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761E8-088B-455C-91A9-EEFF2FA55741}" v="38" dt="2020-06-12T08:30:18.8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Ореховский Антон Михайлович" userId="2b0a6326-6327-49dc-bfa9-f2155c4f546e" providerId="ADAL" clId="{67D761E8-088B-455C-91A9-EEFF2FA55741}"/>
    <pc:docChg chg="custSel addSld modSld">
      <pc:chgData name="Ореховский Антон Михайлович" userId="2b0a6326-6327-49dc-bfa9-f2155c4f546e" providerId="ADAL" clId="{67D761E8-088B-455C-91A9-EEFF2FA55741}" dt="2020-06-12T08:33:06.444" v="530" actId="20577"/>
      <pc:docMkLst>
        <pc:docMk/>
      </pc:docMkLst>
      <pc:sldChg chg="modSp new mod">
        <pc:chgData name="Ореховский Антон Михайлович" userId="2b0a6326-6327-49dc-bfa9-f2155c4f546e" providerId="ADAL" clId="{67D761E8-088B-455C-91A9-EEFF2FA55741}" dt="2020-06-12T08:05:44.700" v="21" actId="20577"/>
        <pc:sldMkLst>
          <pc:docMk/>
          <pc:sldMk cId="2117282880" sldId="256"/>
        </pc:sldMkLst>
        <pc:spChg chg="mod">
          <ac:chgData name="Ореховский Антон Михайлович" userId="2b0a6326-6327-49dc-bfa9-f2155c4f546e" providerId="ADAL" clId="{67D761E8-088B-455C-91A9-EEFF2FA55741}" dt="2020-06-12T08:05:44.700" v="21" actId="20577"/>
          <ac:spMkLst>
            <pc:docMk/>
            <pc:sldMk cId="2117282880" sldId="256"/>
            <ac:spMk id="2" creationId="{469AE41B-B8DD-494D-976A-C086C65139D7}"/>
          </ac:spMkLst>
        </pc:spChg>
      </pc:sldChg>
      <pc:sldChg chg="modSp new mod">
        <pc:chgData name="Ореховский Антон Михайлович" userId="2b0a6326-6327-49dc-bfa9-f2155c4f546e" providerId="ADAL" clId="{67D761E8-088B-455C-91A9-EEFF2FA55741}" dt="2020-06-12T08:33:06.444" v="530" actId="20577"/>
        <pc:sldMkLst>
          <pc:docMk/>
          <pc:sldMk cId="510327409" sldId="257"/>
        </pc:sldMkLst>
        <pc:spChg chg="mod">
          <ac:chgData name="Ореховский Антон Михайлович" userId="2b0a6326-6327-49dc-bfa9-f2155c4f546e" providerId="ADAL" clId="{67D761E8-088B-455C-91A9-EEFF2FA55741}" dt="2020-06-12T08:05:51.685" v="26" actId="20577"/>
          <ac:spMkLst>
            <pc:docMk/>
            <pc:sldMk cId="510327409" sldId="257"/>
            <ac:spMk id="2" creationId="{2909C55F-1F2F-4A90-A997-5A3AF7A8AF96}"/>
          </ac:spMkLst>
        </pc:spChg>
        <pc:spChg chg="mod">
          <ac:chgData name="Ореховский Антон Михайлович" userId="2b0a6326-6327-49dc-bfa9-f2155c4f546e" providerId="ADAL" clId="{67D761E8-088B-455C-91A9-EEFF2FA55741}" dt="2020-06-12T08:33:06.444" v="530" actId="20577"/>
          <ac:spMkLst>
            <pc:docMk/>
            <pc:sldMk cId="510327409" sldId="257"/>
            <ac:spMk id="3" creationId="{943013B9-3792-47BB-B039-6A2E72EC5181}"/>
          </ac:spMkLst>
        </pc:spChg>
      </pc:sldChg>
      <pc:sldChg chg="addSp delSp modSp new mod">
        <pc:chgData name="Ореховский Антон Михайлович" userId="2b0a6326-6327-49dc-bfa9-f2155c4f546e" providerId="ADAL" clId="{67D761E8-088B-455C-91A9-EEFF2FA55741}" dt="2020-06-12T08:13:24.288" v="203"/>
        <pc:sldMkLst>
          <pc:docMk/>
          <pc:sldMk cId="861048139" sldId="258"/>
        </pc:sldMkLst>
        <pc:spChg chg="mod">
          <ac:chgData name="Ореховский Антон Михайлович" userId="2b0a6326-6327-49dc-bfa9-f2155c4f546e" providerId="ADAL" clId="{67D761E8-088B-455C-91A9-EEFF2FA55741}" dt="2020-06-12T08:06:18.420" v="39" actId="20577"/>
          <ac:spMkLst>
            <pc:docMk/>
            <pc:sldMk cId="861048139" sldId="258"/>
            <ac:spMk id="2" creationId="{A455039B-7970-4E42-B302-B7E4EECB8DE0}"/>
          </ac:spMkLst>
        </pc:spChg>
        <pc:spChg chg="del">
          <ac:chgData name="Ореховский Антон Михайлович" userId="2b0a6326-6327-49dc-bfa9-f2155c4f546e" providerId="ADAL" clId="{67D761E8-088B-455C-91A9-EEFF2FA55741}" dt="2020-06-12T08:06:26.810" v="40" actId="3680"/>
          <ac:spMkLst>
            <pc:docMk/>
            <pc:sldMk cId="861048139" sldId="258"/>
            <ac:spMk id="3" creationId="{2347C1D1-3ADE-40FD-A86B-CC45E40BE35D}"/>
          </ac:spMkLst>
        </pc:spChg>
        <pc:graphicFrameChg chg="add mod ord modGraphic">
          <ac:chgData name="Ореховский Антон Михайлович" userId="2b0a6326-6327-49dc-bfa9-f2155c4f546e" providerId="ADAL" clId="{67D761E8-088B-455C-91A9-EEFF2FA55741}" dt="2020-06-12T08:13:24.288" v="203"/>
          <ac:graphicFrameMkLst>
            <pc:docMk/>
            <pc:sldMk cId="861048139" sldId="258"/>
            <ac:graphicFrameMk id="4" creationId="{4F4123B3-2C78-4D49-BD61-EED6D3819DD8}"/>
          </ac:graphicFrameMkLst>
        </pc:graphicFrameChg>
      </pc:sldChg>
      <pc:sldChg chg="addSp delSp modSp new mod modAnim">
        <pc:chgData name="Ореховский Антон Михайлович" userId="2b0a6326-6327-49dc-bfa9-f2155c4f546e" providerId="ADAL" clId="{67D761E8-088B-455C-91A9-EEFF2FA55741}" dt="2020-06-12T08:30:10.291" v="345"/>
        <pc:sldMkLst>
          <pc:docMk/>
          <pc:sldMk cId="1245667509" sldId="259"/>
        </pc:sldMkLst>
        <pc:spChg chg="mod">
          <ac:chgData name="Ореховский Антон Михайлович" userId="2b0a6326-6327-49dc-bfa9-f2155c4f546e" providerId="ADAL" clId="{67D761E8-088B-455C-91A9-EEFF2FA55741}" dt="2020-06-12T08:09:47" v="131" actId="20577"/>
          <ac:spMkLst>
            <pc:docMk/>
            <pc:sldMk cId="1245667509" sldId="259"/>
            <ac:spMk id="2" creationId="{BA2DB6B2-B602-4ADE-8DB6-3DC7FCD44488}"/>
          </ac:spMkLst>
        </pc:spChg>
        <pc:spChg chg="del mod">
          <ac:chgData name="Ореховский Антон Михайлович" userId="2b0a6326-6327-49dc-bfa9-f2155c4f546e" providerId="ADAL" clId="{67D761E8-088B-455C-91A9-EEFF2FA55741}" dt="2020-06-12T08:15:50.444" v="209" actId="478"/>
          <ac:spMkLst>
            <pc:docMk/>
            <pc:sldMk cId="1245667509" sldId="259"/>
            <ac:spMk id="3" creationId="{7BB9736E-523A-4E30-A546-1AAC70CC10CB}"/>
          </ac:spMkLst>
        </pc:spChg>
        <pc:picChg chg="add mod">
          <ac:chgData name="Ореховский Антон Михайлович" userId="2b0a6326-6327-49dc-bfa9-f2155c4f546e" providerId="ADAL" clId="{67D761E8-088B-455C-91A9-EEFF2FA55741}" dt="2020-06-12T08:16:29.363" v="219" actId="962"/>
          <ac:picMkLst>
            <pc:docMk/>
            <pc:sldMk cId="1245667509" sldId="259"/>
            <ac:picMk id="5" creationId="{1DA8EA39-C864-4ABB-8C8E-B4C9CDC22C25}"/>
          </ac:picMkLst>
        </pc:picChg>
        <pc:picChg chg="add mod">
          <ac:chgData name="Ореховский Антон Михайлович" userId="2b0a6326-6327-49dc-bfa9-f2155c4f546e" providerId="ADAL" clId="{67D761E8-088B-455C-91A9-EEFF2FA55741}" dt="2020-06-12T08:16:14.794" v="215" actId="1076"/>
          <ac:picMkLst>
            <pc:docMk/>
            <pc:sldMk cId="1245667509" sldId="259"/>
            <ac:picMk id="7" creationId="{93B64607-AA22-437D-B741-2239ABA91CA2}"/>
          </ac:picMkLst>
        </pc:picChg>
        <pc:picChg chg="add mod">
          <ac:chgData name="Ореховский Антон Михайлович" userId="2b0a6326-6327-49dc-bfa9-f2155c4f546e" providerId="ADAL" clId="{67D761E8-088B-455C-91A9-EEFF2FA55741}" dt="2020-06-12T08:16:29.362" v="218" actId="27614"/>
          <ac:picMkLst>
            <pc:docMk/>
            <pc:sldMk cId="1245667509" sldId="259"/>
            <ac:picMk id="9" creationId="{B8A6C2BC-2576-47F7-A230-D25E923CF7D7}"/>
          </ac:picMkLst>
        </pc:picChg>
      </pc:sldChg>
      <pc:sldChg chg="modSp new mod">
        <pc:chgData name="Ореховский Антон Михайлович" userId="2b0a6326-6327-49dc-bfa9-f2155c4f546e" providerId="ADAL" clId="{67D761E8-088B-455C-91A9-EEFF2FA55741}" dt="2020-06-12T08:25:25.111" v="293" actId="20577"/>
        <pc:sldMkLst>
          <pc:docMk/>
          <pc:sldMk cId="3436391693" sldId="260"/>
        </pc:sldMkLst>
        <pc:spChg chg="mod">
          <ac:chgData name="Ореховский Антон Михайлович" userId="2b0a6326-6327-49dc-bfa9-f2155c4f546e" providerId="ADAL" clId="{67D761E8-088B-455C-91A9-EEFF2FA55741}" dt="2020-06-12T08:10:04.979" v="145" actId="20577"/>
          <ac:spMkLst>
            <pc:docMk/>
            <pc:sldMk cId="3436391693" sldId="260"/>
            <ac:spMk id="2" creationId="{CC0713F6-5119-4BE6-9AEB-0E8CE89C769E}"/>
          </ac:spMkLst>
        </pc:spChg>
        <pc:spChg chg="mod">
          <ac:chgData name="Ореховский Антон Михайлович" userId="2b0a6326-6327-49dc-bfa9-f2155c4f546e" providerId="ADAL" clId="{67D761E8-088B-455C-91A9-EEFF2FA55741}" dt="2020-06-12T08:25:25.111" v="293" actId="20577"/>
          <ac:spMkLst>
            <pc:docMk/>
            <pc:sldMk cId="3436391693" sldId="260"/>
            <ac:spMk id="3" creationId="{DEFD43F3-4FDA-45CC-908D-32E21FFE7805}"/>
          </ac:spMkLst>
        </pc:spChg>
      </pc:sldChg>
      <pc:sldChg chg="addSp modSp new mod modAnim">
        <pc:chgData name="Ореховский Антон Михайлович" userId="2b0a6326-6327-49dc-bfa9-f2155c4f546e" providerId="ADAL" clId="{67D761E8-088B-455C-91A9-EEFF2FA55741}" dt="2020-06-12T08:30:18.876" v="346"/>
        <pc:sldMkLst>
          <pc:docMk/>
          <pc:sldMk cId="2707084194" sldId="261"/>
        </pc:sldMkLst>
        <pc:spChg chg="mod">
          <ac:chgData name="Ореховский Антон Михайлович" userId="2b0a6326-6327-49dc-bfa9-f2155c4f546e" providerId="ADAL" clId="{67D761E8-088B-455C-91A9-EEFF2FA55741}" dt="2020-06-12T08:10:14.641" v="155" actId="20577"/>
          <ac:spMkLst>
            <pc:docMk/>
            <pc:sldMk cId="2707084194" sldId="261"/>
            <ac:spMk id="2" creationId="{2E6DB767-A78B-4955-9145-D19FC2CEB8F6}"/>
          </ac:spMkLst>
        </pc:spChg>
        <pc:spChg chg="mod">
          <ac:chgData name="Ореховский Антон Михайлович" userId="2b0a6326-6327-49dc-bfa9-f2155c4f546e" providerId="ADAL" clId="{67D761E8-088B-455C-91A9-EEFF2FA55741}" dt="2020-06-12T08:29:45.023" v="338" actId="20577"/>
          <ac:spMkLst>
            <pc:docMk/>
            <pc:sldMk cId="2707084194" sldId="261"/>
            <ac:spMk id="3" creationId="{C716ED44-8EF9-4E01-BD4E-29BEA0D66CCD}"/>
          </ac:spMkLst>
        </pc:spChg>
        <pc:picChg chg="add mod">
          <ac:chgData name="Ореховский Антон Михайлович" userId="2b0a6326-6327-49dc-bfa9-f2155c4f546e" providerId="ADAL" clId="{67D761E8-088B-455C-91A9-EEFF2FA55741}" dt="2020-06-12T08:29:57.706" v="342" actId="962"/>
          <ac:picMkLst>
            <pc:docMk/>
            <pc:sldMk cId="2707084194" sldId="261"/>
            <ac:picMk id="5" creationId="{B1CC18CA-B327-4125-BDD3-188977AE17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D0FD0-BC8E-4005-BE95-9963AD739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23CF76-E528-403E-BCBD-D9A2F499A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DE82AF-AA0E-4720-893B-0B896793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62F5-07F9-443F-BDD2-9E596FED0836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A7E63E-E142-44A4-A8EB-FE63E579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871730-D4A4-4F0C-9AC7-E95DDBA1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C6E7-4BE9-41D3-AC53-ECA72E50E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20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BA5AC-E044-463E-A5A7-6C911594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3A46FD-89D6-467A-8C1E-AB71E8F82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10A84E-A750-4310-A205-A93B56AA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62F5-07F9-443F-BDD2-9E596FED0836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D96F37-143A-4ECD-A8BD-EDCF5181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8BC0E5-4E9F-4081-8333-C3D3DE51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C6E7-4BE9-41D3-AC53-ECA72E50E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45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3CDC11-6C5A-4A9C-BEC2-52E3F7AB6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82365E-8A75-4FC8-8078-B82ED0593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7D2D48-4E65-4368-944A-A7FCCB99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62F5-07F9-443F-BDD2-9E596FED0836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149D5B-8591-4EB4-8B0E-D1DF0AF5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5AF6B6-2CA3-4807-B6CD-53BD412A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C6E7-4BE9-41D3-AC53-ECA72E50E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16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752BB-65ED-48A6-A64B-15E253E8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8B94E8-2108-4498-8CDD-44352CA56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6BCB88-5E60-4930-955B-7D1CB88B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62F5-07F9-443F-BDD2-9E596FED0836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24A2AA-963C-439F-82E0-2E188BE4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C8625A-CDBC-4AAC-A104-43DC2A7C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C6E7-4BE9-41D3-AC53-ECA72E50E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57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CC8A4-41B7-4216-8CD9-D14ABE087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1A4164-544B-429B-A873-AA68D4CD1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A146FE-FF52-4AF3-BB77-3F4DD3EC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62F5-07F9-443F-BDD2-9E596FED0836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6C9D91-F84B-445E-8DC8-0C396627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7B0FE3-DFD8-4D49-A9B6-C5BC21F9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C6E7-4BE9-41D3-AC53-ECA72E50E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0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B9365-0D96-4C02-9849-A3EA95E6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13BD4-3DFB-4944-98C2-515C017CD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4AC97A-418A-4011-8C3D-0D19B62D2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20CF82-87ED-4E47-9B84-C7C8E5E4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62F5-07F9-443F-BDD2-9E596FED0836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4303FC-A6E2-406C-A0C8-98EA2A3D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7F6D74-DEB8-4829-823F-EC93841E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C6E7-4BE9-41D3-AC53-ECA72E50E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53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AAD4E-BEAC-4189-BB74-10A80E61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4FCA95-8FEE-408D-BA29-77858A08D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D895AF-E4A0-47E5-BB69-C9900D89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D5686B5-E18D-40F8-B877-FAF46C444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594BE9-2DA5-425F-98D0-1CEA95A33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2159767-FD79-41A8-B773-0F7DFAD5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62F5-07F9-443F-BDD2-9E596FED0836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B3B409B-2762-4239-A279-B1363ED5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1A48A3-7B16-47DD-9108-128AD58F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C6E7-4BE9-41D3-AC53-ECA72E50E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96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17A41-D67F-419F-8ACC-E03DC232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839015-D22C-461F-85CA-4BBA1206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62F5-07F9-443F-BDD2-9E596FED0836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E51801-CA24-4B8E-95F2-DA829846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5D813E-281A-49CB-AA90-13852EED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C6E7-4BE9-41D3-AC53-ECA72E50E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27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39B756D-1013-4A54-84CF-A61A2BF6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62F5-07F9-443F-BDD2-9E596FED0836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FE77274-D885-430C-9D67-2C134E77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62855F-B1B7-47DA-AAF1-B704D68F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C6E7-4BE9-41D3-AC53-ECA72E50E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5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E78F4-06E4-4AE6-B00D-07C681A8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F9BB61-BD91-4F74-B14C-F4EBD1928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F054F0-4AA7-4992-BF7B-4ED2450EE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373D8D-3B90-43AD-B3B0-39CC3CB8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62F5-07F9-443F-BDD2-9E596FED0836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F378FC-C5A9-4CDB-92BB-C4B60283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62EDC0-A163-41EF-B78A-6450E045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C6E7-4BE9-41D3-AC53-ECA72E50E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79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DA628-DDC4-4FE1-A775-C2ECB4B3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9C3654-5EB6-4AA7-872E-6D23B09AA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F3723C-E5DA-469C-825F-096A835F8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D653E3-5DBE-40A7-8215-730FC43A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62F5-07F9-443F-BDD2-9E596FED0836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55857B-EF85-40CF-B6A2-A24E1465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8AF9E-0E93-4D47-9902-FEC29DEB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C6E7-4BE9-41D3-AC53-ECA72E50E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59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12F79-3941-4B20-874F-258F2D9A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468C43-DD0A-4B41-ACD9-0925EAFC1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4FFB4D-269B-4983-829F-89E3FFA93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B62F5-07F9-443F-BDD2-9E596FED0836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8419C3-1571-4CD6-888A-9F64C1BAB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68BD72-CE26-4D26-B469-75239E5D4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9C6E7-4BE9-41D3-AC53-ECA72E50E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5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AE41B-B8DD-494D-976A-C086C6513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NoSQL Solutions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0B4F1B-5A64-4845-899A-BA9FADA78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28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DB6B2-B602-4ADE-8DB6-3DC7FCD4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</a:t>
            </a:r>
            <a:endParaRPr lang="ru-RU" dirty="0"/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DA8EA39-C864-4ABB-8C8E-B4C9CDC22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76" y="1517196"/>
            <a:ext cx="6667500" cy="1666875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3B64607-AA22-437D-B741-2239ABA91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76" y="3429000"/>
            <a:ext cx="6667500" cy="2857500"/>
          </a:xfrm>
          <a:prstGeom prst="rect">
            <a:avLst/>
          </a:prstGeom>
        </p:spPr>
      </p:pic>
      <p:pic>
        <p:nvPicPr>
          <p:cNvPr id="9" name="Рисунок 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8A6C2BC-2576-47F7-A230-D25E923CF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107" y="4739368"/>
            <a:ext cx="523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6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713F6-5119-4BE6-9AEB-0E8CE89C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Lucene &amp; </a:t>
            </a:r>
            <a:r>
              <a:rPr lang="en-US" dirty="0" err="1"/>
              <a:t>Solr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FD43F3-4FDA-45CC-908D-32E21FFE7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Lucene</a:t>
            </a:r>
          </a:p>
          <a:p>
            <a:pPr lvl="1"/>
            <a:r>
              <a:rPr lang="en-US" dirty="0"/>
              <a:t>Java-based indexing engine</a:t>
            </a:r>
          </a:p>
          <a:p>
            <a:pPr lvl="1"/>
            <a:r>
              <a:rPr lang="en-US" dirty="0"/>
              <a:t>index large amounts of data quickly using the least amount of RAM possible</a:t>
            </a:r>
          </a:p>
          <a:p>
            <a:pPr lvl="1"/>
            <a:r>
              <a:rPr lang="en-US" dirty="0"/>
              <a:t>JSON, CSV and XML</a:t>
            </a:r>
          </a:p>
          <a:p>
            <a:pPr lvl="1"/>
            <a:r>
              <a:rPr lang="en-US" dirty="0"/>
              <a:t>Rich documents like pdf or docx</a:t>
            </a:r>
          </a:p>
          <a:p>
            <a:r>
              <a:rPr lang="en-US" dirty="0" err="1"/>
              <a:t>Solr</a:t>
            </a:r>
            <a:endParaRPr lang="en-US" dirty="0"/>
          </a:p>
          <a:p>
            <a:pPr lvl="1"/>
            <a:r>
              <a:rPr lang="en-US" dirty="0"/>
              <a:t>search engine that runs “on-top” of Lucene</a:t>
            </a:r>
          </a:p>
          <a:p>
            <a:pPr lvl="1"/>
            <a:r>
              <a:rPr lang="en-US" dirty="0"/>
              <a:t>location-based search on Geospatial data</a:t>
            </a:r>
          </a:p>
          <a:p>
            <a:pPr lvl="1"/>
            <a:r>
              <a:rPr lang="en-US" dirty="0"/>
              <a:t>query suggestions and spell-checking for auto-complete forms</a:t>
            </a:r>
          </a:p>
          <a:p>
            <a:pPr lvl="1"/>
            <a:r>
              <a:rPr lang="en-US" dirty="0"/>
              <a:t>RESR 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639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DB767-A78B-4955-9145-D19FC2CE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16ED44-8EF9-4E01-BD4E-29BEA0D6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in-memory key-value based data store</a:t>
            </a:r>
          </a:p>
          <a:p>
            <a:r>
              <a:rPr lang="en-US" dirty="0"/>
              <a:t>lists, hashes, geospatial</a:t>
            </a:r>
          </a:p>
          <a:p>
            <a:r>
              <a:rPr lang="en-US" dirty="0"/>
              <a:t>cache</a:t>
            </a:r>
          </a:p>
          <a:p>
            <a:endParaRPr lang="ru-RU" dirty="0"/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1CC18CA-B327-4125-BDD3-188977AE1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354" y="2858278"/>
            <a:ext cx="857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8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9C55F-1F2F-4A90-A997-5A3AF7A8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3013B9-3792-47BB-B039-6A2E72EC5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column-oriented and </a:t>
            </a:r>
            <a:r>
              <a:rPr lang="en-US"/>
              <a:t>relational DBs?</a:t>
            </a:r>
          </a:p>
          <a:p>
            <a:r>
              <a:rPr lang="en-US" dirty="0"/>
              <a:t>What is an advantage in using </a:t>
            </a:r>
            <a:r>
              <a:rPr lang="en-US" dirty="0" err="1"/>
              <a:t>SolrAPI</a:t>
            </a:r>
            <a:r>
              <a:rPr lang="en-US" dirty="0"/>
              <a:t>?</a:t>
            </a:r>
          </a:p>
          <a:p>
            <a:r>
              <a:rPr lang="en-US" dirty="0"/>
              <a:t>What is the main feature in Redis DB?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2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5039B-7970-4E42-B302-B7E4EECB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4123B3-2C78-4D49-BD61-EED6D3819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359146"/>
              </p:ext>
            </p:extLst>
          </p:nvPr>
        </p:nvGraphicFramePr>
        <p:xfrm>
          <a:off x="838200" y="1825625"/>
          <a:ext cx="1051559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6382804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95455075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271588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73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wonky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weak, unsatisfactory, or not firm;</a:t>
                      </a:r>
                    </a:p>
                    <a:p>
                      <a:r>
                        <a:rPr lang="en-US" dirty="0"/>
                        <a:t>not straight or level.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of the legs on this chair is a bit wonky.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82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scratch/scrap the surface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deal with only a very small part of a subject or a problem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There's far more to be said - I've only had time to scratch the surface in this talk.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098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facilitate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make something possible or easier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new ramp will facilitate the entry of wheelchairs.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13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0481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184</Words>
  <Application>Microsoft Office PowerPoint</Application>
  <PresentationFormat>Широкоэкранный</PresentationFormat>
  <Paragraphs>35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Other NoSQL Solutions</vt:lpstr>
      <vt:lpstr>Cassandra</vt:lpstr>
      <vt:lpstr>Lucene &amp; Solr</vt:lpstr>
      <vt:lpstr>Redis</vt:lpstr>
      <vt:lpstr>Quiz</vt:lpstr>
      <vt:lpstr>Vocabulary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NoSQL Solutions</dc:title>
  <dc:creator>Ореховский Антон Михайлович</dc:creator>
  <cp:lastModifiedBy>Ореховский Антон Михайлович</cp:lastModifiedBy>
  <cp:revision>1</cp:revision>
  <dcterms:created xsi:type="dcterms:W3CDTF">2020-06-12T08:05:32Z</dcterms:created>
  <dcterms:modified xsi:type="dcterms:W3CDTF">2020-06-12T08:33:07Z</dcterms:modified>
</cp:coreProperties>
</file>