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8886A-8AF1-4E67-AE48-8FE0A3B15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1EFD9E-3E8F-4E22-BC8B-E3C051C14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00678-D095-4281-A072-B83AA386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E75C50-4C26-4E97-8105-3AB088A2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3FE31-9594-4C9E-AD7A-86FB087B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5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63A5F-46C4-4C14-B8A6-40D51406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EAA87D-30F4-4095-B4BB-926B91A0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622B-BCFD-4060-89A9-A1CA1526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FD16F-5015-4903-96C2-1E032E2C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7A3643-76DC-40F3-AAA3-F0BBCE8D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EB36AC-CE8E-4898-9D68-FD380C084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5FCC6D-E30D-44CE-9F6C-DAEB0BA87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5D022-A076-4AE2-A4BA-795D2F17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B7B3A-791E-4730-AC4D-B7766FC4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DC4149-D9A3-47D7-AB81-1A1C9030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97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8E136-59E5-45D0-87C9-9389478C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6F50C-66A4-4637-BC39-086182D2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3F42E-1CD6-43F6-B6DF-D764E3AE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D7C80-7F19-4C67-87B7-09001802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E841FE-6DD1-499F-B8E9-FC3BC129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17B7F-5376-4E57-969C-B04A1F65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69010-4B55-4EC1-AE1E-03175828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96903-ADDE-4F68-B8AF-23A8C70C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C20A2-EEB3-406A-9ADD-86F65787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9F9A84-B89C-474F-9042-0BA22783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D6178-87CD-4233-A23F-D20C7585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DF834-9927-423C-B6D7-2624CE4BF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1E226E-378B-4755-B0AB-FC25EC08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DF1EAD-FD53-46A3-A6B4-8FC61741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0E8193-5057-44DF-B371-CF9E9561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FE7B53-F5F0-4EDB-A59B-7E75DE0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07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CDC62-1444-4D98-94DE-32F433BE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087AD-B50C-4C76-B558-71B149BD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D42954-F615-45C4-AA3C-8F3257DB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355A65-B719-45CF-BB20-E1990B078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B21ECE-846C-4B80-B41F-6B1A586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450B45-2E80-4099-8989-6CCA45CD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8FEDC2-B459-4A33-96F0-D3567932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32C3D8-472D-4B68-8F67-D5C146F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1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3BA34-2E66-4397-B749-CCC447A4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03980-61B8-4E5B-931E-A4F9B344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33FA6B-1436-45BC-97A6-1D9597DA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F6BF39-7C4F-4F0E-BFE8-B6704E8C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6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82723F-6641-4537-B56D-A1EE1A01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CDDFD-D6D9-44F4-8C32-1D0C52F3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0285A9-41CF-48F2-A935-6337B2E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88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224CB-58CB-4E3A-9B28-4E808F1B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2D91D-0FDE-4DB3-B220-1DCC078E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BD1F9B-31FD-4CB7-9DE7-34D0B8DA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4AA0D4-9FFB-40FD-9041-377B9C69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2806A-1BC5-4B89-B39D-9B8BB31D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C7B9C0-8769-4512-8743-CC8397C7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79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1A287-555F-40BE-BE9D-0BC48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556913-55F8-4242-9920-11EF4E02A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9F21BC-5618-4AAF-8D43-12606C11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A47B70-894A-40F0-AEE6-575B605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6566C5-B47A-4FBC-84DD-8321922B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DFAFF-6738-4ECF-A3E2-4EA7DA04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3F4C8-C258-4D11-9386-44256900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B99E3B-05D8-4D67-ACDB-2B10DA2B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D28FB-05FE-497B-9865-61BA2EEFD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05968-3163-40A8-A108-E7F9DCDAD1D9}" type="datetimeFigureOut">
              <a:rPr lang="ru-RU" smtClean="0"/>
              <a:t>11.04.2020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9D3A5-6B5D-4908-9ADE-DF784B3A9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CC28B-362A-4D5A-ADCE-159F1DF3B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D817-1080-4F7B-8492-469E8DA28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2F76D-9530-4CC4-B677-CEC8838DA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E6D3EA-5F02-4114-B0CE-1B70C3834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24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0BD67-368D-4BED-B31C-4A65E4CB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specification?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6D8BD4-4010-45EE-BFFD-AEFCD6770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Users</a:t>
            </a:r>
            <a:endParaRPr lang="ru-RU" sz="40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01F2A58-1A0D-479D-9902-6E3D9B4295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000" dirty="0"/>
              <a:t>Behavior</a:t>
            </a:r>
          </a:p>
          <a:p>
            <a:r>
              <a:rPr lang="en-US" sz="4000" dirty="0"/>
              <a:t>Properties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E7FD3D5-9B3A-4373-A6C0-A0E08775E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Engineering team</a:t>
            </a:r>
            <a:endParaRPr lang="ru-RU" sz="4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A11A7FA-4166-404D-8248-5AA4E46B66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</a:t>
            </a:r>
          </a:p>
          <a:p>
            <a:r>
              <a:rPr lang="en-US" sz="4000" dirty="0"/>
              <a:t>Implementation</a:t>
            </a:r>
          </a:p>
          <a:p>
            <a:r>
              <a:rPr lang="en-US" sz="4000" dirty="0"/>
              <a:t>Features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735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7977E0-947A-4E4C-B326-3B821E75725D}"/>
              </a:ext>
            </a:extLst>
          </p:cNvPr>
          <p:cNvSpPr/>
          <p:nvPr/>
        </p:nvSpPr>
        <p:spPr>
          <a:xfrm>
            <a:off x="3935895" y="702365"/>
            <a:ext cx="4320209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Requirements</a:t>
            </a:r>
            <a:endParaRPr lang="ru-RU" sz="5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BBADDB5-38B0-4113-BC64-4C9265952B36}"/>
              </a:ext>
            </a:extLst>
          </p:cNvPr>
          <p:cNvSpPr/>
          <p:nvPr/>
        </p:nvSpPr>
        <p:spPr>
          <a:xfrm>
            <a:off x="6897757" y="3260031"/>
            <a:ext cx="4485862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Non-Functional</a:t>
            </a:r>
            <a:endParaRPr lang="ru-RU" sz="5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7D9E9C-73F8-4CB2-8E03-A056C5118A61}"/>
              </a:ext>
            </a:extLst>
          </p:cNvPr>
          <p:cNvSpPr/>
          <p:nvPr/>
        </p:nvSpPr>
        <p:spPr>
          <a:xfrm>
            <a:off x="808381" y="3260032"/>
            <a:ext cx="4485862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Functional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0343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8CE5E-A568-409E-A21E-1ECB460D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Properties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A955F-4363-494F-92E1-84FC2AA4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Complete</a:t>
            </a:r>
          </a:p>
          <a:p>
            <a:r>
              <a:rPr lang="en-US" sz="4000" dirty="0"/>
              <a:t>Consistent</a:t>
            </a:r>
          </a:p>
          <a:p>
            <a:r>
              <a:rPr lang="en-US" sz="4000" dirty="0"/>
              <a:t>Precise</a:t>
            </a:r>
          </a:p>
          <a:p>
            <a:r>
              <a:rPr lang="en-US" sz="4000" dirty="0"/>
              <a:t>Concise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550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5F73A-79FF-4460-8216-44D3A4B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6E6A6-658E-4C75-A9C4-60ACB761DE15}"/>
              </a:ext>
            </a:extLst>
          </p:cNvPr>
          <p:cNvSpPr/>
          <p:nvPr/>
        </p:nvSpPr>
        <p:spPr>
          <a:xfrm>
            <a:off x="546472" y="2190750"/>
            <a:ext cx="2888923" cy="12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Elicitation</a:t>
            </a:r>
            <a:endParaRPr lang="ru-RU" sz="4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815601-F179-4802-9247-3FE4E5CE41CD}"/>
              </a:ext>
            </a:extLst>
          </p:cNvPr>
          <p:cNvSpPr/>
          <p:nvPr/>
        </p:nvSpPr>
        <p:spPr>
          <a:xfrm>
            <a:off x="4581644" y="2190750"/>
            <a:ext cx="2888923" cy="12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Analysis</a:t>
            </a:r>
            <a:endParaRPr lang="ru-RU" sz="36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0E30FD3-8FB7-475D-B6D3-0DD8431D94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5395" y="2833768"/>
            <a:ext cx="11462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27962097-6FC3-468D-871B-04540326AA0D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4008521" y="1459201"/>
            <a:ext cx="17862" cy="4035172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D437B1-2DF1-496E-B095-F24164DF6950}"/>
              </a:ext>
            </a:extLst>
          </p:cNvPr>
          <p:cNvSpPr/>
          <p:nvPr/>
        </p:nvSpPr>
        <p:spPr>
          <a:xfrm>
            <a:off x="8616815" y="2199682"/>
            <a:ext cx="3028712" cy="12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Reification</a:t>
            </a:r>
            <a:endParaRPr lang="ru-RU" sz="3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C40D70-A29A-4855-9354-76FE4D44F552}"/>
              </a:ext>
            </a:extLst>
          </p:cNvPr>
          <p:cNvSpPr/>
          <p:nvPr/>
        </p:nvSpPr>
        <p:spPr>
          <a:xfrm>
            <a:off x="8686709" y="4653423"/>
            <a:ext cx="2888923" cy="12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Validation</a:t>
            </a:r>
            <a:endParaRPr lang="ru-RU" sz="3600" dirty="0"/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8FAB3119-91D3-482F-9270-FA17EEA26CBE}"/>
              </a:ext>
            </a:extLst>
          </p:cNvPr>
          <p:cNvCxnSpPr>
            <a:stCxn id="14" idx="1"/>
            <a:endCxn id="4" idx="1"/>
          </p:cNvCxnSpPr>
          <p:nvPr/>
        </p:nvCxnSpPr>
        <p:spPr>
          <a:xfrm rot="10800000">
            <a:off x="546472" y="2833768"/>
            <a:ext cx="8140237" cy="2462673"/>
          </a:xfrm>
          <a:prstGeom prst="bentConnector3">
            <a:avLst>
              <a:gd name="adj1" fmla="val 1039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8287FA2-698E-4092-B068-D883FCD36BB3}"/>
              </a:ext>
            </a:extLst>
          </p:cNvPr>
          <p:cNvCxnSpPr/>
          <p:nvPr/>
        </p:nvCxnSpPr>
        <p:spPr>
          <a:xfrm>
            <a:off x="7470566" y="2842700"/>
            <a:ext cx="11462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3928612-2900-4839-9C0A-9536C6FEBAA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0131171" y="3485719"/>
            <a:ext cx="0" cy="1167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74903-1286-40F0-9AAA-A5C15262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BEA840-B53F-42BA-9E9D-582D827163E5}"/>
              </a:ext>
            </a:extLst>
          </p:cNvPr>
          <p:cNvCxnSpPr>
            <a:cxnSpLocks/>
          </p:cNvCxnSpPr>
          <p:nvPr/>
        </p:nvCxnSpPr>
        <p:spPr>
          <a:xfrm>
            <a:off x="6082746" y="2134636"/>
            <a:ext cx="0" cy="47233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09CF1D-B6BC-493F-B8D2-AF0D47D8CFAE}"/>
              </a:ext>
            </a:extLst>
          </p:cNvPr>
          <p:cNvSpPr/>
          <p:nvPr/>
        </p:nvSpPr>
        <p:spPr>
          <a:xfrm>
            <a:off x="4605130" y="1246740"/>
            <a:ext cx="298173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Performance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F78D49-778F-4A74-8058-49AC681FEA17}"/>
              </a:ext>
            </a:extLst>
          </p:cNvPr>
          <p:cNvSpPr/>
          <p:nvPr/>
        </p:nvSpPr>
        <p:spPr>
          <a:xfrm>
            <a:off x="1623388" y="2763078"/>
            <a:ext cx="298173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Time</a:t>
            </a:r>
            <a:endParaRPr lang="ru-RU" sz="4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C2B361A-22D0-43ED-893A-DE0371800406}"/>
              </a:ext>
            </a:extLst>
          </p:cNvPr>
          <p:cNvSpPr/>
          <p:nvPr/>
        </p:nvSpPr>
        <p:spPr>
          <a:xfrm>
            <a:off x="7586873" y="2763078"/>
            <a:ext cx="2981739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Space</a:t>
            </a:r>
            <a:endParaRPr lang="ru-RU" sz="4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D573BF-6A21-487D-BD86-3199DB1AE804}"/>
              </a:ext>
            </a:extLst>
          </p:cNvPr>
          <p:cNvSpPr/>
          <p:nvPr/>
        </p:nvSpPr>
        <p:spPr>
          <a:xfrm>
            <a:off x="6579703" y="4237371"/>
            <a:ext cx="2014331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Memory</a:t>
            </a:r>
            <a:endParaRPr lang="ru-RU" sz="4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DCB2782-4E8D-476F-A354-FBF977032379}"/>
              </a:ext>
            </a:extLst>
          </p:cNvPr>
          <p:cNvSpPr/>
          <p:nvPr/>
        </p:nvSpPr>
        <p:spPr>
          <a:xfrm>
            <a:off x="9558125" y="4279416"/>
            <a:ext cx="2014331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Disk</a:t>
            </a:r>
            <a:endParaRPr lang="ru-RU" sz="4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58E317-B0C4-4879-B3EA-785F10D36AA2}"/>
              </a:ext>
            </a:extLst>
          </p:cNvPr>
          <p:cNvSpPr/>
          <p:nvPr/>
        </p:nvSpPr>
        <p:spPr>
          <a:xfrm>
            <a:off x="3597961" y="4237371"/>
            <a:ext cx="2014331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Response</a:t>
            </a:r>
            <a:endParaRPr lang="ru-RU" sz="3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3F7A819-93B0-4EC2-B3A2-7824F1F483B2}"/>
              </a:ext>
            </a:extLst>
          </p:cNvPr>
          <p:cNvSpPr/>
          <p:nvPr/>
        </p:nvSpPr>
        <p:spPr>
          <a:xfrm>
            <a:off x="619544" y="4237371"/>
            <a:ext cx="2014331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Throughput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55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50719-2318-4A9B-9FC3-69013B52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C539D-8BD7-4E11-88FF-4494F2CB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specification?</a:t>
            </a:r>
          </a:p>
          <a:p>
            <a:r>
              <a:rPr lang="en-US" dirty="0"/>
              <a:t>What is the difference between functional and non-functional requirements?</a:t>
            </a:r>
          </a:p>
          <a:p>
            <a:r>
              <a:rPr lang="en-US" dirty="0"/>
              <a:t>What kind of requirements you should avoid when you building a specification?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5257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66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Specification</vt:lpstr>
      <vt:lpstr>What is the specification?</vt:lpstr>
      <vt:lpstr>Презентация PowerPoint</vt:lpstr>
      <vt:lpstr>Requirements Properties</vt:lpstr>
      <vt:lpstr>Requirements elicitation</vt:lpstr>
      <vt:lpstr>Validation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</dc:title>
  <dc:creator>Anton Orekhovskiy</dc:creator>
  <cp:lastModifiedBy>Anton Orekhovskiy</cp:lastModifiedBy>
  <cp:revision>14</cp:revision>
  <dcterms:created xsi:type="dcterms:W3CDTF">2020-04-11T18:38:50Z</dcterms:created>
  <dcterms:modified xsi:type="dcterms:W3CDTF">2020-04-11T19:51:54Z</dcterms:modified>
</cp:coreProperties>
</file>