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E2F30E53-E972-446C-85DA-AFB339C0B7E8}"/>
    <pc:docChg chg="custSel addSld modSld sldOrd">
      <pc:chgData name="Ореховский Антон Михайлович" userId="2b0a6326-6327-49dc-bfa9-f2155c4f546e" providerId="ADAL" clId="{E2F30E53-E972-446C-85DA-AFB339C0B7E8}" dt="2020-06-12T10:58:53.234" v="230" actId="20577"/>
      <pc:docMkLst>
        <pc:docMk/>
      </pc:docMkLst>
      <pc:sldChg chg="modSp new mod ord">
        <pc:chgData name="Ореховский Антон Михайлович" userId="2b0a6326-6327-49dc-bfa9-f2155c4f546e" providerId="ADAL" clId="{E2F30E53-E972-446C-85DA-AFB339C0B7E8}" dt="2020-06-12T10:58:53.234" v="230" actId="20577"/>
        <pc:sldMkLst>
          <pc:docMk/>
          <pc:sldMk cId="276714488" sldId="261"/>
        </pc:sldMkLst>
        <pc:spChg chg="mod">
          <ac:chgData name="Ореховский Антон Михайлович" userId="2b0a6326-6327-49dc-bfa9-f2155c4f546e" providerId="ADAL" clId="{E2F30E53-E972-446C-85DA-AFB339C0B7E8}" dt="2020-06-12T10:56:37.625" v="14" actId="120"/>
          <ac:spMkLst>
            <pc:docMk/>
            <pc:sldMk cId="276714488" sldId="261"/>
            <ac:spMk id="2" creationId="{31BA18FD-7271-48EE-B25F-6CEF9B0F59B9}"/>
          </ac:spMkLst>
        </pc:spChg>
        <pc:spChg chg="mod">
          <ac:chgData name="Ореховский Антон Михайлович" userId="2b0a6326-6327-49dc-bfa9-f2155c4f546e" providerId="ADAL" clId="{E2F30E53-E972-446C-85DA-AFB339C0B7E8}" dt="2020-06-12T10:58:53.234" v="230" actId="20577"/>
          <ac:spMkLst>
            <pc:docMk/>
            <pc:sldMk cId="276714488" sldId="261"/>
            <ac:spMk id="3" creationId="{C6E34937-E7D5-4E06-AB15-8C9232A8C4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86D5-8338-4A05-8E3F-A85C88F8B765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8EF6-668D-4665-99AD-0FC48AE78BF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Level Design: MVC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414" y="1428736"/>
            <a:ext cx="192882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Model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29256" y="1428736"/>
            <a:ext cx="150019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View</a:t>
            </a:r>
            <a:endParaRPr lang="ru-RU" sz="4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28926" y="3857628"/>
            <a:ext cx="257176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Controller</a:t>
            </a:r>
            <a:endParaRPr lang="ru-RU" sz="4400" dirty="0"/>
          </a:p>
        </p:txBody>
      </p:sp>
      <p:cxnSp>
        <p:nvCxnSpPr>
          <p:cNvPr id="10" name="Соединительная линия уступом 9"/>
          <p:cNvCxnSpPr>
            <a:stCxn id="4" idx="2"/>
            <a:endCxn id="5" idx="2"/>
          </p:cNvCxnSpPr>
          <p:nvPr/>
        </p:nvCxnSpPr>
        <p:spPr>
          <a:xfrm rot="16200000" flipH="1">
            <a:off x="4179091" y="428604"/>
            <a:ext cx="1588" cy="4000528"/>
          </a:xfrm>
          <a:prstGeom prst="bentConnector3">
            <a:avLst>
              <a:gd name="adj1" fmla="val 14395466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1"/>
            <a:endCxn id="4" idx="3"/>
          </p:cNvCxnSpPr>
          <p:nvPr/>
        </p:nvCxnSpPr>
        <p:spPr>
          <a:xfrm rot="10800000">
            <a:off x="3143240" y="1928802"/>
            <a:ext cx="228601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3714744" y="2214554"/>
            <a:ext cx="1214446" cy="5000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notify()</a:t>
            </a:r>
            <a:endParaRPr lang="ru-RU" sz="2400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3428992" y="1500174"/>
            <a:ext cx="192882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Retrieve </a:t>
            </a:r>
            <a:r>
              <a:rPr lang="en-US" sz="2400" dirty="0"/>
              <a:t>state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Соединительная линия уступом 19"/>
          <p:cNvCxnSpPr>
            <a:stCxn id="5" idx="3"/>
            <a:endCxn id="6" idx="3"/>
          </p:cNvCxnSpPr>
          <p:nvPr/>
        </p:nvCxnSpPr>
        <p:spPr>
          <a:xfrm flipH="1">
            <a:off x="5500694" y="1928802"/>
            <a:ext cx="1428760" cy="2428892"/>
          </a:xfrm>
          <a:prstGeom prst="bentConnector3">
            <a:avLst>
              <a:gd name="adj1" fmla="val -16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одержимое 2"/>
          <p:cNvSpPr txBox="1">
            <a:spLocks/>
          </p:cNvSpPr>
          <p:nvPr/>
        </p:nvSpPr>
        <p:spPr>
          <a:xfrm>
            <a:off x="5715008" y="4000504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Соединительная линия уступом 22"/>
          <p:cNvCxnSpPr>
            <a:stCxn id="6" idx="1"/>
            <a:endCxn id="4" idx="1"/>
          </p:cNvCxnSpPr>
          <p:nvPr/>
        </p:nvCxnSpPr>
        <p:spPr>
          <a:xfrm rot="10800000">
            <a:off x="1214414" y="1928802"/>
            <a:ext cx="1714512" cy="2428892"/>
          </a:xfrm>
          <a:prstGeom prst="bentConnector3">
            <a:avLst>
              <a:gd name="adj1" fmla="val 11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одержимое 2"/>
          <p:cNvSpPr txBox="1">
            <a:spLocks/>
          </p:cNvSpPr>
          <p:nvPr/>
        </p:nvSpPr>
        <p:spPr>
          <a:xfrm>
            <a:off x="1428728" y="4000504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Updates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A18FD-7271-48EE-B25F-6CEF9B0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Quiz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34937-E7D5-4E06-AB15-8C9232A8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MVC approach and traditional one?</a:t>
            </a:r>
          </a:p>
          <a:p>
            <a:r>
              <a:rPr lang="en-US" dirty="0"/>
              <a:t>What does Controller stand for in MVC pattern?</a:t>
            </a:r>
          </a:p>
          <a:p>
            <a:r>
              <a:rPr lang="en-US" dirty="0"/>
              <a:t>Do you know any other approach which is similar to </a:t>
            </a:r>
            <a:r>
              <a:rPr lang="en-US"/>
              <a:t>MVC pattern?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1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Vocabluary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delay something until a later 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 bank has agreed to defer the repayments on my loan.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warning to consider something before taking any more action, or a statement that limits a more general statement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 agreed to the interview, with the caveat that he could approve the final article.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Finicky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difficult to please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He's terribly finicky about his food.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Экран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Low Level Design: MVC</vt:lpstr>
      <vt:lpstr>Презентация PowerPoint</vt:lpstr>
      <vt:lpstr>Quiz</vt:lpstr>
      <vt:lpstr>Vocabluary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Design: MVC</dc:title>
  <dc:creator>Anton</dc:creator>
  <cp:lastModifiedBy>Ореховский Антон Михайлович</cp:lastModifiedBy>
  <cp:revision>9</cp:revision>
  <dcterms:created xsi:type="dcterms:W3CDTF">2020-05-15T10:20:46Z</dcterms:created>
  <dcterms:modified xsi:type="dcterms:W3CDTF">2020-06-12T10:58:53Z</dcterms:modified>
</cp:coreProperties>
</file>