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Code smells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Bloaters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the program elements make them harder to understand or change.</a:t>
            </a:r>
          </a:p>
          <a:p>
            <a:r>
              <a:rPr lang="en-US" dirty="0" smtClean="0"/>
              <a:t>really </a:t>
            </a:r>
            <a:r>
              <a:rPr lang="en-US" dirty="0" smtClean="0"/>
              <a:t>long methods, large classes, and methods that have long parameter lists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OO Abusers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to leverage OO design</a:t>
            </a:r>
          </a:p>
          <a:p>
            <a:r>
              <a:rPr lang="en-US" dirty="0" smtClean="0"/>
              <a:t>switch statements, refused bequest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Change Preventers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harder to evolve your code</a:t>
            </a:r>
          </a:p>
          <a:p>
            <a:r>
              <a:rPr lang="en-US" dirty="0" smtClean="0"/>
              <a:t>divergent changes, shotgun surgery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Dispensables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unnecessary complexity</a:t>
            </a:r>
          </a:p>
          <a:p>
            <a:r>
              <a:rPr lang="en-US" dirty="0" smtClean="0"/>
              <a:t>duplicate code, dead code, speculative generality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Couplers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unnecessary coupling</a:t>
            </a:r>
          </a:p>
          <a:p>
            <a:r>
              <a:rPr lang="en-US" dirty="0" smtClean="0"/>
              <a:t>feature envy, middle man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Quiz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“code smells” indicates?</a:t>
            </a:r>
          </a:p>
          <a:p>
            <a:r>
              <a:rPr lang="en-US" dirty="0" smtClean="0"/>
              <a:t>Why you should </a:t>
            </a:r>
            <a:r>
              <a:rPr lang="en-US" dirty="0" err="1" smtClean="0"/>
              <a:t>refactor</a:t>
            </a:r>
            <a:r>
              <a:rPr lang="en-US" dirty="0" smtClean="0"/>
              <a:t> code that smells?</a:t>
            </a:r>
          </a:p>
          <a:p>
            <a:r>
              <a:rPr lang="en-US" dirty="0" smtClean="0"/>
              <a:t>Give an example of code that smells.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opaque</a:t>
                      </a:r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preventing light from travelling through, and therefore not transparent or translucent; also means difficult to understand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majority of readers found his poetry difficult, even opaque.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 say something or to make a sound with your voice; complete or extreme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meeting was a complete and utter waste of time.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prudent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careful and avoiding risks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It's always prudent to read a contract carefully before signing it.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179</Words>
  <PresentationFormat>Экран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Code smells</vt:lpstr>
      <vt:lpstr>Bloaters</vt:lpstr>
      <vt:lpstr>OO Abusers</vt:lpstr>
      <vt:lpstr>Change Preventers</vt:lpstr>
      <vt:lpstr>Dispensables </vt:lpstr>
      <vt:lpstr>Couplers</vt:lpstr>
      <vt:lpstr>Quiz</vt:lpstr>
      <vt:lpstr>Vocabulary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Anton</dc:creator>
  <cp:lastModifiedBy>Anton</cp:lastModifiedBy>
  <cp:revision>6</cp:revision>
  <dcterms:created xsi:type="dcterms:W3CDTF">2020-05-17T07:25:55Z</dcterms:created>
  <dcterms:modified xsi:type="dcterms:W3CDTF">2020-05-18T10:59:11Z</dcterms:modified>
</cp:coreProperties>
</file>