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55B9B-CC97-4D6F-99FD-4FE965A76FCC}" v="36" dt="2020-05-31T18:06:33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48" d="100"/>
          <a:sy n="48" d="100"/>
        </p:scale>
        <p:origin x="89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еховский Антон Михайлович" userId="2b0a6326-6327-49dc-bfa9-f2155c4f546e" providerId="ADAL" clId="{01255B9B-CC97-4D6F-99FD-4FE965A76FCC}"/>
    <pc:docChg chg="custSel addSld modSld sldOrd">
      <pc:chgData name="Ореховский Антон Михайлович" userId="2b0a6326-6327-49dc-bfa9-f2155c4f546e" providerId="ADAL" clId="{01255B9B-CC97-4D6F-99FD-4FE965A76FCC}" dt="2020-06-08T08:50:09.605" v="648" actId="20577"/>
      <pc:docMkLst>
        <pc:docMk/>
      </pc:docMkLst>
      <pc:sldChg chg="modSp new mod">
        <pc:chgData name="Ореховский Антон Михайлович" userId="2b0a6326-6327-49dc-bfa9-f2155c4f546e" providerId="ADAL" clId="{01255B9B-CC97-4D6F-99FD-4FE965A76FCC}" dt="2020-05-31T17:24:29.466" v="20" actId="20577"/>
        <pc:sldMkLst>
          <pc:docMk/>
          <pc:sldMk cId="3916818201" sldId="256"/>
        </pc:sldMkLst>
        <pc:spChg chg="mod">
          <ac:chgData name="Ореховский Антон Михайлович" userId="2b0a6326-6327-49dc-bfa9-f2155c4f546e" providerId="ADAL" clId="{01255B9B-CC97-4D6F-99FD-4FE965A76FCC}" dt="2020-05-31T17:24:29.466" v="20" actId="20577"/>
          <ac:spMkLst>
            <pc:docMk/>
            <pc:sldMk cId="3916818201" sldId="256"/>
            <ac:spMk id="2" creationId="{30D3F0C4-03BF-4BF1-93DB-2B2928A8E417}"/>
          </ac:spMkLst>
        </pc:spChg>
      </pc:sldChg>
      <pc:sldChg chg="modSp new mod modAnim">
        <pc:chgData name="Ореховский Антон Михайлович" userId="2b0a6326-6327-49dc-bfa9-f2155c4f546e" providerId="ADAL" clId="{01255B9B-CC97-4D6F-99FD-4FE965A76FCC}" dt="2020-05-31T18:05:05.236" v="622"/>
        <pc:sldMkLst>
          <pc:docMk/>
          <pc:sldMk cId="3799230845" sldId="257"/>
        </pc:sldMkLst>
        <pc:spChg chg="mod">
          <ac:chgData name="Ореховский Антон Михайлович" userId="2b0a6326-6327-49dc-bfa9-f2155c4f546e" providerId="ADAL" clId="{01255B9B-CC97-4D6F-99FD-4FE965A76FCC}" dt="2020-05-31T17:37:07.969" v="34" actId="20577"/>
          <ac:spMkLst>
            <pc:docMk/>
            <pc:sldMk cId="3799230845" sldId="257"/>
            <ac:spMk id="2" creationId="{E936AF1C-F268-4DC3-A397-E2B730C76C65}"/>
          </ac:spMkLst>
        </pc:spChg>
        <pc:spChg chg="mod">
          <ac:chgData name="Ореховский Антон Михайлович" userId="2b0a6326-6327-49dc-bfa9-f2155c4f546e" providerId="ADAL" clId="{01255B9B-CC97-4D6F-99FD-4FE965A76FCC}" dt="2020-05-31T17:40:00.046" v="108" actId="20577"/>
          <ac:spMkLst>
            <pc:docMk/>
            <pc:sldMk cId="3799230845" sldId="257"/>
            <ac:spMk id="3" creationId="{00F677C4-3746-4C7E-A3F4-1F49839A4E8E}"/>
          </ac:spMkLst>
        </pc:spChg>
      </pc:sldChg>
      <pc:sldChg chg="addSp delSp modSp new mod modAnim">
        <pc:chgData name="Ореховский Антон Михайлович" userId="2b0a6326-6327-49dc-bfa9-f2155c4f546e" providerId="ADAL" clId="{01255B9B-CC97-4D6F-99FD-4FE965A76FCC}" dt="2020-05-31T18:06:08.866" v="623"/>
        <pc:sldMkLst>
          <pc:docMk/>
          <pc:sldMk cId="3720006561" sldId="258"/>
        </pc:sldMkLst>
        <pc:spChg chg="mod">
          <ac:chgData name="Ореховский Антон Михайлович" userId="2b0a6326-6327-49dc-bfa9-f2155c4f546e" providerId="ADAL" clId="{01255B9B-CC97-4D6F-99FD-4FE965A76FCC}" dt="2020-05-31T17:40:44.721" v="158" actId="20577"/>
          <ac:spMkLst>
            <pc:docMk/>
            <pc:sldMk cId="3720006561" sldId="258"/>
            <ac:spMk id="2" creationId="{CA8688BD-9CC7-4A79-B5BC-6FD80713FD1D}"/>
          </ac:spMkLst>
        </pc:spChg>
        <pc:spChg chg="del">
          <ac:chgData name="Ореховский Антон Михайлович" userId="2b0a6326-6327-49dc-bfa9-f2155c4f546e" providerId="ADAL" clId="{01255B9B-CC97-4D6F-99FD-4FE965A76FCC}" dt="2020-05-31T17:40:59.030" v="159" actId="478"/>
          <ac:spMkLst>
            <pc:docMk/>
            <pc:sldMk cId="3720006561" sldId="258"/>
            <ac:spMk id="3" creationId="{6AD0977F-3D55-4BCD-A165-09EB50EA623E}"/>
          </ac:spMkLst>
        </pc:spChg>
        <pc:spChg chg="add mod">
          <ac:chgData name="Ореховский Антон Михайлович" userId="2b0a6326-6327-49dc-bfa9-f2155c4f546e" providerId="ADAL" clId="{01255B9B-CC97-4D6F-99FD-4FE965A76FCC}" dt="2020-05-31T17:41:29.630" v="185" actId="1076"/>
          <ac:spMkLst>
            <pc:docMk/>
            <pc:sldMk cId="3720006561" sldId="258"/>
            <ac:spMk id="4" creationId="{31AACD4C-1920-479B-A7B4-4E7170181136}"/>
          </ac:spMkLst>
        </pc:spChg>
        <pc:spChg chg="add mod">
          <ac:chgData name="Ореховский Антон Михайлович" userId="2b0a6326-6327-49dc-bfa9-f2155c4f546e" providerId="ADAL" clId="{01255B9B-CC97-4D6F-99FD-4FE965A76FCC}" dt="2020-05-31T17:42:04.940" v="199" actId="1076"/>
          <ac:spMkLst>
            <pc:docMk/>
            <pc:sldMk cId="3720006561" sldId="258"/>
            <ac:spMk id="5" creationId="{BB1780D6-050F-4C7A-87AE-1D0C04674E46}"/>
          </ac:spMkLst>
        </pc:spChg>
        <pc:spChg chg="add mod">
          <ac:chgData name="Ореховский Антон Михайлович" userId="2b0a6326-6327-49dc-bfa9-f2155c4f546e" providerId="ADAL" clId="{01255B9B-CC97-4D6F-99FD-4FE965A76FCC}" dt="2020-05-31T17:42:25.365" v="216" actId="404"/>
          <ac:spMkLst>
            <pc:docMk/>
            <pc:sldMk cId="3720006561" sldId="258"/>
            <ac:spMk id="6" creationId="{75B8447E-E8AA-44A7-9D78-7CBB2DD68BA2}"/>
          </ac:spMkLst>
        </pc:spChg>
      </pc:sldChg>
      <pc:sldChg chg="addSp delSp modSp new mod modAnim">
        <pc:chgData name="Ореховский Антон Михайлович" userId="2b0a6326-6327-49dc-bfa9-f2155c4f546e" providerId="ADAL" clId="{01255B9B-CC97-4D6F-99FD-4FE965A76FCC}" dt="2020-05-31T18:06:22.697" v="626"/>
        <pc:sldMkLst>
          <pc:docMk/>
          <pc:sldMk cId="1169850533" sldId="259"/>
        </pc:sldMkLst>
        <pc:spChg chg="mod">
          <ac:chgData name="Ореховский Антон Михайлович" userId="2b0a6326-6327-49dc-bfa9-f2155c4f546e" providerId="ADAL" clId="{01255B9B-CC97-4D6F-99FD-4FE965A76FCC}" dt="2020-05-31T17:43:43.914" v="241" actId="20577"/>
          <ac:spMkLst>
            <pc:docMk/>
            <pc:sldMk cId="1169850533" sldId="259"/>
            <ac:spMk id="2" creationId="{A277C574-B856-41A2-A4FE-0FBC12B5A17C}"/>
          </ac:spMkLst>
        </pc:spChg>
        <pc:spChg chg="del">
          <ac:chgData name="Ореховский Антон Михайлович" userId="2b0a6326-6327-49dc-bfa9-f2155c4f546e" providerId="ADAL" clId="{01255B9B-CC97-4D6F-99FD-4FE965A76FCC}" dt="2020-05-31T17:47:23.190" v="242" actId="478"/>
          <ac:spMkLst>
            <pc:docMk/>
            <pc:sldMk cId="1169850533" sldId="259"/>
            <ac:spMk id="3" creationId="{E9070C31-439B-46AF-B7C9-77720E691F14}"/>
          </ac:spMkLst>
        </pc:spChg>
        <pc:spChg chg="add mod">
          <ac:chgData name="Ореховский Антон Михайлович" userId="2b0a6326-6327-49dc-bfa9-f2155c4f546e" providerId="ADAL" clId="{01255B9B-CC97-4D6F-99FD-4FE965A76FCC}" dt="2020-05-31T17:47:36.388" v="249" actId="20577"/>
          <ac:spMkLst>
            <pc:docMk/>
            <pc:sldMk cId="1169850533" sldId="259"/>
            <ac:spMk id="4" creationId="{7DFD77FC-F35D-490F-8057-84CDE87A05FD}"/>
          </ac:spMkLst>
        </pc:spChg>
        <pc:spChg chg="add mod">
          <ac:chgData name="Ореховский Антон Михайлович" userId="2b0a6326-6327-49dc-bfa9-f2155c4f546e" providerId="ADAL" clId="{01255B9B-CC97-4D6F-99FD-4FE965A76FCC}" dt="2020-05-31T17:48:11.091" v="269" actId="20577"/>
          <ac:spMkLst>
            <pc:docMk/>
            <pc:sldMk cId="1169850533" sldId="259"/>
            <ac:spMk id="5" creationId="{FFD737B8-E166-4B61-BC45-E2D2FC48E574}"/>
          </ac:spMkLst>
        </pc:spChg>
        <pc:spChg chg="add mod">
          <ac:chgData name="Ореховский Антон Михайлович" userId="2b0a6326-6327-49dc-bfa9-f2155c4f546e" providerId="ADAL" clId="{01255B9B-CC97-4D6F-99FD-4FE965A76FCC}" dt="2020-05-31T17:48:25.186" v="277" actId="20577"/>
          <ac:spMkLst>
            <pc:docMk/>
            <pc:sldMk cId="1169850533" sldId="259"/>
            <ac:spMk id="6" creationId="{265C57A8-9E05-45ED-9E46-FFD40E64549F}"/>
          </ac:spMkLst>
        </pc:spChg>
        <pc:spChg chg="add mod">
          <ac:chgData name="Ореховский Антон Михайлович" userId="2b0a6326-6327-49dc-bfa9-f2155c4f546e" providerId="ADAL" clId="{01255B9B-CC97-4D6F-99FD-4FE965A76FCC}" dt="2020-05-31T17:48:33.025" v="285" actId="20577"/>
          <ac:spMkLst>
            <pc:docMk/>
            <pc:sldMk cId="1169850533" sldId="259"/>
            <ac:spMk id="7" creationId="{978C48FE-785B-499D-82CA-C606CFFB9B9A}"/>
          </ac:spMkLst>
        </pc:spChg>
      </pc:sldChg>
      <pc:sldChg chg="addSp delSp modSp new mod ord">
        <pc:chgData name="Ореховский Антон Михайлович" userId="2b0a6326-6327-49dc-bfa9-f2155c4f546e" providerId="ADAL" clId="{01255B9B-CC97-4D6F-99FD-4FE965A76FCC}" dt="2020-05-31T18:04:23.817" v="621"/>
        <pc:sldMkLst>
          <pc:docMk/>
          <pc:sldMk cId="238665763" sldId="260"/>
        </pc:sldMkLst>
        <pc:spChg chg="mod">
          <ac:chgData name="Ореховский Антон Михайлович" userId="2b0a6326-6327-49dc-bfa9-f2155c4f546e" providerId="ADAL" clId="{01255B9B-CC97-4D6F-99FD-4FE965A76FCC}" dt="2020-05-31T17:53:32.594" v="340" actId="20577"/>
          <ac:spMkLst>
            <pc:docMk/>
            <pc:sldMk cId="238665763" sldId="260"/>
            <ac:spMk id="2" creationId="{AB0223B0-7E37-44A2-97A8-064F762906C3}"/>
          </ac:spMkLst>
        </pc:spChg>
        <pc:spChg chg="del mod">
          <ac:chgData name="Ореховский Антон Михайлович" userId="2b0a6326-6327-49dc-bfa9-f2155c4f546e" providerId="ADAL" clId="{01255B9B-CC97-4D6F-99FD-4FE965A76FCC}" dt="2020-05-31T17:53:35.962" v="342" actId="478"/>
          <ac:spMkLst>
            <pc:docMk/>
            <pc:sldMk cId="238665763" sldId="260"/>
            <ac:spMk id="3" creationId="{A23BB2C4-38DD-42A9-9D56-D6FEEFEE118B}"/>
          </ac:spMkLst>
        </pc:spChg>
        <pc:picChg chg="add mod">
          <ac:chgData name="Ореховский Антон Михайлович" userId="2b0a6326-6327-49dc-bfa9-f2155c4f546e" providerId="ADAL" clId="{01255B9B-CC97-4D6F-99FD-4FE965A76FCC}" dt="2020-05-31T17:53:43.542" v="345" actId="962"/>
          <ac:picMkLst>
            <pc:docMk/>
            <pc:sldMk cId="238665763" sldId="260"/>
            <ac:picMk id="5" creationId="{367B057E-114F-46DD-893C-76D6BB2531B3}"/>
          </ac:picMkLst>
        </pc:picChg>
      </pc:sldChg>
      <pc:sldChg chg="modSp add mod modAnim">
        <pc:chgData name="Ореховский Антон Михайлович" userId="2b0a6326-6327-49dc-bfa9-f2155c4f546e" providerId="ADAL" clId="{01255B9B-CC97-4D6F-99FD-4FE965A76FCC}" dt="2020-05-31T18:06:33.290" v="629"/>
        <pc:sldMkLst>
          <pc:docMk/>
          <pc:sldMk cId="960244455" sldId="261"/>
        </pc:sldMkLst>
        <pc:spChg chg="mod">
          <ac:chgData name="Ореховский Антон Михайлович" userId="2b0a6326-6327-49dc-bfa9-f2155c4f546e" providerId="ADAL" clId="{01255B9B-CC97-4D6F-99FD-4FE965A76FCC}" dt="2020-05-31T17:51:45.226" v="313" actId="20577"/>
          <ac:spMkLst>
            <pc:docMk/>
            <pc:sldMk cId="960244455" sldId="261"/>
            <ac:spMk id="2" creationId="{A277C574-B856-41A2-A4FE-0FBC12B5A17C}"/>
          </ac:spMkLst>
        </pc:spChg>
        <pc:spChg chg="mod">
          <ac:chgData name="Ореховский Антон Михайлович" userId="2b0a6326-6327-49dc-bfa9-f2155c4f546e" providerId="ADAL" clId="{01255B9B-CC97-4D6F-99FD-4FE965A76FCC}" dt="2020-05-31T17:51:49.610" v="318" actId="20577"/>
          <ac:spMkLst>
            <pc:docMk/>
            <pc:sldMk cId="960244455" sldId="261"/>
            <ac:spMk id="4" creationId="{7DFD77FC-F35D-490F-8057-84CDE87A05FD}"/>
          </ac:spMkLst>
        </pc:spChg>
        <pc:spChg chg="mod">
          <ac:chgData name="Ореховский Антон Михайлович" userId="2b0a6326-6327-49dc-bfa9-f2155c4f546e" providerId="ADAL" clId="{01255B9B-CC97-4D6F-99FD-4FE965A76FCC}" dt="2020-05-31T17:51:54.250" v="322" actId="20577"/>
          <ac:spMkLst>
            <pc:docMk/>
            <pc:sldMk cId="960244455" sldId="261"/>
            <ac:spMk id="5" creationId="{FFD737B8-E166-4B61-BC45-E2D2FC48E574}"/>
          </ac:spMkLst>
        </pc:spChg>
        <pc:spChg chg="mod">
          <ac:chgData name="Ореховский Антон Михайлович" userId="2b0a6326-6327-49dc-bfa9-f2155c4f546e" providerId="ADAL" clId="{01255B9B-CC97-4D6F-99FD-4FE965A76FCC}" dt="2020-05-31T17:51:59.664" v="327" actId="20577"/>
          <ac:spMkLst>
            <pc:docMk/>
            <pc:sldMk cId="960244455" sldId="261"/>
            <ac:spMk id="6" creationId="{265C57A8-9E05-45ED-9E46-FFD40E64549F}"/>
          </ac:spMkLst>
        </pc:spChg>
        <pc:spChg chg="mod">
          <ac:chgData name="Ореховский Антон Михайлович" userId="2b0a6326-6327-49dc-bfa9-f2155c4f546e" providerId="ADAL" clId="{01255B9B-CC97-4D6F-99FD-4FE965A76FCC}" dt="2020-05-31T17:52:04.662" v="331" actId="20577"/>
          <ac:spMkLst>
            <pc:docMk/>
            <pc:sldMk cId="960244455" sldId="261"/>
            <ac:spMk id="7" creationId="{978C48FE-785B-499D-82CA-C606CFFB9B9A}"/>
          </ac:spMkLst>
        </pc:spChg>
      </pc:sldChg>
      <pc:sldChg chg="addSp delSp modSp new mod">
        <pc:chgData name="Ореховский Антон Михайлович" userId="2b0a6326-6327-49dc-bfa9-f2155c4f546e" providerId="ADAL" clId="{01255B9B-CC97-4D6F-99FD-4FE965A76FCC}" dt="2020-05-31T17:56:26.103" v="367" actId="1076"/>
        <pc:sldMkLst>
          <pc:docMk/>
          <pc:sldMk cId="897996110" sldId="262"/>
        </pc:sldMkLst>
        <pc:spChg chg="mod">
          <ac:chgData name="Ореховский Антон Михайлович" userId="2b0a6326-6327-49dc-bfa9-f2155c4f546e" providerId="ADAL" clId="{01255B9B-CC97-4D6F-99FD-4FE965A76FCC}" dt="2020-05-31T17:56:07.353" v="362" actId="20577"/>
          <ac:spMkLst>
            <pc:docMk/>
            <pc:sldMk cId="897996110" sldId="262"/>
            <ac:spMk id="2" creationId="{C44732DC-47AC-4468-95FC-9DC6E2F13896}"/>
          </ac:spMkLst>
        </pc:spChg>
        <pc:spChg chg="del">
          <ac:chgData name="Ореховский Антон Михайлович" userId="2b0a6326-6327-49dc-bfa9-f2155c4f546e" providerId="ADAL" clId="{01255B9B-CC97-4D6F-99FD-4FE965A76FCC}" dt="2020-05-31T17:56:11.863" v="363" actId="478"/>
          <ac:spMkLst>
            <pc:docMk/>
            <pc:sldMk cId="897996110" sldId="262"/>
            <ac:spMk id="3" creationId="{115F3703-0F4E-4C3C-A0BC-9899F9CFF231}"/>
          </ac:spMkLst>
        </pc:spChg>
        <pc:picChg chg="add mod">
          <ac:chgData name="Ореховский Антон Михайлович" userId="2b0a6326-6327-49dc-bfa9-f2155c4f546e" providerId="ADAL" clId="{01255B9B-CC97-4D6F-99FD-4FE965A76FCC}" dt="2020-05-31T17:56:26.103" v="367" actId="1076"/>
          <ac:picMkLst>
            <pc:docMk/>
            <pc:sldMk cId="897996110" sldId="262"/>
            <ac:picMk id="5" creationId="{84EBE404-E2FA-4048-B760-43DC1002BAFD}"/>
          </ac:picMkLst>
        </pc:picChg>
      </pc:sldChg>
      <pc:sldChg chg="addSp delSp modSp new mod">
        <pc:chgData name="Ореховский Антон Михайлович" userId="2b0a6326-6327-49dc-bfa9-f2155c4f546e" providerId="ADAL" clId="{01255B9B-CC97-4D6F-99FD-4FE965A76FCC}" dt="2020-05-31T17:57:10.986" v="388" actId="20577"/>
        <pc:sldMkLst>
          <pc:docMk/>
          <pc:sldMk cId="2577314129" sldId="263"/>
        </pc:sldMkLst>
        <pc:spChg chg="mod">
          <ac:chgData name="Ореховский Антон Михайлович" userId="2b0a6326-6327-49dc-bfa9-f2155c4f546e" providerId="ADAL" clId="{01255B9B-CC97-4D6F-99FD-4FE965A76FCC}" dt="2020-05-31T17:57:10.986" v="388" actId="20577"/>
          <ac:spMkLst>
            <pc:docMk/>
            <pc:sldMk cId="2577314129" sldId="263"/>
            <ac:spMk id="2" creationId="{2B77748C-51B9-4AC4-B3D2-188C6EC3574C}"/>
          </ac:spMkLst>
        </pc:spChg>
        <pc:spChg chg="del">
          <ac:chgData name="Ореховский Антон Михайлович" userId="2b0a6326-6327-49dc-bfa9-f2155c4f546e" providerId="ADAL" clId="{01255B9B-CC97-4D6F-99FD-4FE965A76FCC}" dt="2020-05-31T17:56:52.587" v="369"/>
          <ac:spMkLst>
            <pc:docMk/>
            <pc:sldMk cId="2577314129" sldId="263"/>
            <ac:spMk id="3" creationId="{79E22C7D-2A0B-4C89-8A82-E63E8DC3564C}"/>
          </ac:spMkLst>
        </pc:spChg>
        <pc:picChg chg="add mod">
          <ac:chgData name="Ореховский Антон Михайлович" userId="2b0a6326-6327-49dc-bfa9-f2155c4f546e" providerId="ADAL" clId="{01255B9B-CC97-4D6F-99FD-4FE965A76FCC}" dt="2020-05-31T17:56:59.444" v="371" actId="27614"/>
          <ac:picMkLst>
            <pc:docMk/>
            <pc:sldMk cId="2577314129" sldId="263"/>
            <ac:picMk id="5" creationId="{851CDBA9-2A8B-4EFB-9EA8-88C257EB8D82}"/>
          </ac:picMkLst>
        </pc:picChg>
      </pc:sldChg>
      <pc:sldChg chg="modSp new mod">
        <pc:chgData name="Ореховский Антон Михайлович" userId="2b0a6326-6327-49dc-bfa9-f2155c4f546e" providerId="ADAL" clId="{01255B9B-CC97-4D6F-99FD-4FE965A76FCC}" dt="2020-05-31T18:01:16.379" v="604" actId="20577"/>
        <pc:sldMkLst>
          <pc:docMk/>
          <pc:sldMk cId="3586067057" sldId="264"/>
        </pc:sldMkLst>
        <pc:spChg chg="mod">
          <ac:chgData name="Ореховский Антон Михайлович" userId="2b0a6326-6327-49dc-bfa9-f2155c4f546e" providerId="ADAL" clId="{01255B9B-CC97-4D6F-99FD-4FE965A76FCC}" dt="2020-05-31T17:57:21.172" v="393" actId="20577"/>
          <ac:spMkLst>
            <pc:docMk/>
            <pc:sldMk cId="3586067057" sldId="264"/>
            <ac:spMk id="2" creationId="{D1222B2A-33A0-4599-AC69-104657AE27C6}"/>
          </ac:spMkLst>
        </pc:spChg>
        <pc:spChg chg="mod">
          <ac:chgData name="Ореховский Антон Михайлович" userId="2b0a6326-6327-49dc-bfa9-f2155c4f546e" providerId="ADAL" clId="{01255B9B-CC97-4D6F-99FD-4FE965A76FCC}" dt="2020-05-31T18:01:16.379" v="604" actId="20577"/>
          <ac:spMkLst>
            <pc:docMk/>
            <pc:sldMk cId="3586067057" sldId="264"/>
            <ac:spMk id="3" creationId="{571085F6-B982-4418-BE14-DC06703C3D26}"/>
          </ac:spMkLst>
        </pc:spChg>
      </pc:sldChg>
      <pc:sldChg chg="modSp new mod">
        <pc:chgData name="Ореховский Антон Михайлович" userId="2b0a6326-6327-49dc-bfa9-f2155c4f546e" providerId="ADAL" clId="{01255B9B-CC97-4D6F-99FD-4FE965A76FCC}" dt="2020-06-08T08:50:09.605" v="648" actId="20577"/>
        <pc:sldMkLst>
          <pc:docMk/>
          <pc:sldMk cId="1381309692" sldId="265"/>
        </pc:sldMkLst>
        <pc:spChg chg="mod">
          <ac:chgData name="Ореховский Антон Михайлович" userId="2b0a6326-6327-49dc-bfa9-f2155c4f546e" providerId="ADAL" clId="{01255B9B-CC97-4D6F-99FD-4FE965A76FCC}" dt="2020-06-08T08:50:09.605" v="648" actId="20577"/>
          <ac:spMkLst>
            <pc:docMk/>
            <pc:sldMk cId="1381309692" sldId="265"/>
            <ac:spMk id="2" creationId="{DE464534-CC2A-4EAE-A9F5-B00E3D9634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D0114-E816-46C3-8DFA-1E4071168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DEE58C-A512-4759-A209-4C945E85E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58904-E5AC-401A-BDE8-FF96B349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75CC-AF7D-4BF4-A080-32774D1B30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59F443-DB94-4BEB-A782-00C955A8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B5864-1014-4CEA-9BFF-7A2B6976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3BD5-711F-4D13-9F73-16EA7B902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96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6FA64-2CBB-4D52-B3EA-F2242ABE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1AD49B-C7D0-456F-9470-E6A505934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37E9E2-7E0B-4250-8F9C-B875991C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75CC-AF7D-4BF4-A080-32774D1B30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81D3D7-60E5-472D-B0B2-4D6D77BA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5EA1DD-AABE-4578-AA64-900B9AB9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3BD5-711F-4D13-9F73-16EA7B902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EEA54B-29E0-4E4F-B8A3-8276ABB0C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BE433D-43FF-4F0E-8A36-6B14891F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FA4CCD-6162-4A21-B587-8EF84C34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75CC-AF7D-4BF4-A080-32774D1B30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0139E7-DA02-4F1C-8C7F-97835677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04E2E-8AD0-4AF5-A756-32F758B6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3BD5-711F-4D13-9F73-16EA7B902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39588-26AD-42EC-8880-855D65DB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F86F5-A0CF-4C23-AEF1-DE40E8C3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DDE076-6F31-4613-A698-D6704C5E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75CC-AF7D-4BF4-A080-32774D1B30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E9B6FD-158F-4549-A4C0-892D9A4A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680D9-31B3-4616-A429-D4B6EE7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3BD5-711F-4D13-9F73-16EA7B902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90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48207-D910-4E4E-A703-E3036E39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8603ED-C37C-4660-B32F-87AC94A7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3E88D-8608-43EA-92A5-CEE6C24E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75CC-AF7D-4BF4-A080-32774D1B30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9DA9BE-4C2A-49F5-8940-376BE592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798B56-56A0-4C67-8749-7B8A719F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3BD5-711F-4D13-9F73-16EA7B902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24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B68C9-00F7-4747-9FC3-5343D0A7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60B67-BE0D-403F-BD91-565622EFA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E28DE0-E3D8-455B-B8DD-AB3CB7B65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502DC5-2BF2-4334-82D9-0D41AD5C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75CC-AF7D-4BF4-A080-32774D1B30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AD6374-CE8C-496D-8FBD-CAC9381E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67DE5F-767D-4CFA-AF82-BA96E14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3BD5-711F-4D13-9F73-16EA7B902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00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F6F2A-2F31-4176-8083-E96F0C09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5740DB-9578-4117-A24E-68A3512A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0AE1A2-72A3-46DE-938F-1B19B9A5F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56FB93-0594-4C0E-A1CB-6CC9CA4C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6FFCD8-B8B5-4DB0-AA05-FA8AB1142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10D936-BE4F-4B50-AE12-BDA1AEED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75CC-AF7D-4BF4-A080-32774D1B30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486E2E-48DA-4111-B330-9F649B7D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E4005A-FAD4-4784-B703-2F053AD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3BD5-711F-4D13-9F73-16EA7B902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F5FA4-8020-468A-90DC-D1EBDE2B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317035-2358-4CE8-A789-538F066D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75CC-AF7D-4BF4-A080-32774D1B30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89CED6-53A0-4D47-AC06-1BC53882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5359E4-2981-4A2F-BBE5-D5AC218E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3BD5-711F-4D13-9F73-16EA7B902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9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ACD489-47D9-4AEB-8C0E-72C894B1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75CC-AF7D-4BF4-A080-32774D1B30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08A5BC-32B2-4E03-9846-CA3973D0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890E5A-DFEB-48C8-82F0-5B63958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3BD5-711F-4D13-9F73-16EA7B902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2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2D696-2C5F-43CC-8DB5-BFC84978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9506F-444C-4800-8428-7BA03CB9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777AC-A853-4CA7-98A9-8F4BCDCE4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59E98A-F642-4CE6-8F41-96B159B4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75CC-AF7D-4BF4-A080-32774D1B30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9FDA71-2F2C-4FD5-AA7F-C7B0B4B1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CD93C-20BA-408E-B36C-2E4E7DE3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3BD5-711F-4D13-9F73-16EA7B902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4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9943E-0978-4B70-A67E-AA5FB2D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46268C-2DFD-44B0-B1D5-B5484A80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4A1A77-2455-43E3-BC85-1F6D12B3C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74C043-BF16-4DA4-945A-C1ED4AA4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75CC-AF7D-4BF4-A080-32774D1B30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F604A9-3CBF-4D6B-BA98-0A1D9E63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9E028F-B756-4A82-A5C4-5977A0CB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3BD5-711F-4D13-9F73-16EA7B902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1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2B475-DA76-4827-B539-EF811CB0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0A527A-6D29-469E-A4F8-5D71D515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CEE2AB-5C8E-4916-BA02-F38D17F54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75CC-AF7D-4BF4-A080-32774D1B30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D23FE9-72FE-4747-8040-5577C724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681AB-C601-4C4B-9152-2B520D0EB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3BD5-711F-4D13-9F73-16EA7B902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2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3F0C4-03BF-4BF1-93DB-2B2928A8E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 Tables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A34D3D-F0FA-4EFC-AF40-28C0E5813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81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64534-CC2A-4EAE-A9F5-B00E3D96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32E84-6558-4742-86E1-A1920F36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30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6AF1C-F268-4DC3-A397-E2B730C7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677C4-3746-4C7E-A3F4-1F49839A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and schema checks</a:t>
            </a:r>
          </a:p>
          <a:p>
            <a:r>
              <a:rPr lang="en-US" dirty="0"/>
              <a:t>Performance over consistency</a:t>
            </a:r>
          </a:p>
          <a:p>
            <a:r>
              <a:rPr lang="en-US" dirty="0"/>
              <a:t>Allowing data to have a structure without enforcing the structure through a Schemas</a:t>
            </a:r>
          </a:p>
          <a:p>
            <a:r>
              <a:rPr lang="en-US" dirty="0"/>
              <a:t>Allow data to be replicated across many nodes asynchronously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23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688BD-9CC7-4A79-B5BC-6FD80713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Relational Databases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AACD4C-1920-479B-A7B4-4E7170181136}"/>
              </a:ext>
            </a:extLst>
          </p:cNvPr>
          <p:cNvSpPr/>
          <p:nvPr/>
        </p:nvSpPr>
        <p:spPr>
          <a:xfrm>
            <a:off x="4226103" y="1289995"/>
            <a:ext cx="373979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Relational</a:t>
            </a:r>
            <a:endParaRPr lang="ru-RU" sz="6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1780D6-050F-4C7A-87AE-1D0C04674E46}"/>
              </a:ext>
            </a:extLst>
          </p:cNvPr>
          <p:cNvSpPr/>
          <p:nvPr/>
        </p:nvSpPr>
        <p:spPr>
          <a:xfrm>
            <a:off x="1501739" y="3540428"/>
            <a:ext cx="373979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Schemas</a:t>
            </a:r>
            <a:endParaRPr lang="ru-RU" sz="6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5B8447E-E8AA-44A7-9D78-7CBB2DD68BA2}"/>
              </a:ext>
            </a:extLst>
          </p:cNvPr>
          <p:cNvSpPr/>
          <p:nvPr/>
        </p:nvSpPr>
        <p:spPr>
          <a:xfrm>
            <a:off x="6950470" y="3540427"/>
            <a:ext cx="373979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Relationships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200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7C574-B856-41A2-A4FE-0FBC12B5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NoSQL Databases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FD77FC-F35D-490F-8057-84CDE87A05FD}"/>
              </a:ext>
            </a:extLst>
          </p:cNvPr>
          <p:cNvSpPr/>
          <p:nvPr/>
        </p:nvSpPr>
        <p:spPr>
          <a:xfrm>
            <a:off x="4226103" y="1403010"/>
            <a:ext cx="373979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NoSQL</a:t>
            </a:r>
            <a:endParaRPr lang="ru-RU" sz="6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D737B8-E166-4B61-BC45-E2D2FC48E574}"/>
              </a:ext>
            </a:extLst>
          </p:cNvPr>
          <p:cNvSpPr/>
          <p:nvPr/>
        </p:nvSpPr>
        <p:spPr>
          <a:xfrm>
            <a:off x="270553" y="3429000"/>
            <a:ext cx="373979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Key-Value</a:t>
            </a:r>
            <a:endParaRPr lang="ru-RU" sz="6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5C57A8-9E05-45ED-9E46-FFD40E64549F}"/>
              </a:ext>
            </a:extLst>
          </p:cNvPr>
          <p:cNvSpPr/>
          <p:nvPr/>
        </p:nvSpPr>
        <p:spPr>
          <a:xfrm>
            <a:off x="4226102" y="3428999"/>
            <a:ext cx="373979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Document</a:t>
            </a:r>
            <a:endParaRPr lang="ru-RU" sz="6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78C48FE-785B-499D-82CA-C606CFFB9B9A}"/>
              </a:ext>
            </a:extLst>
          </p:cNvPr>
          <p:cNvSpPr/>
          <p:nvPr/>
        </p:nvSpPr>
        <p:spPr>
          <a:xfrm>
            <a:off x="8181654" y="3428998"/>
            <a:ext cx="373979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Column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16985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7C574-B856-41A2-A4FE-0FBC12B5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FD77FC-F35D-490F-8057-84CDE87A05FD}"/>
              </a:ext>
            </a:extLst>
          </p:cNvPr>
          <p:cNvSpPr/>
          <p:nvPr/>
        </p:nvSpPr>
        <p:spPr>
          <a:xfrm>
            <a:off x="4226103" y="1403010"/>
            <a:ext cx="373979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Azure</a:t>
            </a:r>
            <a:endParaRPr lang="ru-RU" sz="6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D737B8-E166-4B61-BC45-E2D2FC48E574}"/>
              </a:ext>
            </a:extLst>
          </p:cNvPr>
          <p:cNvSpPr/>
          <p:nvPr/>
        </p:nvSpPr>
        <p:spPr>
          <a:xfrm>
            <a:off x="270553" y="3429000"/>
            <a:ext cx="373979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Blob</a:t>
            </a:r>
            <a:endParaRPr lang="ru-RU" sz="6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5C57A8-9E05-45ED-9E46-FFD40E64549F}"/>
              </a:ext>
            </a:extLst>
          </p:cNvPr>
          <p:cNvSpPr/>
          <p:nvPr/>
        </p:nvSpPr>
        <p:spPr>
          <a:xfrm>
            <a:off x="4226102" y="3428999"/>
            <a:ext cx="373979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Table</a:t>
            </a:r>
            <a:endParaRPr lang="ru-RU" sz="6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78C48FE-785B-499D-82CA-C606CFFB9B9A}"/>
              </a:ext>
            </a:extLst>
          </p:cNvPr>
          <p:cNvSpPr/>
          <p:nvPr/>
        </p:nvSpPr>
        <p:spPr>
          <a:xfrm>
            <a:off x="8181654" y="3428998"/>
            <a:ext cx="373979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File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9602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223B0-7E37-44A2-97A8-064F7629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</a:t>
            </a:r>
            <a:endParaRPr lang="ru-RU" dirty="0"/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67B057E-114F-46DD-893C-76D6BB253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466725"/>
            <a:ext cx="43434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732DC-47AC-4468-95FC-9DC6E2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EBE404-E2FA-4048-B760-43DC1002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61" y="1873183"/>
            <a:ext cx="6925478" cy="46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9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7748C-51B9-4AC4-B3D2-188C6EC3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  <a:endParaRPr lang="ru-RU" dirty="0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51CDBA9-2A8B-4EFB-9EA8-88C257EB8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242968"/>
            <a:ext cx="8153400" cy="3228975"/>
          </a:xfrm>
        </p:spPr>
      </p:pic>
    </p:spTree>
    <p:extLst>
      <p:ext uri="{BB962C8B-B14F-4D97-AF65-F5344CB8AC3E}">
        <p14:creationId xmlns:p14="http://schemas.microsoft.com/office/powerpoint/2010/main" val="257731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22B2A-33A0-4599-AC69-104657AE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085F6-B982-4418-BE14-DC06703C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Relational and NoSQL databases?</a:t>
            </a:r>
          </a:p>
          <a:p>
            <a:r>
              <a:rPr lang="en-US" dirty="0"/>
              <a:t>What is the main idea behind the Key-Value Storage?</a:t>
            </a:r>
          </a:p>
          <a:p>
            <a:r>
              <a:rPr lang="en-US" dirty="0"/>
              <a:t>What is the purpose of the Partition layer in Table Storage?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0670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95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Azure Storage Tables</vt:lpstr>
      <vt:lpstr>What is NoSQL</vt:lpstr>
      <vt:lpstr>Difference from Relational Databases </vt:lpstr>
      <vt:lpstr>Types of NoSQL Databases</vt:lpstr>
      <vt:lpstr>Azure Storage</vt:lpstr>
      <vt:lpstr>Key-Value</vt:lpstr>
      <vt:lpstr>Conceptual model</vt:lpstr>
      <vt:lpstr>Conceptual model</vt:lpstr>
      <vt:lpstr>Quiz</vt:lpstr>
      <vt:lpstr>Vocabulary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Tables</dc:title>
  <dc:creator>Ореховский Антон Михайлович</dc:creator>
  <cp:lastModifiedBy>Ореховский Антон Михайлович</cp:lastModifiedBy>
  <cp:revision>1</cp:revision>
  <dcterms:created xsi:type="dcterms:W3CDTF">2020-05-31T17:24:17Z</dcterms:created>
  <dcterms:modified xsi:type="dcterms:W3CDTF">2020-06-08T08:51:21Z</dcterms:modified>
</cp:coreProperties>
</file>