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1EC22-A029-494F-B9A9-F6AAAEA65728}" v="58" dt="2020-06-08T10:47:58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реховский Антон Михайлович" userId="2b0a6326-6327-49dc-bfa9-f2155c4f546e" providerId="ADAL" clId="{BBD1EC22-A029-494F-B9A9-F6AAAEA65728}"/>
    <pc:docChg chg="undo redo custSel addSld delSld modSld sldOrd">
      <pc:chgData name="Ореховский Антон Михайлович" userId="2b0a6326-6327-49dc-bfa9-f2155c4f546e" providerId="ADAL" clId="{BBD1EC22-A029-494F-B9A9-F6AAAEA65728}" dt="2020-06-08T10:47:58.463" v="601"/>
      <pc:docMkLst>
        <pc:docMk/>
      </pc:docMkLst>
      <pc:sldChg chg="modSp new mod setBg">
        <pc:chgData name="Ореховский Антон Михайлович" userId="2b0a6326-6327-49dc-bfa9-f2155c4f546e" providerId="ADAL" clId="{BBD1EC22-A029-494F-B9A9-F6AAAEA65728}" dt="2020-06-07T12:28:46.574" v="49"/>
        <pc:sldMkLst>
          <pc:docMk/>
          <pc:sldMk cId="3988537056" sldId="256"/>
        </pc:sldMkLst>
        <pc:spChg chg="mod">
          <ac:chgData name="Ореховский Антон Михайлович" userId="2b0a6326-6327-49dc-bfa9-f2155c4f546e" providerId="ADAL" clId="{BBD1EC22-A029-494F-B9A9-F6AAAEA65728}" dt="2020-06-05T09:19:38.664" v="10" actId="20577"/>
          <ac:spMkLst>
            <pc:docMk/>
            <pc:sldMk cId="3988537056" sldId="256"/>
            <ac:spMk id="2" creationId="{C62BC19F-0478-444E-AA93-3244D0E04D9E}"/>
          </ac:spMkLst>
        </pc:spChg>
      </pc:sldChg>
      <pc:sldChg chg="addSp delSp modSp new del mod">
        <pc:chgData name="Ореховский Антон Михайлович" userId="2b0a6326-6327-49dc-bfa9-f2155c4f546e" providerId="ADAL" clId="{BBD1EC22-A029-494F-B9A9-F6AAAEA65728}" dt="2020-06-05T09:30:21.945" v="27" actId="2696"/>
        <pc:sldMkLst>
          <pc:docMk/>
          <pc:sldMk cId="1672383882" sldId="257"/>
        </pc:sldMkLst>
        <pc:spChg chg="mod">
          <ac:chgData name="Ореховский Антон Михайлович" userId="2b0a6326-6327-49dc-bfa9-f2155c4f546e" providerId="ADAL" clId="{BBD1EC22-A029-494F-B9A9-F6AAAEA65728}" dt="2020-06-05T09:25:48.369" v="23" actId="20577"/>
          <ac:spMkLst>
            <pc:docMk/>
            <pc:sldMk cId="1672383882" sldId="257"/>
            <ac:spMk id="2" creationId="{418F4413-C24D-4B18-917F-EAB0CB4A9439}"/>
          </ac:spMkLst>
        </pc:spChg>
        <pc:graphicFrameChg chg="add">
          <ac:chgData name="Ореховский Антон Михайлович" userId="2b0a6326-6327-49dc-bfa9-f2155c4f546e" providerId="ADAL" clId="{BBD1EC22-A029-494F-B9A9-F6AAAEA65728}" dt="2020-06-05T09:29:48.016" v="24"/>
          <ac:graphicFrameMkLst>
            <pc:docMk/>
            <pc:sldMk cId="1672383882" sldId="257"/>
            <ac:graphicFrameMk id="4" creationId="{D8EA24D0-01B7-44AE-ACF5-A96A8E81559C}"/>
          </ac:graphicFrameMkLst>
        </pc:graphicFrameChg>
        <pc:graphicFrameChg chg="add del">
          <ac:chgData name="Ореховский Антон Михайлович" userId="2b0a6326-6327-49dc-bfa9-f2155c4f546e" providerId="ADAL" clId="{BBD1EC22-A029-494F-B9A9-F6AAAEA65728}" dt="2020-06-05T09:30:07.892" v="26" actId="478"/>
          <ac:graphicFrameMkLst>
            <pc:docMk/>
            <pc:sldMk cId="1672383882" sldId="257"/>
            <ac:graphicFrameMk id="5" creationId="{23F71526-DD8B-4AB4-8A2B-91AE5FC43449}"/>
          </ac:graphicFrameMkLst>
        </pc:graphicFrameChg>
      </pc:sldChg>
      <pc:sldChg chg="addSp delSp modSp new mod">
        <pc:chgData name="Ореховский Антон Михайлович" userId="2b0a6326-6327-49dc-bfa9-f2155c4f546e" providerId="ADAL" clId="{BBD1EC22-A029-494F-B9A9-F6AAAEA65728}" dt="2020-06-07T12:48:25.396" v="68" actId="20577"/>
        <pc:sldMkLst>
          <pc:docMk/>
          <pc:sldMk cId="2832906312" sldId="257"/>
        </pc:sldMkLst>
        <pc:spChg chg="del">
          <ac:chgData name="Ореховский Антон Михайлович" userId="2b0a6326-6327-49dc-bfa9-f2155c4f546e" providerId="ADAL" clId="{BBD1EC22-A029-494F-B9A9-F6AAAEA65728}" dt="2020-06-07T12:25:38.125" v="45" actId="478"/>
          <ac:spMkLst>
            <pc:docMk/>
            <pc:sldMk cId="2832906312" sldId="257"/>
            <ac:spMk id="2" creationId="{6A8561FC-C59C-4F4F-AE34-E135D7900856}"/>
          </ac:spMkLst>
        </pc:spChg>
        <pc:spChg chg="del">
          <ac:chgData name="Ореховский Антон Михайлович" userId="2b0a6326-6327-49dc-bfa9-f2155c4f546e" providerId="ADAL" clId="{BBD1EC22-A029-494F-B9A9-F6AAAEA65728}" dt="2020-06-05T09:45:40.426" v="29" actId="3680"/>
          <ac:spMkLst>
            <pc:docMk/>
            <pc:sldMk cId="2832906312" sldId="257"/>
            <ac:spMk id="3" creationId="{6DED2CC4-7E68-4230-9BEB-5CCAB6F82C00}"/>
          </ac:spMkLst>
        </pc:spChg>
        <pc:spChg chg="add mod">
          <ac:chgData name="Ореховский Антон Михайлович" userId="2b0a6326-6327-49dc-bfa9-f2155c4f546e" providerId="ADAL" clId="{BBD1EC22-A029-494F-B9A9-F6AAAEA65728}" dt="2020-06-07T12:48:25.396" v="68" actId="20577"/>
          <ac:spMkLst>
            <pc:docMk/>
            <pc:sldMk cId="2832906312" sldId="257"/>
            <ac:spMk id="5" creationId="{D27CADFD-E315-4A03-96A5-2A101D6227BF}"/>
          </ac:spMkLst>
        </pc:spChg>
        <pc:spChg chg="add del mod">
          <ac:chgData name="Ореховский Антон Михайлович" userId="2b0a6326-6327-49dc-bfa9-f2155c4f546e" providerId="ADAL" clId="{BBD1EC22-A029-494F-B9A9-F6AAAEA65728}" dt="2020-06-07T12:25:36.639" v="44" actId="478"/>
          <ac:spMkLst>
            <pc:docMk/>
            <pc:sldMk cId="2832906312" sldId="257"/>
            <ac:spMk id="7" creationId="{78D6A1EB-7AC9-4A7C-A92A-0B5A2F4DF2A9}"/>
          </ac:spMkLst>
        </pc:spChg>
        <pc:graphicFrameChg chg="add del mod ord modGraphic">
          <ac:chgData name="Ореховский Антон Михайлович" userId="2b0a6326-6327-49dc-bfa9-f2155c4f546e" providerId="ADAL" clId="{BBD1EC22-A029-494F-B9A9-F6AAAEA65728}" dt="2020-06-05T09:50:20.449" v="31" actId="478"/>
          <ac:graphicFrameMkLst>
            <pc:docMk/>
            <pc:sldMk cId="2832906312" sldId="257"/>
            <ac:graphicFrameMk id="4" creationId="{01CFB683-2F2A-4A37-A381-E48AAF818082}"/>
          </ac:graphicFrameMkLst>
        </pc:graphicFrameChg>
        <pc:picChg chg="add mod">
          <ac:chgData name="Ореховский Антон Михайлович" userId="2b0a6326-6327-49dc-bfa9-f2155c4f546e" providerId="ADAL" clId="{BBD1EC22-A029-494F-B9A9-F6AAAEA65728}" dt="2020-06-07T12:26:49.079" v="48" actId="1076"/>
          <ac:picMkLst>
            <pc:docMk/>
            <pc:sldMk cId="2832906312" sldId="257"/>
            <ac:picMk id="8" creationId="{B286C4F3-0AA7-40FF-8479-C239D5A27AA3}"/>
          </ac:picMkLst>
        </pc:picChg>
      </pc:sldChg>
      <pc:sldChg chg="addSp delSp modSp new mod setBg">
        <pc:chgData name="Ореховский Антон Михайлович" userId="2b0a6326-6327-49dc-bfa9-f2155c4f546e" providerId="ADAL" clId="{BBD1EC22-A029-494F-B9A9-F6AAAEA65728}" dt="2020-06-07T12:48:46.602" v="78" actId="1076"/>
        <pc:sldMkLst>
          <pc:docMk/>
          <pc:sldMk cId="460872546" sldId="258"/>
        </pc:sldMkLst>
        <pc:spChg chg="mod">
          <ac:chgData name="Ореховский Антон Михайлович" userId="2b0a6326-6327-49dc-bfa9-f2155c4f546e" providerId="ADAL" clId="{BBD1EC22-A029-494F-B9A9-F6AAAEA65728}" dt="2020-06-07T12:48:37.314" v="77" actId="20577"/>
          <ac:spMkLst>
            <pc:docMk/>
            <pc:sldMk cId="460872546" sldId="258"/>
            <ac:spMk id="2" creationId="{F03AABCC-87EB-453E-BCDB-0D7E313D4828}"/>
          </ac:spMkLst>
        </pc:spChg>
        <pc:spChg chg="del">
          <ac:chgData name="Ореховский Антон Михайлович" userId="2b0a6326-6327-49dc-bfa9-f2155c4f546e" providerId="ADAL" clId="{BBD1EC22-A029-494F-B9A9-F6AAAEA65728}" dt="2020-06-07T12:47:55.722" v="54" actId="478"/>
          <ac:spMkLst>
            <pc:docMk/>
            <pc:sldMk cId="460872546" sldId="258"/>
            <ac:spMk id="3" creationId="{283569D7-610C-4FC4-B05B-01498BE6ECB8}"/>
          </ac:spMkLst>
        </pc:spChg>
        <pc:picChg chg="add mod">
          <ac:chgData name="Ореховский Антон Михайлович" userId="2b0a6326-6327-49dc-bfa9-f2155c4f546e" providerId="ADAL" clId="{BBD1EC22-A029-494F-B9A9-F6AAAEA65728}" dt="2020-06-07T12:48:46.602" v="78" actId="1076"/>
          <ac:picMkLst>
            <pc:docMk/>
            <pc:sldMk cId="460872546" sldId="258"/>
            <ac:picMk id="4" creationId="{1F6760A5-0D84-492E-A53D-0F25FA6067C3}"/>
          </ac:picMkLst>
        </pc:picChg>
      </pc:sldChg>
      <pc:sldChg chg="addSp delSp modSp new mod setBg">
        <pc:chgData name="Ореховский Антон Михайлович" userId="2b0a6326-6327-49dc-bfa9-f2155c4f546e" providerId="ADAL" clId="{BBD1EC22-A029-494F-B9A9-F6AAAEA65728}" dt="2020-06-07T12:49:07.932" v="88" actId="1076"/>
        <pc:sldMkLst>
          <pc:docMk/>
          <pc:sldMk cId="2289226232" sldId="259"/>
        </pc:sldMkLst>
        <pc:spChg chg="mod">
          <ac:chgData name="Ореховский Антон Михайлович" userId="2b0a6326-6327-49dc-bfa9-f2155c4f546e" providerId="ADAL" clId="{BBD1EC22-A029-494F-B9A9-F6AAAEA65728}" dt="2020-06-07T12:48:52.422" v="86" actId="20577"/>
          <ac:spMkLst>
            <pc:docMk/>
            <pc:sldMk cId="2289226232" sldId="259"/>
            <ac:spMk id="2" creationId="{DB5D20AA-10AD-4EDA-AF4D-4A394A369414}"/>
          </ac:spMkLst>
        </pc:spChg>
        <pc:spChg chg="del">
          <ac:chgData name="Ореховский Антон Михайлович" userId="2b0a6326-6327-49dc-bfa9-f2155c4f546e" providerId="ADAL" clId="{BBD1EC22-A029-494F-B9A9-F6AAAEA65728}" dt="2020-06-07T12:48:55.930" v="87" actId="478"/>
          <ac:spMkLst>
            <pc:docMk/>
            <pc:sldMk cId="2289226232" sldId="259"/>
            <ac:spMk id="3" creationId="{53A1BB73-4602-4427-B55E-34EBC7E5AB58}"/>
          </ac:spMkLst>
        </pc:spChg>
        <pc:picChg chg="add mod">
          <ac:chgData name="Ореховский Антон Михайлович" userId="2b0a6326-6327-49dc-bfa9-f2155c4f546e" providerId="ADAL" clId="{BBD1EC22-A029-494F-B9A9-F6AAAEA65728}" dt="2020-06-07T12:49:07.932" v="88" actId="1076"/>
          <ac:picMkLst>
            <pc:docMk/>
            <pc:sldMk cId="2289226232" sldId="259"/>
            <ac:picMk id="4" creationId="{ADC76FB5-E892-4C1D-BD4A-1B7D09F827A0}"/>
          </ac:picMkLst>
        </pc:picChg>
      </pc:sldChg>
      <pc:sldChg chg="addSp delSp modSp new mod setBg">
        <pc:chgData name="Ореховский Антон Михайлович" userId="2b0a6326-6327-49dc-bfa9-f2155c4f546e" providerId="ADAL" clId="{BBD1EC22-A029-494F-B9A9-F6AAAEA65728}" dt="2020-06-07T12:49:26.483" v="101" actId="1076"/>
        <pc:sldMkLst>
          <pc:docMk/>
          <pc:sldMk cId="2090799552" sldId="260"/>
        </pc:sldMkLst>
        <pc:spChg chg="mod">
          <ac:chgData name="Ореховский Антон Михайлович" userId="2b0a6326-6327-49dc-bfa9-f2155c4f546e" providerId="ADAL" clId="{BBD1EC22-A029-494F-B9A9-F6AAAEA65728}" dt="2020-06-07T12:49:18.675" v="98" actId="20577"/>
          <ac:spMkLst>
            <pc:docMk/>
            <pc:sldMk cId="2090799552" sldId="260"/>
            <ac:spMk id="2" creationId="{35A25D2E-9014-4070-95F6-A0CAC5C24867}"/>
          </ac:spMkLst>
        </pc:spChg>
        <pc:spChg chg="del">
          <ac:chgData name="Ореховский Антон Михайлович" userId="2b0a6326-6327-49dc-bfa9-f2155c4f546e" providerId="ADAL" clId="{BBD1EC22-A029-494F-B9A9-F6AAAEA65728}" dt="2020-06-07T12:29:20.242" v="53" actId="478"/>
          <ac:spMkLst>
            <pc:docMk/>
            <pc:sldMk cId="2090799552" sldId="260"/>
            <ac:spMk id="3" creationId="{05FF60C7-D21A-400C-81F6-543AF333B193}"/>
          </ac:spMkLst>
        </pc:spChg>
        <pc:picChg chg="add mod">
          <ac:chgData name="Ореховский Антон Михайлович" userId="2b0a6326-6327-49dc-bfa9-f2155c4f546e" providerId="ADAL" clId="{BBD1EC22-A029-494F-B9A9-F6AAAEA65728}" dt="2020-06-07T12:49:26.483" v="101" actId="1076"/>
          <ac:picMkLst>
            <pc:docMk/>
            <pc:sldMk cId="2090799552" sldId="260"/>
            <ac:picMk id="4" creationId="{97BC0AE8-A5B6-43A6-831F-26F5DEB8D750}"/>
          </ac:picMkLst>
        </pc:picChg>
      </pc:sldChg>
      <pc:sldChg chg="addSp delSp modSp new mod">
        <pc:chgData name="Ореховский Антон Михайлович" userId="2b0a6326-6327-49dc-bfa9-f2155c4f546e" providerId="ADAL" clId="{BBD1EC22-A029-494F-B9A9-F6AAAEA65728}" dt="2020-06-07T13:04:43.498" v="110" actId="1076"/>
        <pc:sldMkLst>
          <pc:docMk/>
          <pc:sldMk cId="611894419" sldId="261"/>
        </pc:sldMkLst>
        <pc:spChg chg="mod">
          <ac:chgData name="Ореховский Антон Михайлович" userId="2b0a6326-6327-49dc-bfa9-f2155c4f546e" providerId="ADAL" clId="{BBD1EC22-A029-494F-B9A9-F6AAAEA65728}" dt="2020-06-07T13:04:13.703" v="104"/>
          <ac:spMkLst>
            <pc:docMk/>
            <pc:sldMk cId="611894419" sldId="261"/>
            <ac:spMk id="2" creationId="{05722FA2-6B5C-4541-864A-630713A4CEE8}"/>
          </ac:spMkLst>
        </pc:spChg>
        <pc:spChg chg="del">
          <ac:chgData name="Ореховский Антон Михайлович" userId="2b0a6326-6327-49dc-bfa9-f2155c4f546e" providerId="ADAL" clId="{BBD1EC22-A029-494F-B9A9-F6AAAEA65728}" dt="2020-06-07T13:04:26.282" v="105"/>
          <ac:spMkLst>
            <pc:docMk/>
            <pc:sldMk cId="611894419" sldId="261"/>
            <ac:spMk id="3" creationId="{B5366A26-61A2-46E8-8A01-101FAE5070CB}"/>
          </ac:spMkLst>
        </pc:spChg>
        <pc:picChg chg="add mod">
          <ac:chgData name="Ореховский Антон Михайлович" userId="2b0a6326-6327-49dc-bfa9-f2155c4f546e" providerId="ADAL" clId="{BBD1EC22-A029-494F-B9A9-F6AAAEA65728}" dt="2020-06-07T13:04:43.498" v="110" actId="1076"/>
          <ac:picMkLst>
            <pc:docMk/>
            <pc:sldMk cId="611894419" sldId="261"/>
            <ac:picMk id="5" creationId="{069FADA8-C08C-4D79-85C0-E2325945EBA3}"/>
          </ac:picMkLst>
        </pc:picChg>
      </pc:sldChg>
      <pc:sldChg chg="new del">
        <pc:chgData name="Ореховский Антон Михайлович" userId="2b0a6326-6327-49dc-bfa9-f2155c4f546e" providerId="ADAL" clId="{BBD1EC22-A029-494F-B9A9-F6AAAEA65728}" dt="2020-06-07T13:10:25.657" v="205" actId="47"/>
        <pc:sldMkLst>
          <pc:docMk/>
          <pc:sldMk cId="2050006847" sldId="262"/>
        </pc:sldMkLst>
      </pc:sldChg>
      <pc:sldChg chg="addSp delSp modSp new mod ord modClrScheme modAnim chgLayout">
        <pc:chgData name="Ореховский Антон Михайлович" userId="2b0a6326-6327-49dc-bfa9-f2155c4f546e" providerId="ADAL" clId="{BBD1EC22-A029-494F-B9A9-F6AAAEA65728}" dt="2020-06-07T13:23:58.126" v="520"/>
        <pc:sldMkLst>
          <pc:docMk/>
          <pc:sldMk cId="1275858848" sldId="263"/>
        </pc:sldMkLst>
        <pc:spChg chg="mod ord">
          <ac:chgData name="Ореховский Антон Михайлович" userId="2b0a6326-6327-49dc-bfa9-f2155c4f546e" providerId="ADAL" clId="{BBD1EC22-A029-494F-B9A9-F6AAAEA65728}" dt="2020-06-07T13:12:05.787" v="236" actId="700"/>
          <ac:spMkLst>
            <pc:docMk/>
            <pc:sldMk cId="1275858848" sldId="263"/>
            <ac:spMk id="2" creationId="{BE635865-5EC2-42AC-9E6C-7D92023229DC}"/>
          </ac:spMkLst>
        </pc:spChg>
        <pc:spChg chg="add del mod ord">
          <ac:chgData name="Ореховский Антон Михайлович" userId="2b0a6326-6327-49dc-bfa9-f2155c4f546e" providerId="ADAL" clId="{BBD1EC22-A029-494F-B9A9-F6AAAEA65728}" dt="2020-06-07T13:12:58.164" v="247" actId="255"/>
          <ac:spMkLst>
            <pc:docMk/>
            <pc:sldMk cId="1275858848" sldId="263"/>
            <ac:spMk id="3" creationId="{7752C857-9FD6-4F6C-ABC0-7DCA4E5A4E7D}"/>
          </ac:spMkLst>
        </pc:spChg>
        <pc:spChg chg="mod ord">
          <ac:chgData name="Ореховский Антон Михайлович" userId="2b0a6326-6327-49dc-bfa9-f2155c4f546e" providerId="ADAL" clId="{BBD1EC22-A029-494F-B9A9-F6AAAEA65728}" dt="2020-06-07T13:12:35.543" v="242" actId="27636"/>
          <ac:spMkLst>
            <pc:docMk/>
            <pc:sldMk cId="1275858848" sldId="263"/>
            <ac:spMk id="4" creationId="{246B2D51-FD70-419C-88A3-2C6ECB8517BE}"/>
          </ac:spMkLst>
        </pc:spChg>
        <pc:spChg chg="add del mod">
          <ac:chgData name="Ореховский Антон Михайлович" userId="2b0a6326-6327-49dc-bfa9-f2155c4f546e" providerId="ADAL" clId="{BBD1EC22-A029-494F-B9A9-F6AAAEA65728}" dt="2020-06-07T13:06:07.648" v="114"/>
          <ac:spMkLst>
            <pc:docMk/>
            <pc:sldMk cId="1275858848" sldId="263"/>
            <ac:spMk id="5" creationId="{58900F80-F494-475D-AC67-BCB764E6F95E}"/>
          </ac:spMkLst>
        </pc:spChg>
        <pc:spChg chg="add del mod ord">
          <ac:chgData name="Ореховский Антон Михайлович" userId="2b0a6326-6327-49dc-bfa9-f2155c4f546e" providerId="ADAL" clId="{BBD1EC22-A029-494F-B9A9-F6AAAEA65728}" dt="2020-06-07T13:12:05.787" v="236" actId="700"/>
          <ac:spMkLst>
            <pc:docMk/>
            <pc:sldMk cId="1275858848" sldId="263"/>
            <ac:spMk id="6" creationId="{CE064D13-261B-4472-9E2C-1DA8A0944A81}"/>
          </ac:spMkLst>
        </pc:spChg>
        <pc:spChg chg="add del mod ord">
          <ac:chgData name="Ореховский Антон Михайлович" userId="2b0a6326-6327-49dc-bfa9-f2155c4f546e" providerId="ADAL" clId="{BBD1EC22-A029-494F-B9A9-F6AAAEA65728}" dt="2020-06-07T13:12:05.787" v="236" actId="700"/>
          <ac:spMkLst>
            <pc:docMk/>
            <pc:sldMk cId="1275858848" sldId="263"/>
            <ac:spMk id="7" creationId="{4BAA0D15-5EC7-41FD-BFC7-02A8D24B97C8}"/>
          </ac:spMkLst>
        </pc:spChg>
        <pc:spChg chg="add mod">
          <ac:chgData name="Ореховский Антон Михайлович" userId="2b0a6326-6327-49dc-bfa9-f2155c4f546e" providerId="ADAL" clId="{BBD1EC22-A029-494F-B9A9-F6AAAEA65728}" dt="2020-06-07T13:22:07.461" v="506" actId="1076"/>
          <ac:spMkLst>
            <pc:docMk/>
            <pc:sldMk cId="1275858848" sldId="263"/>
            <ac:spMk id="8" creationId="{F8EFF8CD-1E0D-4E52-B72E-89E8A2A7F279}"/>
          </ac:spMkLst>
        </pc:spChg>
        <pc:spChg chg="add mod">
          <ac:chgData name="Ореховский Антон Михайлович" userId="2b0a6326-6327-49dc-bfa9-f2155c4f546e" providerId="ADAL" clId="{BBD1EC22-A029-494F-B9A9-F6AAAEA65728}" dt="2020-06-07T13:22:28.365" v="512" actId="1076"/>
          <ac:spMkLst>
            <pc:docMk/>
            <pc:sldMk cId="1275858848" sldId="263"/>
            <ac:spMk id="9" creationId="{7B19277A-44CC-47CE-83DD-5AA68A81D6A9}"/>
          </ac:spMkLst>
        </pc:spChg>
      </pc:sldChg>
      <pc:sldChg chg="addSp delSp modSp new mod modClrScheme chgLayout">
        <pc:chgData name="Ореховский Антон Михайлович" userId="2b0a6326-6327-49dc-bfa9-f2155c4f546e" providerId="ADAL" clId="{BBD1EC22-A029-494F-B9A9-F6AAAEA65728}" dt="2020-06-07T13:21:07.905" v="481" actId="20577"/>
        <pc:sldMkLst>
          <pc:docMk/>
          <pc:sldMk cId="2900367986" sldId="264"/>
        </pc:sldMkLst>
        <pc:spChg chg="del mod ord">
          <ac:chgData name="Ореховский Антон Михайлович" userId="2b0a6326-6327-49dc-bfa9-f2155c4f546e" providerId="ADAL" clId="{BBD1EC22-A029-494F-B9A9-F6AAAEA65728}" dt="2020-06-07T13:18:12.564" v="249" actId="700"/>
          <ac:spMkLst>
            <pc:docMk/>
            <pc:sldMk cId="2900367986" sldId="264"/>
            <ac:spMk id="2" creationId="{43CD6450-83C8-469F-B573-FB40969C183A}"/>
          </ac:spMkLst>
        </pc:spChg>
        <pc:spChg chg="del mod ord">
          <ac:chgData name="Ореховский Антон Михайлович" userId="2b0a6326-6327-49dc-bfa9-f2155c4f546e" providerId="ADAL" clId="{BBD1EC22-A029-494F-B9A9-F6AAAEA65728}" dt="2020-06-07T13:18:12.564" v="249" actId="700"/>
          <ac:spMkLst>
            <pc:docMk/>
            <pc:sldMk cId="2900367986" sldId="264"/>
            <ac:spMk id="3" creationId="{ADF53CFB-1065-4F61-A5B9-F8200ADC19BD}"/>
          </ac:spMkLst>
        </pc:spChg>
        <pc:spChg chg="del">
          <ac:chgData name="Ореховский Антон Михайлович" userId="2b0a6326-6327-49dc-bfa9-f2155c4f546e" providerId="ADAL" clId="{BBD1EC22-A029-494F-B9A9-F6AAAEA65728}" dt="2020-06-07T13:18:12.564" v="249" actId="700"/>
          <ac:spMkLst>
            <pc:docMk/>
            <pc:sldMk cId="2900367986" sldId="264"/>
            <ac:spMk id="4" creationId="{B11C4D36-C493-49BC-B358-29FFC6C5B15D}"/>
          </ac:spMkLst>
        </pc:spChg>
        <pc:spChg chg="add mod ord">
          <ac:chgData name="Ореховский Антон Михайлович" userId="2b0a6326-6327-49dc-bfa9-f2155c4f546e" providerId="ADAL" clId="{BBD1EC22-A029-494F-B9A9-F6AAAEA65728}" dt="2020-06-07T13:18:15.589" v="253" actId="20577"/>
          <ac:spMkLst>
            <pc:docMk/>
            <pc:sldMk cId="2900367986" sldId="264"/>
            <ac:spMk id="5" creationId="{202CD6E9-21E2-4648-9FCA-3CDB39F868C3}"/>
          </ac:spMkLst>
        </pc:spChg>
        <pc:spChg chg="add mod ord">
          <ac:chgData name="Ореховский Антон Михайлович" userId="2b0a6326-6327-49dc-bfa9-f2155c4f546e" providerId="ADAL" clId="{BBD1EC22-A029-494F-B9A9-F6AAAEA65728}" dt="2020-06-07T13:21:07.905" v="481" actId="20577"/>
          <ac:spMkLst>
            <pc:docMk/>
            <pc:sldMk cId="2900367986" sldId="264"/>
            <ac:spMk id="6" creationId="{DF423D7D-D58A-4F1F-ABEC-7D270E35D6BB}"/>
          </ac:spMkLst>
        </pc:spChg>
      </pc:sldChg>
      <pc:sldChg chg="addSp delSp modSp new mod">
        <pc:chgData name="Ореховский Антон Михайлович" userId="2b0a6326-6327-49dc-bfa9-f2155c4f546e" providerId="ADAL" clId="{BBD1EC22-A029-494F-B9A9-F6AAAEA65728}" dt="2020-06-08T10:47:58.463" v="601"/>
        <pc:sldMkLst>
          <pc:docMk/>
          <pc:sldMk cId="1489648309" sldId="265"/>
        </pc:sldMkLst>
        <pc:spChg chg="mod">
          <ac:chgData name="Ореховский Антон Михайлович" userId="2b0a6326-6327-49dc-bfa9-f2155c4f546e" providerId="ADAL" clId="{BBD1EC22-A029-494F-B9A9-F6AAAEA65728}" dt="2020-06-08T08:53:50.333" v="533" actId="20577"/>
          <ac:spMkLst>
            <pc:docMk/>
            <pc:sldMk cId="1489648309" sldId="265"/>
            <ac:spMk id="2" creationId="{4D5B3A47-4B63-4CD2-9837-43C5F8365E3C}"/>
          </ac:spMkLst>
        </pc:spChg>
        <pc:spChg chg="del">
          <ac:chgData name="Ореховский Антон Михайлович" userId="2b0a6326-6327-49dc-bfa9-f2155c4f546e" providerId="ADAL" clId="{BBD1EC22-A029-494F-B9A9-F6AAAEA65728}" dt="2020-06-08T08:57:00.566" v="534" actId="3680"/>
          <ac:spMkLst>
            <pc:docMk/>
            <pc:sldMk cId="1489648309" sldId="265"/>
            <ac:spMk id="3" creationId="{DF702B1F-8927-4FC9-8ACD-9467AB2307B1}"/>
          </ac:spMkLst>
        </pc:spChg>
        <pc:graphicFrameChg chg="add mod ord modGraphic">
          <ac:chgData name="Ореховский Антон Михайлович" userId="2b0a6326-6327-49dc-bfa9-f2155c4f546e" providerId="ADAL" clId="{BBD1EC22-A029-494F-B9A9-F6AAAEA65728}" dt="2020-06-08T10:47:58.463" v="601"/>
          <ac:graphicFrameMkLst>
            <pc:docMk/>
            <pc:sldMk cId="1489648309" sldId="265"/>
            <ac:graphicFrameMk id="4" creationId="{2E227373-8C8C-4D9F-88FB-8789C04FC2E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5840F-16FF-4CEC-9E9D-80FFDAEB1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309272-F4AD-45BB-89F8-A251D939D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53DB3B-21C4-4833-A370-17BCE720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D985-AF47-4A65-BCF4-47F23634FC96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ADADDA-81E3-4187-B504-95D81184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BE2CDA-CFE0-416E-AD97-72DA671E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941D-2DAB-4348-9E6A-6E206D717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16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E3FD8-9D27-41C7-8C00-FEAAD9ED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913448-86D8-4C79-AD30-F40BB2099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BD647D-6B42-4857-8778-A27988DD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D985-AF47-4A65-BCF4-47F23634FC96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154663-DCF9-4927-9F2D-E644DA45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DEEBE6-1107-4193-A331-75A62B27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941D-2DAB-4348-9E6A-6E206D717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84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C189800-7A2F-47ED-B177-F135D2B79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5F6A91-A570-4389-A91E-12C6246E4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79990-FD83-4FED-AB02-E4E6C53E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D985-AF47-4A65-BCF4-47F23634FC96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9E96BD-EB1D-4FB5-A0F8-B92DF0CF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B3B53C-CE8D-40F2-8A36-2EE6B946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941D-2DAB-4348-9E6A-6E206D717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40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7C576-166D-4D66-A991-A912075D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2773A6-AA75-4A33-901A-BA729C6D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4D5762-4A54-4D77-856E-D6450019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D985-AF47-4A65-BCF4-47F23634FC96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A9F846-9E02-47AD-9330-DE338543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D400B7-A854-46ED-8CBD-A30103A5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941D-2DAB-4348-9E6A-6E206D717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00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56D191-FF3A-47AC-91F5-2CA044B0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DA2DE3-96E8-47A2-A35F-285664B31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D9687D-0A3C-4210-AE9E-4B4D71CF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D985-AF47-4A65-BCF4-47F23634FC96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7CF8B3-044D-4181-AB78-9EC58874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D9A527-B009-448E-A4DB-65C8551D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941D-2DAB-4348-9E6A-6E206D717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5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A2CF1-6495-4380-885F-30EE5218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2C9D52-A511-4234-B441-BA6F5517C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3662F7-60B0-4EE9-B051-46BD2C94E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5580D7-3D61-4EA6-8384-389E2942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D985-AF47-4A65-BCF4-47F23634FC96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3CD4B4-BC94-43BD-B3C2-CB124D81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4EDAC0-EAE9-435A-AA33-990045B9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941D-2DAB-4348-9E6A-6E206D717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91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C715D-93C2-44F0-A66C-0455388F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0E3C73-1DC8-41D8-BA3E-963924292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18AAB0-6D8E-4BDF-BC4D-974567A25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99F695-ECDA-4410-A780-13DF1061A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ACE662-CF90-4F02-8EE1-FE350D991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DC9A789-EEC1-46D0-9C3C-935DE1ED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D985-AF47-4A65-BCF4-47F23634FC96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711FBE-CD1A-4F63-9B5B-535EC6CE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DF0D5E-3012-4FB6-BA8E-EDD1110C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941D-2DAB-4348-9E6A-6E206D717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7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891CD-18FF-42A8-AD36-8857FC19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4F4869-C973-403D-BBC0-638BA7AF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D985-AF47-4A65-BCF4-47F23634FC96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CA0A28-4958-46C0-B413-AFCAD11F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2B9418-5D29-4825-9799-675C9AE3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941D-2DAB-4348-9E6A-6E206D717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10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FB72FCB-40AC-4196-9FA2-EF1AA342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D985-AF47-4A65-BCF4-47F23634FC96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F0405C-C76B-4E3E-A81E-52888725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3EB394-3323-4082-B988-21379C5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941D-2DAB-4348-9E6A-6E206D717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0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B57B5-23EB-4AA3-BB68-CC9D1048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D0F6EA-88E3-4D7B-AE46-8A08053C0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7048E4-E3D2-49A0-A2AD-BA918BEB5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820E03-2918-428E-A89C-E7E60880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D985-AF47-4A65-BCF4-47F23634FC96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CBFEFF-1097-4F22-9604-4D66027F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858280-F1A6-4085-B2E3-44FF5E55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941D-2DAB-4348-9E6A-6E206D717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16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2F280-736C-4EEC-ABF8-19DBBAAC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AE738D5-3B02-46EB-9040-2FA317796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5C40B7-D94D-44CD-A03F-0EAA82D46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FD8FC7-B2FA-4584-91ED-3AFE02AF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D985-AF47-4A65-BCF4-47F23634FC96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53A41E-57CE-417C-96C2-5B3C663A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51A994-E572-409D-9622-4A92B2DA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8941D-2DAB-4348-9E6A-6E206D717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11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88D1A4-8699-40C1-9794-313095FC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52825A-EB46-4707-A881-52F9053FA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FFBA9F-A61E-4DAD-AD69-FFD4EA49F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5D985-AF47-4A65-BCF4-47F23634FC96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1CD808-26F3-4A28-9737-4D977FA38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C13904-C60E-40B1-BB9D-8E89EF071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8941D-2DAB-4348-9E6A-6E206D7177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18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BC19F-0478-444E-AA93-3244D0E04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DocumentDB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F84FA5-E070-4A29-99FE-2F4786505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53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86C4F3-0AA7-40FF-8479-C239D5A2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459" y="571353"/>
            <a:ext cx="4515082" cy="5715294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27CADFD-E315-4A03-96A5-2A101D622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Key-Value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290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AABCC-87EB-453E-BCDB-0D7E313D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6760A5-0D84-492E-A53D-0F25FA606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05" y="568178"/>
            <a:ext cx="4654789" cy="572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7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D20AA-10AD-4EDA-AF4D-4A394A36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C76FB5-E892-4C1D-BD4A-1B7D09F82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825" y="545952"/>
            <a:ext cx="4864350" cy="576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2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25D2E-9014-4070-95F6-A0CAC5C2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BC0AE8-A5B6-43A6-831F-26F5DEB8D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678" y="609455"/>
            <a:ext cx="4724643" cy="56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9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22FA2-6B5C-4541-864A-630713A4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Complex Structures</a:t>
            </a:r>
            <a:endParaRPr lang="ru-RU" dirty="0"/>
          </a:p>
        </p:txBody>
      </p:sp>
      <p:pic>
        <p:nvPicPr>
          <p:cNvPr id="5" name="Объект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69FADA8-C08C-4D79-85C0-E2325945E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098" y="1850707"/>
            <a:ext cx="7575804" cy="3156585"/>
          </a:xfrm>
        </p:spPr>
      </p:pic>
    </p:spTree>
    <p:extLst>
      <p:ext uri="{BB962C8B-B14F-4D97-AF65-F5344CB8AC3E}">
        <p14:creationId xmlns:p14="http://schemas.microsoft.com/office/powerpoint/2010/main" val="61189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35865-5EC2-42AC-9E6C-7D920232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Complex Structures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2C857-9FD6-4F6C-ABC0-7DCA4E5A4E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451A5"/>
                </a:solidFill>
                <a:latin typeface="Consolas" panose="020B0609020204030204" pitchFamily="49" charset="0"/>
              </a:rPr>
              <a:t>  "id"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"12345"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451A5"/>
                </a:solidFill>
                <a:latin typeface="Consolas" panose="020B0609020204030204" pitchFamily="49" charset="0"/>
              </a:rPr>
              <a:t>  "name"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"Pedals"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451A5"/>
                </a:solidFill>
                <a:latin typeface="Consolas" panose="020B0609020204030204" pitchFamily="49" charset="0"/>
              </a:rPr>
              <a:t>  "price"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50.00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451A5"/>
                </a:solidFill>
                <a:latin typeface="Consolas" panose="020B0609020204030204" pitchFamily="49" charset="0"/>
              </a:rPr>
              <a:t>  "manufacturer"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0451A5"/>
                </a:solidFill>
                <a:latin typeface="Consolas" panose="020B0609020204030204" pitchFamily="49" charset="0"/>
              </a:rPr>
              <a:t>"name"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"Mountain Acc"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0451A5"/>
                </a:solidFill>
                <a:latin typeface="Consolas" panose="020B0609020204030204" pitchFamily="49" charset="0"/>
              </a:rPr>
              <a:t>"location"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"San Diego"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6B2D51-FD70-419C-88A3-2C6ECB8517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3200" dirty="0">
                <a:solidFill>
                  <a:srgbClr val="0451A5"/>
                </a:solidFill>
                <a:latin typeface="Consolas" panose="020B0609020204030204" pitchFamily="49" charset="0"/>
              </a:rPr>
              <a:t>"id"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"12345"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3200" dirty="0">
                <a:solidFill>
                  <a:srgbClr val="0451A5"/>
                </a:solidFill>
                <a:latin typeface="Consolas" panose="020B0609020204030204" pitchFamily="49" charset="0"/>
              </a:rPr>
              <a:t>"name"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"Pedals"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3200" dirty="0">
                <a:solidFill>
                  <a:srgbClr val="0451A5"/>
                </a:solidFill>
                <a:latin typeface="Consolas" panose="020B0609020204030204" pitchFamily="49" charset="0"/>
              </a:rPr>
              <a:t>"price"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3200" dirty="0">
                <a:solidFill>
                  <a:srgbClr val="098658"/>
                </a:solidFill>
                <a:latin typeface="Consolas" panose="020B0609020204030204" pitchFamily="49" charset="0"/>
              </a:rPr>
              <a:t>50.00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3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0451A5"/>
                </a:solidFill>
                <a:latin typeface="Consolas" panose="020B0609020204030204" pitchFamily="49" charset="0"/>
              </a:rPr>
              <a:t>manufacturer_id</a:t>
            </a:r>
            <a:r>
              <a:rPr lang="en-US" sz="3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"67890"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},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3200" dirty="0">
                <a:solidFill>
                  <a:srgbClr val="0451A5"/>
                </a:solidFill>
                <a:latin typeface="Consolas" panose="020B0609020204030204" pitchFamily="49" charset="0"/>
              </a:rPr>
              <a:t>"id"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"67890"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3200" dirty="0">
                <a:solidFill>
                  <a:srgbClr val="0451A5"/>
                </a:solidFill>
                <a:latin typeface="Consolas" panose="020B0609020204030204" pitchFamily="49" charset="0"/>
              </a:rPr>
              <a:t>"name"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"Mountain Acc"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sz="3200" dirty="0">
                <a:solidFill>
                  <a:srgbClr val="0451A5"/>
                </a:solidFill>
                <a:latin typeface="Consolas" panose="020B0609020204030204" pitchFamily="49" charset="0"/>
              </a:rPr>
              <a:t>"location"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"San Diego"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  }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]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FF8CD-1E0D-4E52-B72E-89E8A2A7F279}"/>
              </a:ext>
            </a:extLst>
          </p:cNvPr>
          <p:cNvSpPr txBox="1"/>
          <p:nvPr/>
        </p:nvSpPr>
        <p:spPr>
          <a:xfrm>
            <a:off x="2167084" y="5437505"/>
            <a:ext cx="2523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Denormolized</a:t>
            </a:r>
            <a:endParaRPr lang="ru-RU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9277A-44CC-47CE-83DD-5AA68A81D6A9}"/>
              </a:ext>
            </a:extLst>
          </p:cNvPr>
          <p:cNvSpPr txBox="1"/>
          <p:nvPr/>
        </p:nvSpPr>
        <p:spPr>
          <a:xfrm>
            <a:off x="7705467" y="5437504"/>
            <a:ext cx="2115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Normolized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7585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02CD6E9-21E2-4648-9FCA-3CDB39F8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F423D7D-D58A-4F1F-ABEC-7D270E35D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main difference between Document and Key-Value storages?</a:t>
            </a:r>
          </a:p>
          <a:p>
            <a:r>
              <a:rPr lang="en-US" dirty="0"/>
              <a:t>In which scenarios we should use </a:t>
            </a:r>
            <a:r>
              <a:rPr lang="en-US" dirty="0" err="1"/>
              <a:t>denormolized</a:t>
            </a:r>
            <a:r>
              <a:rPr lang="en-US" dirty="0"/>
              <a:t> form?</a:t>
            </a:r>
          </a:p>
          <a:p>
            <a:r>
              <a:rPr lang="en-US" dirty="0"/>
              <a:t>In which scenarios we should use normalized form?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036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B3A47-4B63-4CD2-9837-43C5F836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E227373-8C8C-4D9F-88FB-8789C04FC2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41101"/>
              </p:ext>
            </p:extLst>
          </p:nvPr>
        </p:nvGraphicFramePr>
        <p:xfrm>
          <a:off x="838200" y="1825625"/>
          <a:ext cx="10515597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96547920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1427632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63057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71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dispensable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than you need and therefore not necessary; that can be got rid of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seemed the soldiers were regarded as dispensable - their deaths just didn't matter.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42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swell up, or to make someone or something swollen: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I eat it, my stomach bloats up.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66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6483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263</Words>
  <Application>Microsoft Office PowerPoint</Application>
  <PresentationFormat>Широкоэкранный</PresentationFormat>
  <Paragraphs>45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Тема Office</vt:lpstr>
      <vt:lpstr>DocumentDB</vt:lpstr>
      <vt:lpstr>Key-Value</vt:lpstr>
      <vt:lpstr>Key-Value</vt:lpstr>
      <vt:lpstr>Document</vt:lpstr>
      <vt:lpstr>Document</vt:lpstr>
      <vt:lpstr>Modeling Complex Structures</vt:lpstr>
      <vt:lpstr>Modeling Complex Structures</vt:lpstr>
      <vt:lpstr>Quiz</vt:lpstr>
      <vt:lpstr>Vocabulary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DocumentDB</dc:title>
  <dc:creator>Ореховский Антон Михайлович</dc:creator>
  <cp:lastModifiedBy>Ореховский Антон Михайлович</cp:lastModifiedBy>
  <cp:revision>1</cp:revision>
  <dcterms:created xsi:type="dcterms:W3CDTF">2020-06-05T09:19:30Z</dcterms:created>
  <dcterms:modified xsi:type="dcterms:W3CDTF">2020-06-08T10:47:59Z</dcterms:modified>
</cp:coreProperties>
</file>