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A234A-ED2D-4363-B2EC-1516D433EFB9}" v="91" dt="2020-06-08T08:43:32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1B0A234A-ED2D-4363-B2EC-1516D433EFB9}"/>
    <pc:docChg chg="undo redo custSel addSld modSld modMainMaster">
      <pc:chgData name="Ореховский Антон Михайлович" userId="2b0a6326-6327-49dc-bfa9-f2155c4f546e" providerId="ADAL" clId="{1B0A234A-ED2D-4363-B2EC-1516D433EFB9}" dt="2020-06-08T11:12:15.257" v="672" actId="20577"/>
      <pc:docMkLst>
        <pc:docMk/>
      </pc:docMkLst>
      <pc:sldChg chg="addSp delSp modSp new mod">
        <pc:chgData name="Ореховский Антон Михайлович" userId="2b0a6326-6327-49dc-bfa9-f2155c4f546e" providerId="ADAL" clId="{1B0A234A-ED2D-4363-B2EC-1516D433EFB9}" dt="2020-06-07T13:35:25.191" v="15" actId="1076"/>
        <pc:sldMkLst>
          <pc:docMk/>
          <pc:sldMk cId="1302585763" sldId="256"/>
        </pc:sldMkLst>
        <pc:spChg chg="mod">
          <ac:chgData name="Ореховский Антон Михайлович" userId="2b0a6326-6327-49dc-bfa9-f2155c4f546e" providerId="ADAL" clId="{1B0A234A-ED2D-4363-B2EC-1516D433EFB9}" dt="2020-06-07T13:24:49.466" v="7" actId="20577"/>
          <ac:spMkLst>
            <pc:docMk/>
            <pc:sldMk cId="1302585763" sldId="256"/>
            <ac:spMk id="2" creationId="{572779AD-EFFF-4A49-A219-16CAD1F50A53}"/>
          </ac:spMkLst>
        </pc:spChg>
        <pc:spChg chg="del">
          <ac:chgData name="Ореховский Антон Михайлович" userId="2b0a6326-6327-49dc-bfa9-f2155c4f546e" providerId="ADAL" clId="{1B0A234A-ED2D-4363-B2EC-1516D433EFB9}" dt="2020-06-07T13:35:10.388" v="13" actId="478"/>
          <ac:spMkLst>
            <pc:docMk/>
            <pc:sldMk cId="1302585763" sldId="256"/>
            <ac:spMk id="3" creationId="{106FD6D4-7BE7-4B38-99A8-88149C6B1EC2}"/>
          </ac:spMkLst>
        </pc:spChg>
        <pc:picChg chg="add mod">
          <ac:chgData name="Ореховский Антон Михайлович" userId="2b0a6326-6327-49dc-bfa9-f2155c4f546e" providerId="ADAL" clId="{1B0A234A-ED2D-4363-B2EC-1516D433EFB9}" dt="2020-06-07T13:35:25.191" v="15" actId="1076"/>
          <ac:picMkLst>
            <pc:docMk/>
            <pc:sldMk cId="1302585763" sldId="256"/>
            <ac:picMk id="5" creationId="{A459E2E3-2FDD-4130-9EDF-C2ECB7B1EF1B}"/>
          </ac:picMkLst>
        </pc:picChg>
      </pc:sldChg>
      <pc:sldChg chg="modSp new mod">
        <pc:chgData name="Ореховский Антон Михайлович" userId="2b0a6326-6327-49dc-bfa9-f2155c4f546e" providerId="ADAL" clId="{1B0A234A-ED2D-4363-B2EC-1516D433EFB9}" dt="2020-06-08T11:12:15.257" v="672" actId="20577"/>
        <pc:sldMkLst>
          <pc:docMk/>
          <pc:sldMk cId="4128772391" sldId="257"/>
        </pc:sldMkLst>
        <pc:spChg chg="mod">
          <ac:chgData name="Ореховский Антон Михайлович" userId="2b0a6326-6327-49dc-bfa9-f2155c4f546e" providerId="ADAL" clId="{1B0A234A-ED2D-4363-B2EC-1516D433EFB9}" dt="2020-06-07T13:43:33.290" v="138" actId="20577"/>
          <ac:spMkLst>
            <pc:docMk/>
            <pc:sldMk cId="4128772391" sldId="257"/>
            <ac:spMk id="2" creationId="{A0D12DC0-2D7D-435B-9D27-6AD19B935974}"/>
          </ac:spMkLst>
        </pc:spChg>
        <pc:spChg chg="mod">
          <ac:chgData name="Ореховский Антон Михайлович" userId="2b0a6326-6327-49dc-bfa9-f2155c4f546e" providerId="ADAL" clId="{1B0A234A-ED2D-4363-B2EC-1516D433EFB9}" dt="2020-06-08T11:12:15.257" v="672" actId="20577"/>
          <ac:spMkLst>
            <pc:docMk/>
            <pc:sldMk cId="4128772391" sldId="257"/>
            <ac:spMk id="3" creationId="{AF00DA7C-DA58-4FF0-A18F-7C88011DD5BF}"/>
          </ac:spMkLst>
        </pc:spChg>
      </pc:sldChg>
      <pc:sldChg chg="addSp delSp modSp new mod modAnim">
        <pc:chgData name="Ореховский Антон Михайлович" userId="2b0a6326-6327-49dc-bfa9-f2155c4f546e" providerId="ADAL" clId="{1B0A234A-ED2D-4363-B2EC-1516D433EFB9}" dt="2020-06-07T14:17:50.777" v="422" actId="1076"/>
        <pc:sldMkLst>
          <pc:docMk/>
          <pc:sldMk cId="1217323126" sldId="258"/>
        </pc:sldMkLst>
        <pc:spChg chg="mod">
          <ac:chgData name="Ореховский Антон Михайлович" userId="2b0a6326-6327-49dc-bfa9-f2155c4f546e" providerId="ADAL" clId="{1B0A234A-ED2D-4363-B2EC-1516D433EFB9}" dt="2020-06-07T13:43:46.802" v="157" actId="20577"/>
          <ac:spMkLst>
            <pc:docMk/>
            <pc:sldMk cId="1217323126" sldId="258"/>
            <ac:spMk id="2" creationId="{C3E2C478-D904-443B-8FA9-46C6A1FD13B4}"/>
          </ac:spMkLst>
        </pc:spChg>
        <pc:spChg chg="del">
          <ac:chgData name="Ореховский Антон Михайлович" userId="2b0a6326-6327-49dc-bfa9-f2155c4f546e" providerId="ADAL" clId="{1B0A234A-ED2D-4363-B2EC-1516D433EFB9}" dt="2020-06-07T13:55:07.371" v="211" actId="478"/>
          <ac:spMkLst>
            <pc:docMk/>
            <pc:sldMk cId="1217323126" sldId="258"/>
            <ac:spMk id="3" creationId="{B13A9152-2BFC-4D6E-A2D5-F6E59846089C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16:53.210" v="418" actId="1076"/>
          <ac:spMkLst>
            <pc:docMk/>
            <pc:sldMk cId="1217323126" sldId="258"/>
            <ac:spMk id="4" creationId="{185B3005-9C6E-4491-A3F6-E0B671551546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3:58:44.653" v="253" actId="1076"/>
          <ac:spMkLst>
            <pc:docMk/>
            <pc:sldMk cId="1217323126" sldId="258"/>
            <ac:spMk id="5" creationId="{A8634FF3-22BB-4644-8132-73EF8AEA197C}"/>
          </ac:spMkLst>
        </pc:spChg>
        <pc:spChg chg="add del mod">
          <ac:chgData name="Ореховский Антон Михайлович" userId="2b0a6326-6327-49dc-bfa9-f2155c4f546e" providerId="ADAL" clId="{1B0A234A-ED2D-4363-B2EC-1516D433EFB9}" dt="2020-06-07T13:56:25.230" v="227" actId="478"/>
          <ac:spMkLst>
            <pc:docMk/>
            <pc:sldMk cId="1217323126" sldId="258"/>
            <ac:spMk id="6" creationId="{C104F01E-E772-4199-988A-FF60F3233D62}"/>
          </ac:spMkLst>
        </pc:spChg>
        <pc:spChg chg="add del mod">
          <ac:chgData name="Ореховский Антон Михайлович" userId="2b0a6326-6327-49dc-bfa9-f2155c4f546e" providerId="ADAL" clId="{1B0A234A-ED2D-4363-B2EC-1516D433EFB9}" dt="2020-06-07T13:56:24.153" v="225" actId="478"/>
          <ac:spMkLst>
            <pc:docMk/>
            <pc:sldMk cId="1217323126" sldId="258"/>
            <ac:spMk id="7" creationId="{A7C2419E-F4A8-4EA9-8D9C-FAA27D48FDE6}"/>
          </ac:spMkLst>
        </pc:spChg>
        <pc:spChg chg="add del mod">
          <ac:chgData name="Ореховский Антон Михайлович" userId="2b0a6326-6327-49dc-bfa9-f2155c4f546e" providerId="ADAL" clId="{1B0A234A-ED2D-4363-B2EC-1516D433EFB9}" dt="2020-06-07T13:56:24.744" v="226" actId="478"/>
          <ac:spMkLst>
            <pc:docMk/>
            <pc:sldMk cId="1217323126" sldId="258"/>
            <ac:spMk id="8" creationId="{C5543ACF-5D76-4FCA-AC0B-9FCFE7B9F36F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5:41.780" v="345" actId="1076"/>
          <ac:spMkLst>
            <pc:docMk/>
            <pc:sldMk cId="1217323126" sldId="258"/>
            <ac:spMk id="9" creationId="{1A229416-F5B8-4757-AF94-30192093EB29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3:58:44.653" v="253" actId="1076"/>
          <ac:spMkLst>
            <pc:docMk/>
            <pc:sldMk cId="1217323126" sldId="258"/>
            <ac:spMk id="10" creationId="{8C206526-FD29-4727-9812-7AC20DE901AC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6:11.969" v="351" actId="1076"/>
          <ac:spMkLst>
            <pc:docMk/>
            <pc:sldMk cId="1217323126" sldId="258"/>
            <ac:spMk id="11" creationId="{623CB15B-DC57-473E-B425-83EC463298E3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3:39.657" v="325" actId="1076"/>
          <ac:spMkLst>
            <pc:docMk/>
            <pc:sldMk cId="1217323126" sldId="258"/>
            <ac:spMk id="12" creationId="{3D236328-9482-4440-A0B7-211C542B0DC0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3:41.734" v="326" actId="1076"/>
          <ac:spMkLst>
            <pc:docMk/>
            <pc:sldMk cId="1217323126" sldId="258"/>
            <ac:spMk id="13" creationId="{FC5ED2B7-5494-4650-A340-0049358F1D19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2:46.540" v="322" actId="20577"/>
          <ac:spMkLst>
            <pc:docMk/>
            <pc:sldMk cId="1217323126" sldId="258"/>
            <ac:spMk id="14" creationId="{AED065B2-8F54-4124-904D-5AAB0C43F93C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1:50.543" v="302" actId="1076"/>
          <ac:spMkLst>
            <pc:docMk/>
            <pc:sldMk cId="1217323126" sldId="258"/>
            <ac:spMk id="15" creationId="{01C30D8C-7DFB-4213-96C5-D033B8267DBC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2:25.563" v="312" actId="20577"/>
          <ac:spMkLst>
            <pc:docMk/>
            <pc:sldMk cId="1217323126" sldId="258"/>
            <ac:spMk id="16" creationId="{E6E78175-3AAA-402B-B372-3643C9645E81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2:21.731" v="310" actId="20577"/>
          <ac:spMkLst>
            <pc:docMk/>
            <pc:sldMk cId="1217323126" sldId="258"/>
            <ac:spMk id="17" creationId="{1261E146-186A-4D23-BC65-0B1EBF29E419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3:49.406" v="327"/>
          <ac:spMkLst>
            <pc:docMk/>
            <pc:sldMk cId="1217323126" sldId="258"/>
            <ac:spMk id="18" creationId="{A25D555B-8036-4889-812E-8F068AFE02C4}"/>
          </ac:spMkLst>
        </pc:spChg>
        <pc:spChg chg="add del mod">
          <ac:chgData name="Ореховский Антон Михайлович" userId="2b0a6326-6327-49dc-bfa9-f2155c4f546e" providerId="ADAL" clId="{1B0A234A-ED2D-4363-B2EC-1516D433EFB9}" dt="2020-06-07T14:03:59.308" v="331"/>
          <ac:spMkLst>
            <pc:docMk/>
            <pc:sldMk cId="1217323126" sldId="258"/>
            <ac:spMk id="19" creationId="{B17AC779-C2FA-4C6A-A707-90245E826D5D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04:14.588" v="334" actId="20577"/>
          <ac:spMkLst>
            <pc:docMk/>
            <pc:sldMk cId="1217323126" sldId="258"/>
            <ac:spMk id="20" creationId="{99605B36-4DC8-480E-B657-737D4498B3A4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17:50.777" v="422" actId="1076"/>
          <ac:spMkLst>
            <pc:docMk/>
            <pc:sldMk cId="1217323126" sldId="258"/>
            <ac:spMk id="21" creationId="{05329FC1-45B4-4A26-9D51-A33E2A4743C4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16:50.567" v="416" actId="207"/>
          <ac:spMkLst>
            <pc:docMk/>
            <pc:sldMk cId="1217323126" sldId="258"/>
            <ac:spMk id="22" creationId="{6826305E-8ADC-4585-92C1-C5E44EB2819F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17:05.338" v="419" actId="207"/>
          <ac:spMkLst>
            <pc:docMk/>
            <pc:sldMk cId="1217323126" sldId="258"/>
            <ac:spMk id="23" creationId="{7F8F8912-94B8-412D-9A70-30665D4B8EB6}"/>
          </ac:spMkLst>
        </pc:spChg>
        <pc:spChg chg="add mod">
          <ac:chgData name="Ореховский Антон Михайлович" userId="2b0a6326-6327-49dc-bfa9-f2155c4f546e" providerId="ADAL" clId="{1B0A234A-ED2D-4363-B2EC-1516D433EFB9}" dt="2020-06-07T14:17:27.959" v="421" actId="1076"/>
          <ac:spMkLst>
            <pc:docMk/>
            <pc:sldMk cId="1217323126" sldId="258"/>
            <ac:spMk id="24" creationId="{3A15E413-C563-47E7-8367-2A3854948A3B}"/>
          </ac:spMkLst>
        </pc:spChg>
      </pc:sldChg>
      <pc:sldChg chg="addSp delSp modSp new mod setBg">
        <pc:chgData name="Ореховский Антон Михайлович" userId="2b0a6326-6327-49dc-bfa9-f2155c4f546e" providerId="ADAL" clId="{1B0A234A-ED2D-4363-B2EC-1516D433EFB9}" dt="2020-06-07T13:54:36.487" v="209"/>
        <pc:sldMkLst>
          <pc:docMk/>
          <pc:sldMk cId="2386326335" sldId="259"/>
        </pc:sldMkLst>
        <pc:spChg chg="mod">
          <ac:chgData name="Ореховский Антон Михайлович" userId="2b0a6326-6327-49dc-bfa9-f2155c4f546e" providerId="ADAL" clId="{1B0A234A-ED2D-4363-B2EC-1516D433EFB9}" dt="2020-06-07T13:48:59.138" v="186" actId="20577"/>
          <ac:spMkLst>
            <pc:docMk/>
            <pc:sldMk cId="2386326335" sldId="259"/>
            <ac:spMk id="2" creationId="{3D9823C5-36CE-4C4D-AC1F-EC7FD2072FA2}"/>
          </ac:spMkLst>
        </pc:spChg>
        <pc:spChg chg="del mod">
          <ac:chgData name="Ореховский Антон Михайлович" userId="2b0a6326-6327-49dc-bfa9-f2155c4f546e" providerId="ADAL" clId="{1B0A234A-ED2D-4363-B2EC-1516D433EFB9}" dt="2020-06-07T13:48:47.114" v="161"/>
          <ac:spMkLst>
            <pc:docMk/>
            <pc:sldMk cId="2386326335" sldId="259"/>
            <ac:spMk id="3" creationId="{40382139-73DE-4B58-9A06-747995C515B4}"/>
          </ac:spMkLst>
        </pc:spChg>
        <pc:picChg chg="add mod">
          <ac:chgData name="Ореховский Антон Михайлович" userId="2b0a6326-6327-49dc-bfa9-f2155c4f546e" providerId="ADAL" clId="{1B0A234A-ED2D-4363-B2EC-1516D433EFB9}" dt="2020-06-07T13:49:37.254" v="190" actId="1076"/>
          <ac:picMkLst>
            <pc:docMk/>
            <pc:sldMk cId="2386326335" sldId="259"/>
            <ac:picMk id="5" creationId="{C9FE605E-6CB6-4513-A02B-2DE02E282D5F}"/>
          </ac:picMkLst>
        </pc:picChg>
      </pc:sldChg>
      <pc:sldChg chg="addSp delSp modSp new mod setBg">
        <pc:chgData name="Ореховский Антон Михайлович" userId="2b0a6326-6327-49dc-bfa9-f2155c4f546e" providerId="ADAL" clId="{1B0A234A-ED2D-4363-B2EC-1516D433EFB9}" dt="2020-06-07T13:54:44.530" v="210"/>
        <pc:sldMkLst>
          <pc:docMk/>
          <pc:sldMk cId="448292144" sldId="260"/>
        </pc:sldMkLst>
        <pc:spChg chg="mod">
          <ac:chgData name="Ореховский Антон Михайлович" userId="2b0a6326-6327-49dc-bfa9-f2155c4f546e" providerId="ADAL" clId="{1B0A234A-ED2D-4363-B2EC-1516D433EFB9}" dt="2020-06-07T13:53:05.527" v="199" actId="20577"/>
          <ac:spMkLst>
            <pc:docMk/>
            <pc:sldMk cId="448292144" sldId="260"/>
            <ac:spMk id="2" creationId="{E6501255-E329-457C-9AF0-B25C9548182B}"/>
          </ac:spMkLst>
        </pc:spChg>
        <pc:spChg chg="del">
          <ac:chgData name="Ореховский Антон Михайлович" userId="2b0a6326-6327-49dc-bfa9-f2155c4f546e" providerId="ADAL" clId="{1B0A234A-ED2D-4363-B2EC-1516D433EFB9}" dt="2020-06-07T13:53:10.926" v="201" actId="478"/>
          <ac:spMkLst>
            <pc:docMk/>
            <pc:sldMk cId="448292144" sldId="260"/>
            <ac:spMk id="3" creationId="{38A933D4-A883-43BF-806A-A3EC12B8F520}"/>
          </ac:spMkLst>
        </pc:spChg>
        <pc:picChg chg="add mod">
          <ac:chgData name="Ореховский Антон Михайлович" userId="2b0a6326-6327-49dc-bfa9-f2155c4f546e" providerId="ADAL" clId="{1B0A234A-ED2D-4363-B2EC-1516D433EFB9}" dt="2020-06-07T13:53:54.395" v="203" actId="1076"/>
          <ac:picMkLst>
            <pc:docMk/>
            <pc:sldMk cId="448292144" sldId="260"/>
            <ac:picMk id="4" creationId="{F5B57D55-21E8-4C84-892D-0AC71D09646A}"/>
          </ac:picMkLst>
        </pc:picChg>
      </pc:sldChg>
      <pc:sldChg chg="modSp new mod">
        <pc:chgData name="Ореховский Антон Михайлович" userId="2b0a6326-6327-49dc-bfa9-f2155c4f546e" providerId="ADAL" clId="{1B0A234A-ED2D-4363-B2EC-1516D433EFB9}" dt="2020-06-07T14:21:12.644" v="518" actId="20577"/>
        <pc:sldMkLst>
          <pc:docMk/>
          <pc:sldMk cId="32147136" sldId="261"/>
        </pc:sldMkLst>
        <pc:spChg chg="mod">
          <ac:chgData name="Ореховский Антон Михайлович" userId="2b0a6326-6327-49dc-bfa9-f2155c4f546e" providerId="ADAL" clId="{1B0A234A-ED2D-4363-B2EC-1516D433EFB9}" dt="2020-06-07T14:20:16.897" v="427" actId="20577"/>
          <ac:spMkLst>
            <pc:docMk/>
            <pc:sldMk cId="32147136" sldId="261"/>
            <ac:spMk id="2" creationId="{DBC6D421-A05F-410A-9210-C0BDFDEA5CF2}"/>
          </ac:spMkLst>
        </pc:spChg>
        <pc:spChg chg="mod">
          <ac:chgData name="Ореховский Антон Михайлович" userId="2b0a6326-6327-49dc-bfa9-f2155c4f546e" providerId="ADAL" clId="{1B0A234A-ED2D-4363-B2EC-1516D433EFB9}" dt="2020-06-07T14:21:12.644" v="518" actId="20577"/>
          <ac:spMkLst>
            <pc:docMk/>
            <pc:sldMk cId="32147136" sldId="261"/>
            <ac:spMk id="3" creationId="{7BFA73DB-63B6-443C-A6EB-7E5BCD81C196}"/>
          </ac:spMkLst>
        </pc:spChg>
      </pc:sldChg>
      <pc:sldChg chg="addSp delSp modSp new mod">
        <pc:chgData name="Ореховский Антон Михайлович" userId="2b0a6326-6327-49dc-bfa9-f2155c4f546e" providerId="ADAL" clId="{1B0A234A-ED2D-4363-B2EC-1516D433EFB9}" dt="2020-06-08T08:44:45.641" v="669" actId="313"/>
        <pc:sldMkLst>
          <pc:docMk/>
          <pc:sldMk cId="2128209774" sldId="262"/>
        </pc:sldMkLst>
        <pc:spChg chg="mod">
          <ac:chgData name="Ореховский Антон Михайлович" userId="2b0a6326-6327-49dc-bfa9-f2155c4f546e" providerId="ADAL" clId="{1B0A234A-ED2D-4363-B2EC-1516D433EFB9}" dt="2020-06-08T08:44:45.641" v="669" actId="313"/>
          <ac:spMkLst>
            <pc:docMk/>
            <pc:sldMk cId="2128209774" sldId="262"/>
            <ac:spMk id="2" creationId="{6D06D686-A93F-449F-B28E-DB276ECFA38A}"/>
          </ac:spMkLst>
        </pc:spChg>
        <pc:spChg chg="del">
          <ac:chgData name="Ореховский Антон Михайлович" userId="2b0a6326-6327-49dc-bfa9-f2155c4f546e" providerId="ADAL" clId="{1B0A234A-ED2D-4363-B2EC-1516D433EFB9}" dt="2020-06-08T08:33:59.482" v="529" actId="3680"/>
          <ac:spMkLst>
            <pc:docMk/>
            <pc:sldMk cId="2128209774" sldId="262"/>
            <ac:spMk id="3" creationId="{4826F5D8-0915-4BAC-8D19-09EABEC92366}"/>
          </ac:spMkLst>
        </pc:spChg>
        <pc:graphicFrameChg chg="add mod ord modGraphic">
          <ac:chgData name="Ореховский Антон Михайлович" userId="2b0a6326-6327-49dc-bfa9-f2155c4f546e" providerId="ADAL" clId="{1B0A234A-ED2D-4363-B2EC-1516D433EFB9}" dt="2020-06-08T08:43:37.318" v="658" actId="2164"/>
          <ac:graphicFrameMkLst>
            <pc:docMk/>
            <pc:sldMk cId="2128209774" sldId="262"/>
            <ac:graphicFrameMk id="4" creationId="{E4B9C1AC-2230-4C66-85FD-3544F5BD9CA1}"/>
          </ac:graphicFrameMkLst>
        </pc:graphicFrameChg>
      </pc:sldChg>
      <pc:sldMasterChg chg="setBg modSldLayout">
        <pc:chgData name="Ореховский Антон Михайлович" userId="2b0a6326-6327-49dc-bfa9-f2155c4f546e" providerId="ADAL" clId="{1B0A234A-ED2D-4363-B2EC-1516D433EFB9}" dt="2020-06-07T13:54:36.487" v="209"/>
        <pc:sldMasterMkLst>
          <pc:docMk/>
          <pc:sldMasterMk cId="3635862717" sldId="2147483648"/>
        </pc:sldMasterMkLst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2018309256" sldId="2147483649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3165630107" sldId="2147483650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2971371970" sldId="2147483651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1837610839" sldId="2147483652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1945519464" sldId="2147483653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1773878240" sldId="2147483654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1686418395" sldId="2147483655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3968653048" sldId="2147483656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1859349515" sldId="2147483657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1368877748" sldId="2147483658"/>
          </pc:sldLayoutMkLst>
        </pc:sldLayoutChg>
        <pc:sldLayoutChg chg="setBg">
          <pc:chgData name="Ореховский Антон Михайлович" userId="2b0a6326-6327-49dc-bfa9-f2155c4f546e" providerId="ADAL" clId="{1B0A234A-ED2D-4363-B2EC-1516D433EFB9}" dt="2020-06-07T13:54:36.487" v="209"/>
          <pc:sldLayoutMkLst>
            <pc:docMk/>
            <pc:sldMasterMk cId="3635862717" sldId="2147483648"/>
            <pc:sldLayoutMk cId="419315919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0279-8A8B-4994-970E-F3090CFA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087168-A78F-4D6F-810C-34AAE1E69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66FB1B-1A30-4E9F-A4FF-A306C5C4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FE2CB-6E96-4CC0-A064-148D404F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5D711-22AC-40C3-A22E-DBA53738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BE13-DC2F-49F4-934A-3D75050D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EAC4A-F18C-4A3E-857F-39FDED37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5494D-44D3-40DF-A7E6-F484ECE2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21658-EBD6-415D-921E-0BC6645F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06D69-8C5B-4D1A-93C7-AED061F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5E130-4C9B-43C6-856F-584E70DB6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D26B0C-5767-41CE-BEDA-502E4FA64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B2F28-B271-49AB-B219-480251D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8E38E-EC0F-4F47-8A46-BC3A7284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0E806-EB49-4EC0-A5A8-3C1D3CF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1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AC847-98EC-43EB-886E-1533569D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388BD-D32F-49A4-B3B5-3CEE6380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094D3-B2CD-4B77-AF24-1EDCCA3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A9C1A-9EA7-47F2-AD2D-CB05459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7E36B-BD21-4E55-810F-11D300C3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F1FF-1C84-4F57-89D7-E523D0CF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0CA13C-CCFC-46CD-8B2D-3ADB9F2E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35701-CEFC-488A-B3AE-04FA9B1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4AFB4-C69C-4FE7-BEA8-C71C25D8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8464C-7502-4366-9E19-E0CCF37F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7BC8C-7C7E-4494-B8F1-CD846E42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E793A-1459-4742-B561-10A2A0646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837898-AB68-4C39-BB82-F6D0AAC1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5811B-E73B-4211-9181-49D568F8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05ACF-C356-47A8-A40A-4D9E9F18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062E98-C733-435A-AE03-A54D911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68D1C-4517-4754-99B0-1BACC04C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CB5AE-FFA0-4ABF-A27D-D09FD8F4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23EEC4-AEF7-4141-A08E-2F6C18D1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AF3F50-11B4-4782-936D-B3653ACDB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CA8D3A-0926-42D4-AE7A-6FD98706D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7D7F24-C1E0-4236-A74E-9878A57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93E753-752A-4D84-87A5-5BE5426A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AE3AFD-4CB1-4BF3-855C-3997343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51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B03C9-2F8D-4C16-AC3B-2AC4C1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A6EE39-3805-4DB1-B7C9-ACF1636A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340DBA-F3F0-4426-BD2A-19EB6C78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3B8492-5027-4D24-941A-723D8474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7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833127-0676-4369-8F4D-9B02F290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7E1629-B160-4E18-93A3-A4589A8F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6D597F-EF82-42FC-902B-D3B3423B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A7007-BE07-4B37-9D22-D08C00F0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A7B0F-83C7-45C7-95D2-683A0DBD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C0276A-F249-4F1B-A29E-073C7052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F8F91-6302-46B2-990D-407025D1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66DED-A13D-4E98-9A3C-2797A2A1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8C99FA-53C9-495D-85C1-99B37FB1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6FAE5-3266-4664-92EB-0321F08D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35DAE5-30DD-487F-9417-62F02D82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AE887-5D95-4E1F-A366-B0AA46F4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773EE2-6051-47B0-93BA-6C968AAD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3FCE-7BA8-4399-8067-DB3F03FD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203F93-DF13-41B7-9417-A38D6B12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F9A80-43C9-4CAA-9EB1-25A29097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518EDA-0C75-44EC-B8AF-7BA0B6C5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A98B0-BBCE-455D-ADEE-EBAEC0804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2CDD-2975-45D5-893F-EB7AA346D835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B63D6C-58AA-4D11-A646-D4D58E53C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51456-DA68-4C59-AC59-A95B4514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5B2E-674E-40E6-AB7B-ED6A166D6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779AD-EFFF-4A49-A219-16CAD1F50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459E2E3-2FDD-4130-9EDF-C2ECB7B1E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5" y="4619307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12DC0-2D7D-435B-9D27-6AD19B9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Mongo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0DA7C-DA58-4FF0-A18F-7C88011D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 base</a:t>
            </a:r>
            <a:r>
              <a:rPr lang="en-US" dirty="0"/>
              <a:t>d</a:t>
            </a:r>
            <a:r>
              <a:rPr lang="en-US"/>
              <a:t> </a:t>
            </a:r>
            <a:r>
              <a:rPr lang="en-US" dirty="0"/>
              <a:t>DB</a:t>
            </a:r>
          </a:p>
          <a:p>
            <a:r>
              <a:rPr lang="en-US" dirty="0"/>
              <a:t>User-defined JS functions</a:t>
            </a:r>
          </a:p>
          <a:p>
            <a:r>
              <a:rPr lang="en-US" dirty="0"/>
              <a:t>Capped collections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File Storage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77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01255-E329-457C-9AF0-B25C954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B57D55-21E8-4C84-892D-0AC71D09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25" y="545952"/>
            <a:ext cx="4864350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823C5-36CE-4C4D-AC1F-EC7FD207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C9FE605E-6CB6-4513-A02B-2DE02E28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6" y="2047816"/>
            <a:ext cx="11590888" cy="3541660"/>
          </a:xfrm>
        </p:spPr>
      </p:pic>
    </p:spTree>
    <p:extLst>
      <p:ext uri="{BB962C8B-B14F-4D97-AF65-F5344CB8AC3E}">
        <p14:creationId xmlns:p14="http://schemas.microsoft.com/office/powerpoint/2010/main" val="23863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2C478-D904-443B-8FA9-46C6A1F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Capped collections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5B3005-9C6E-4491-A3F6-E0B671551546}"/>
              </a:ext>
            </a:extLst>
          </p:cNvPr>
          <p:cNvSpPr/>
          <p:nvPr/>
        </p:nvSpPr>
        <p:spPr>
          <a:xfrm>
            <a:off x="1845945" y="2171700"/>
            <a:ext cx="8500110" cy="16344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634FF3-22BB-4644-8132-73EF8AEA197C}"/>
              </a:ext>
            </a:extLst>
          </p:cNvPr>
          <p:cNvSpPr/>
          <p:nvPr/>
        </p:nvSpPr>
        <p:spPr>
          <a:xfrm>
            <a:off x="1981200" y="2457450"/>
            <a:ext cx="195453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229416-F5B8-4757-AF94-30192093EB29}"/>
              </a:ext>
            </a:extLst>
          </p:cNvPr>
          <p:cNvSpPr/>
          <p:nvPr/>
        </p:nvSpPr>
        <p:spPr>
          <a:xfrm>
            <a:off x="4072890" y="2462689"/>
            <a:ext cx="195453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206526-FD29-4727-9812-7AC20DE901AC}"/>
              </a:ext>
            </a:extLst>
          </p:cNvPr>
          <p:cNvSpPr/>
          <p:nvPr/>
        </p:nvSpPr>
        <p:spPr>
          <a:xfrm>
            <a:off x="6164580" y="2457450"/>
            <a:ext cx="195453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3CB15B-DC57-473E-B425-83EC463298E3}"/>
              </a:ext>
            </a:extLst>
          </p:cNvPr>
          <p:cNvSpPr/>
          <p:nvPr/>
        </p:nvSpPr>
        <p:spPr>
          <a:xfrm>
            <a:off x="8256270" y="2457450"/>
            <a:ext cx="195453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D236328-9482-4440-A0B7-211C542B0DC0}"/>
              </a:ext>
            </a:extLst>
          </p:cNvPr>
          <p:cNvSpPr/>
          <p:nvPr/>
        </p:nvSpPr>
        <p:spPr>
          <a:xfrm>
            <a:off x="5118735" y="5521325"/>
            <a:ext cx="195453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FC5ED2B7-5494-4650-A340-0049358F1D19}"/>
              </a:ext>
            </a:extLst>
          </p:cNvPr>
          <p:cNvSpPr/>
          <p:nvPr/>
        </p:nvSpPr>
        <p:spPr>
          <a:xfrm rot="10800000">
            <a:off x="5661660" y="4035107"/>
            <a:ext cx="731520" cy="123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065B2-8F54-4124-904D-5AAB0C43F93C}"/>
              </a:ext>
            </a:extLst>
          </p:cNvPr>
          <p:cNvSpPr txBox="1"/>
          <p:nvPr/>
        </p:nvSpPr>
        <p:spPr>
          <a:xfrm>
            <a:off x="5852160" y="1449497"/>
            <a:ext cx="4808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Collection cap.: 4</a:t>
            </a:r>
            <a:endParaRPr lang="ru-RU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30D8C-7DFB-4213-96C5-D033B8267DBC}"/>
              </a:ext>
            </a:extLst>
          </p:cNvPr>
          <p:cNvSpPr txBox="1"/>
          <p:nvPr/>
        </p:nvSpPr>
        <p:spPr>
          <a:xfrm>
            <a:off x="2646454" y="2457450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78175-3AAA-402B-B372-3643C9645E81}"/>
              </a:ext>
            </a:extLst>
          </p:cNvPr>
          <p:cNvSpPr txBox="1"/>
          <p:nvPr/>
        </p:nvSpPr>
        <p:spPr>
          <a:xfrm>
            <a:off x="4748349" y="2421315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1E146-186A-4D23-BC65-0B1EBF29E419}"/>
              </a:ext>
            </a:extLst>
          </p:cNvPr>
          <p:cNvSpPr txBox="1"/>
          <p:nvPr/>
        </p:nvSpPr>
        <p:spPr>
          <a:xfrm>
            <a:off x="6973526" y="2421315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3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D555B-8036-4889-812E-8F068AFE02C4}"/>
              </a:ext>
            </a:extLst>
          </p:cNvPr>
          <p:cNvSpPr txBox="1"/>
          <p:nvPr/>
        </p:nvSpPr>
        <p:spPr>
          <a:xfrm>
            <a:off x="8929278" y="2481560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4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05B36-4DC8-480E-B657-737D4498B3A4}"/>
              </a:ext>
            </a:extLst>
          </p:cNvPr>
          <p:cNvSpPr txBox="1"/>
          <p:nvPr/>
        </p:nvSpPr>
        <p:spPr>
          <a:xfrm>
            <a:off x="5787866" y="5545435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5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29FC1-45B4-4A26-9D51-A33E2A4743C4}"/>
              </a:ext>
            </a:extLst>
          </p:cNvPr>
          <p:cNvSpPr txBox="1"/>
          <p:nvPr/>
        </p:nvSpPr>
        <p:spPr>
          <a:xfrm>
            <a:off x="2646454" y="2447178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2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6305E-8ADC-4585-92C1-C5E44EB2819F}"/>
              </a:ext>
            </a:extLst>
          </p:cNvPr>
          <p:cNvSpPr txBox="1"/>
          <p:nvPr/>
        </p:nvSpPr>
        <p:spPr>
          <a:xfrm>
            <a:off x="4748349" y="2416014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3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F8912-94B8-412D-9A70-30665D4B8EB6}"/>
              </a:ext>
            </a:extLst>
          </p:cNvPr>
          <p:cNvSpPr txBox="1"/>
          <p:nvPr/>
        </p:nvSpPr>
        <p:spPr>
          <a:xfrm>
            <a:off x="6973526" y="2416014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4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15E413-C563-47E7-8367-2A3854948A3B}"/>
              </a:ext>
            </a:extLst>
          </p:cNvPr>
          <p:cNvSpPr txBox="1"/>
          <p:nvPr/>
        </p:nvSpPr>
        <p:spPr>
          <a:xfrm>
            <a:off x="8953771" y="2465935"/>
            <a:ext cx="61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5 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2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/>
      <p:bldP spid="15" grpId="1"/>
      <p:bldP spid="16" grpId="0"/>
      <p:bldP spid="17" grpId="0"/>
      <p:bldP spid="17" grpId="1"/>
      <p:bldP spid="18" grpId="0"/>
      <p:bldP spid="18" grpId="1"/>
      <p:bldP spid="20" grpId="0"/>
      <p:bldP spid="20" grpId="1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6D421-A05F-410A-9210-C0BDFDEA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A73DB-63B6-443C-A6EB-7E5BCD81C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Document?</a:t>
            </a:r>
          </a:p>
          <a:p>
            <a:r>
              <a:rPr lang="en-US" dirty="0"/>
              <a:t>Where JS can be applied?</a:t>
            </a:r>
          </a:p>
          <a:p>
            <a:r>
              <a:rPr lang="en-US" dirty="0"/>
              <a:t>Where capped collections could be useful?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6D686-A93F-449F-B28E-DB276ECF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4B9C1AC-2230-4C66-85FD-3544F5BD9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64366"/>
              </p:ext>
            </p:extLst>
          </p:nvPr>
        </p:nvGraphicFramePr>
        <p:xfrm>
          <a:off x="838200" y="1825625"/>
          <a:ext cx="1051559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198883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92359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5450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0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neatly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 tidy way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of the girls was dressed neatly.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8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hairy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go in a bad way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you shot an armed intruder, this is going to </a:t>
                      </a:r>
                      <a:r>
                        <a:rPr lang="en-US" i="1" dirty="0"/>
                        <a:t>get hairy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00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ad-hoc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 for a specific solution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he wanted more clarification about </a:t>
                      </a:r>
                      <a:r>
                        <a:rPr lang="en-US" i="1" dirty="0"/>
                        <a:t>ad-hoc</a:t>
                      </a:r>
                      <a:r>
                        <a:rPr lang="en-US" dirty="0"/>
                        <a:t> authorization.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8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09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107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MongoDB</vt:lpstr>
      <vt:lpstr>About Mongo</vt:lpstr>
      <vt:lpstr>Document</vt:lpstr>
      <vt:lpstr>Data Model</vt:lpstr>
      <vt:lpstr>Capped collections</vt:lpstr>
      <vt:lpstr>Quiz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Ореховский Антон Михайлович</dc:creator>
  <cp:lastModifiedBy>Ореховский Антон Михайлович</cp:lastModifiedBy>
  <cp:revision>1</cp:revision>
  <dcterms:created xsi:type="dcterms:W3CDTF">2020-06-07T13:24:40Z</dcterms:created>
  <dcterms:modified xsi:type="dcterms:W3CDTF">2020-06-08T11:12:16Z</dcterms:modified>
</cp:coreProperties>
</file>