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  <p:sldMasterId id="2147483710" r:id="rId3"/>
  </p:sldMasterIdLst>
  <p:notesMasterIdLst>
    <p:notesMasterId r:id="rId11"/>
  </p:notesMasterIdLst>
  <p:handoutMasterIdLst>
    <p:handoutMasterId r:id="rId12"/>
  </p:handoutMasterIdLst>
  <p:sldIdLst>
    <p:sldId id="271" r:id="rId4"/>
    <p:sldId id="265" r:id="rId5"/>
    <p:sldId id="273" r:id="rId6"/>
    <p:sldId id="278" r:id="rId7"/>
    <p:sldId id="279" r:id="rId8"/>
    <p:sldId id="280" r:id="rId9"/>
    <p:sldId id="28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реховский Антон Михайлович" initials="ОАМ" lastIdx="1" clrIdx="0">
    <p:extLst>
      <p:ext uri="{19B8F6BF-5375-455C-9EA6-DF929625EA0E}">
        <p15:presenceInfo xmlns:p15="http://schemas.microsoft.com/office/powerpoint/2012/main" userId="Ореховский Антон Михайл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E011B-4CA3-4EE3-B80A-A9B897ECEF6B}" v="40" dt="2020-06-20T15:37:45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51821" autoAdjust="0"/>
  </p:normalViewPr>
  <p:slideViewPr>
    <p:cSldViewPr snapToGrid="0" snapToObjects="1" showGuides="1">
      <p:cViewPr varScale="1">
        <p:scale>
          <a:sx n="78" d="100"/>
          <a:sy n="78" d="100"/>
        </p:scale>
        <p:origin x="2538" y="78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реховский Антон Михайлович" userId="2b0a6326-6327-49dc-bfa9-f2155c4f546e" providerId="ADAL" clId="{79EE011B-4CA3-4EE3-B80A-A9B897ECEF6B}"/>
    <pc:docChg chg="undo custSel addSld delSld modSld sldOrd">
      <pc:chgData name="Ореховский Антон Михайлович" userId="2b0a6326-6327-49dc-bfa9-f2155c4f546e" providerId="ADAL" clId="{79EE011B-4CA3-4EE3-B80A-A9B897ECEF6B}" dt="2020-06-20T15:42:04.944" v="1969" actId="20577"/>
      <pc:docMkLst>
        <pc:docMk/>
      </pc:docMkLst>
      <pc:sldChg chg="modSp mod">
        <pc:chgData name="Ореховский Антон Михайлович" userId="2b0a6326-6327-49dc-bfa9-f2155c4f546e" providerId="ADAL" clId="{79EE011B-4CA3-4EE3-B80A-A9B897ECEF6B}" dt="2020-06-14T09:43:48.069" v="201" actId="20577"/>
        <pc:sldMkLst>
          <pc:docMk/>
          <pc:sldMk cId="87172503" sldId="265"/>
        </pc:sldMkLst>
        <pc:spChg chg="mod">
          <ac:chgData name="Ореховский Антон Михайлович" userId="2b0a6326-6327-49dc-bfa9-f2155c4f546e" providerId="ADAL" clId="{79EE011B-4CA3-4EE3-B80A-A9B897ECEF6B}" dt="2020-06-14T09:42:58.772" v="153" actId="20577"/>
          <ac:spMkLst>
            <pc:docMk/>
            <pc:sldMk cId="87172503" sldId="265"/>
            <ac:spMk id="5" creationId="{00000000-0000-0000-0000-000000000000}"/>
          </ac:spMkLst>
        </pc:spChg>
        <pc:spChg chg="mod">
          <ac:chgData name="Ореховский Антон Михайлович" userId="2b0a6326-6327-49dc-bfa9-f2155c4f546e" providerId="ADAL" clId="{79EE011B-4CA3-4EE3-B80A-A9B897ECEF6B}" dt="2020-06-14T09:43:48.069" v="201" actId="20577"/>
          <ac:spMkLst>
            <pc:docMk/>
            <pc:sldMk cId="87172503" sldId="265"/>
            <ac:spMk id="7" creationId="{00000000-0000-0000-0000-000000000000}"/>
          </ac:spMkLst>
        </pc:spChg>
      </pc:sldChg>
      <pc:sldChg chg="modSp mod">
        <pc:chgData name="Ореховский Антон Михайлович" userId="2b0a6326-6327-49dc-bfa9-f2155c4f546e" providerId="ADAL" clId="{79EE011B-4CA3-4EE3-B80A-A9B897ECEF6B}" dt="2020-06-14T09:43:53.322" v="203"/>
        <pc:sldMkLst>
          <pc:docMk/>
          <pc:sldMk cId="4170459844" sldId="271"/>
        </pc:sldMkLst>
        <pc:spChg chg="mod">
          <ac:chgData name="Ореховский Антон Михайлович" userId="2b0a6326-6327-49dc-bfa9-f2155c4f546e" providerId="ADAL" clId="{79EE011B-4CA3-4EE3-B80A-A9B897ECEF6B}" dt="2020-06-14T09:37:27.627" v="67" actId="20577"/>
          <ac:spMkLst>
            <pc:docMk/>
            <pc:sldMk cId="4170459844" sldId="271"/>
            <ac:spMk id="5" creationId="{00000000-0000-0000-0000-000000000000}"/>
          </ac:spMkLst>
        </pc:spChg>
        <pc:spChg chg="mod">
          <ac:chgData name="Ореховский Антон Михайлович" userId="2b0a6326-6327-49dc-bfa9-f2155c4f546e" providerId="ADAL" clId="{79EE011B-4CA3-4EE3-B80A-A9B897ECEF6B}" dt="2020-06-14T09:43:53.322" v="203"/>
          <ac:spMkLst>
            <pc:docMk/>
            <pc:sldMk cId="4170459844" sldId="271"/>
            <ac:spMk id="7" creationId="{00000000-0000-0000-0000-000000000000}"/>
          </ac:spMkLst>
        </pc:spChg>
      </pc:sldChg>
      <pc:sldChg chg="modSp mod addCm delCm modNotesTx">
        <pc:chgData name="Ореховский Антон Михайлович" userId="2b0a6326-6327-49dc-bfa9-f2155c4f546e" providerId="ADAL" clId="{79EE011B-4CA3-4EE3-B80A-A9B897ECEF6B}" dt="2020-06-20T15:42:04.944" v="1969" actId="20577"/>
        <pc:sldMkLst>
          <pc:docMk/>
          <pc:sldMk cId="1803256121" sldId="273"/>
        </pc:sldMkLst>
        <pc:spChg chg="mod">
          <ac:chgData name="Ореховский Антон Михайлович" userId="2b0a6326-6327-49dc-bfa9-f2155c4f546e" providerId="ADAL" clId="{79EE011B-4CA3-4EE3-B80A-A9B897ECEF6B}" dt="2020-06-14T09:48:31.260" v="218" actId="20577"/>
          <ac:spMkLst>
            <pc:docMk/>
            <pc:sldMk cId="1803256121" sldId="273"/>
            <ac:spMk id="2" creationId="{00000000-0000-0000-0000-000000000000}"/>
          </ac:spMkLst>
        </pc:spChg>
        <pc:spChg chg="mod">
          <ac:chgData name="Ореховский Антон Михайлович" userId="2b0a6326-6327-49dc-bfa9-f2155c4f546e" providerId="ADAL" clId="{79EE011B-4CA3-4EE3-B80A-A9B897ECEF6B}" dt="2020-06-14T11:54:23.392" v="777" actId="20577"/>
          <ac:spMkLst>
            <pc:docMk/>
            <pc:sldMk cId="1803256121" sldId="273"/>
            <ac:spMk id="3" creationId="{00000000-0000-0000-0000-000000000000}"/>
          </ac:spMkLst>
        </pc:spChg>
      </pc:sldChg>
      <pc:sldChg chg="del">
        <pc:chgData name="Ореховский Антон Михайлович" userId="2b0a6326-6327-49dc-bfa9-f2155c4f546e" providerId="ADAL" clId="{79EE011B-4CA3-4EE3-B80A-A9B897ECEF6B}" dt="2020-06-14T11:54:29.405" v="778" actId="47"/>
        <pc:sldMkLst>
          <pc:docMk/>
          <pc:sldMk cId="1758826101" sldId="275"/>
        </pc:sldMkLst>
      </pc:sldChg>
      <pc:sldChg chg="del">
        <pc:chgData name="Ореховский Антон Михайлович" userId="2b0a6326-6327-49dc-bfa9-f2155c4f546e" providerId="ADAL" clId="{79EE011B-4CA3-4EE3-B80A-A9B897ECEF6B}" dt="2020-06-14T11:54:30.426" v="779" actId="47"/>
        <pc:sldMkLst>
          <pc:docMk/>
          <pc:sldMk cId="238712034" sldId="276"/>
        </pc:sldMkLst>
      </pc:sldChg>
      <pc:sldChg chg="del">
        <pc:chgData name="Ореховский Антон Михайлович" userId="2b0a6326-6327-49dc-bfa9-f2155c4f546e" providerId="ADAL" clId="{79EE011B-4CA3-4EE3-B80A-A9B897ECEF6B}" dt="2020-06-14T11:54:31.383" v="780" actId="47"/>
        <pc:sldMkLst>
          <pc:docMk/>
          <pc:sldMk cId="1864942597" sldId="277"/>
        </pc:sldMkLst>
      </pc:sldChg>
      <pc:sldChg chg="delSp modSp add mod ord modAnim modNotesTx">
        <pc:chgData name="Ореховский Антон Михайлович" userId="2b0a6326-6327-49dc-bfa9-f2155c4f546e" providerId="ADAL" clId="{79EE011B-4CA3-4EE3-B80A-A9B897ECEF6B}" dt="2020-06-20T15:32:45.681" v="1379" actId="20577"/>
        <pc:sldMkLst>
          <pc:docMk/>
          <pc:sldMk cId="3828178040" sldId="278"/>
        </pc:sldMkLst>
        <pc:spChg chg="mod">
          <ac:chgData name="Ореховский Антон Михайлович" userId="2b0a6326-6327-49dc-bfa9-f2155c4f546e" providerId="ADAL" clId="{79EE011B-4CA3-4EE3-B80A-A9B897ECEF6B}" dt="2020-06-14T10:30:48.847" v="366" actId="20577"/>
          <ac:spMkLst>
            <pc:docMk/>
            <pc:sldMk cId="3828178040" sldId="278"/>
            <ac:spMk id="2" creationId="{00000000-0000-0000-0000-000000000000}"/>
          </ac:spMkLst>
        </pc:spChg>
        <pc:spChg chg="mod">
          <ac:chgData name="Ореховский Антон Михайлович" userId="2b0a6326-6327-49dc-bfa9-f2155c4f546e" providerId="ADAL" clId="{79EE011B-4CA3-4EE3-B80A-A9B897ECEF6B}" dt="2020-06-14T12:05:24.201" v="936" actId="20577"/>
          <ac:spMkLst>
            <pc:docMk/>
            <pc:sldMk cId="3828178040" sldId="278"/>
            <ac:spMk id="3" creationId="{00000000-0000-0000-0000-000000000000}"/>
          </ac:spMkLst>
        </pc:spChg>
        <pc:spChg chg="del">
          <ac:chgData name="Ореховский Антон Михайлович" userId="2b0a6326-6327-49dc-bfa9-f2155c4f546e" providerId="ADAL" clId="{79EE011B-4CA3-4EE3-B80A-A9B897ECEF6B}" dt="2020-06-14T10:30:56.686" v="368" actId="478"/>
          <ac:spMkLst>
            <pc:docMk/>
            <pc:sldMk cId="3828178040" sldId="278"/>
            <ac:spMk id="4" creationId="{00000000-0000-0000-0000-000000000000}"/>
          </ac:spMkLst>
        </pc:spChg>
        <pc:spChg chg="del">
          <ac:chgData name="Ореховский Антон Михайлович" userId="2b0a6326-6327-49dc-bfa9-f2155c4f546e" providerId="ADAL" clId="{79EE011B-4CA3-4EE3-B80A-A9B897ECEF6B}" dt="2020-06-14T10:30:55.012" v="367" actId="478"/>
          <ac:spMkLst>
            <pc:docMk/>
            <pc:sldMk cId="3828178040" sldId="278"/>
            <ac:spMk id="5" creationId="{00000000-0000-0000-0000-000000000000}"/>
          </ac:spMkLst>
        </pc:spChg>
      </pc:sldChg>
      <pc:sldChg chg="delSp modSp new mod modNotesTx">
        <pc:chgData name="Ореховский Антон Михайлович" userId="2b0a6326-6327-49dc-bfa9-f2155c4f546e" providerId="ADAL" clId="{79EE011B-4CA3-4EE3-B80A-A9B897ECEF6B}" dt="2020-06-20T15:37:58.616" v="1752" actId="20577"/>
        <pc:sldMkLst>
          <pc:docMk/>
          <pc:sldMk cId="1066606002" sldId="279"/>
        </pc:sldMkLst>
        <pc:spChg chg="mod">
          <ac:chgData name="Ореховский Антон Михайлович" userId="2b0a6326-6327-49dc-bfa9-f2155c4f546e" providerId="ADAL" clId="{79EE011B-4CA3-4EE3-B80A-A9B897ECEF6B}" dt="2020-06-14T11:53:45.141" v="736" actId="20577"/>
          <ac:spMkLst>
            <pc:docMk/>
            <pc:sldMk cId="1066606002" sldId="279"/>
            <ac:spMk id="2" creationId="{951A0D93-3F34-4A2F-A555-074FEADF8139}"/>
          </ac:spMkLst>
        </pc:spChg>
        <pc:spChg chg="del">
          <ac:chgData name="Ореховский Антон Михайлович" userId="2b0a6326-6327-49dc-bfa9-f2155c4f546e" providerId="ADAL" clId="{79EE011B-4CA3-4EE3-B80A-A9B897ECEF6B}" dt="2020-06-14T11:04:36.040" v="612" actId="478"/>
          <ac:spMkLst>
            <pc:docMk/>
            <pc:sldMk cId="1066606002" sldId="279"/>
            <ac:spMk id="3" creationId="{9C4A5E98-7510-4295-B028-8579A45894F2}"/>
          </ac:spMkLst>
        </pc:spChg>
        <pc:spChg chg="del">
          <ac:chgData name="Ореховский Антон Михайлович" userId="2b0a6326-6327-49dc-bfa9-f2155c4f546e" providerId="ADAL" clId="{79EE011B-4CA3-4EE3-B80A-A9B897ECEF6B}" dt="2020-06-14T11:04:37.457" v="613" actId="478"/>
          <ac:spMkLst>
            <pc:docMk/>
            <pc:sldMk cId="1066606002" sldId="279"/>
            <ac:spMk id="4" creationId="{2392FAD2-48F0-44BF-92D2-BF9739B03D5A}"/>
          </ac:spMkLst>
        </pc:spChg>
        <pc:spChg chg="mod">
          <ac:chgData name="Ореховский Антон Михайлович" userId="2b0a6326-6327-49dc-bfa9-f2155c4f546e" providerId="ADAL" clId="{79EE011B-4CA3-4EE3-B80A-A9B897ECEF6B}" dt="2020-06-14T10:52:23.389" v="525" actId="20577"/>
          <ac:spMkLst>
            <pc:docMk/>
            <pc:sldMk cId="1066606002" sldId="279"/>
            <ac:spMk id="5" creationId="{8B3BAEE7-2156-4EF6-AA64-9396D8C348C6}"/>
          </ac:spMkLst>
        </pc:spChg>
      </pc:sldChg>
      <pc:sldChg chg="delSp modSp new mod modAnim modNotesTx">
        <pc:chgData name="Ореховский Антон Михайлович" userId="2b0a6326-6327-49dc-bfa9-f2155c4f546e" providerId="ADAL" clId="{79EE011B-4CA3-4EE3-B80A-A9B897ECEF6B}" dt="2020-06-20T15:40:45.024" v="1940" actId="20577"/>
        <pc:sldMkLst>
          <pc:docMk/>
          <pc:sldMk cId="990656120" sldId="280"/>
        </pc:sldMkLst>
        <pc:spChg chg="mod">
          <ac:chgData name="Ореховский Антон Михайлович" userId="2b0a6326-6327-49dc-bfa9-f2155c4f546e" providerId="ADAL" clId="{79EE011B-4CA3-4EE3-B80A-A9B897ECEF6B}" dt="2020-06-14T11:57:48.896" v="931" actId="20577"/>
          <ac:spMkLst>
            <pc:docMk/>
            <pc:sldMk cId="990656120" sldId="280"/>
            <ac:spMk id="2" creationId="{A606323F-49F7-4C1D-A122-5102BA3E3F12}"/>
          </ac:spMkLst>
        </pc:spChg>
        <pc:spChg chg="del">
          <ac:chgData name="Ореховский Антон Михайлович" userId="2b0a6326-6327-49dc-bfa9-f2155c4f546e" providerId="ADAL" clId="{79EE011B-4CA3-4EE3-B80A-A9B897ECEF6B}" dt="2020-06-14T11:54:40.544" v="792" actId="478"/>
          <ac:spMkLst>
            <pc:docMk/>
            <pc:sldMk cId="990656120" sldId="280"/>
            <ac:spMk id="3" creationId="{9EA591C2-B655-4475-8A4D-3140F8D66BC4}"/>
          </ac:spMkLst>
        </pc:spChg>
        <pc:spChg chg="del">
          <ac:chgData name="Ореховский Антон Михайлович" userId="2b0a6326-6327-49dc-bfa9-f2155c4f546e" providerId="ADAL" clId="{79EE011B-4CA3-4EE3-B80A-A9B897ECEF6B}" dt="2020-06-14T11:54:41.848" v="793" actId="478"/>
          <ac:spMkLst>
            <pc:docMk/>
            <pc:sldMk cId="990656120" sldId="280"/>
            <ac:spMk id="4" creationId="{8DFD967C-F47F-4DB8-9B94-8D966AFA8B49}"/>
          </ac:spMkLst>
        </pc:spChg>
        <pc:spChg chg="mod">
          <ac:chgData name="Ореховский Антон Михайлович" userId="2b0a6326-6327-49dc-bfa9-f2155c4f546e" providerId="ADAL" clId="{79EE011B-4CA3-4EE3-B80A-A9B897ECEF6B}" dt="2020-06-14T11:54:37.095" v="791" actId="20577"/>
          <ac:spMkLst>
            <pc:docMk/>
            <pc:sldMk cId="990656120" sldId="280"/>
            <ac:spMk id="5" creationId="{4660D7E1-0128-4C25-BB91-78F8C13C4681}"/>
          </ac:spMkLst>
        </pc:spChg>
      </pc:sldChg>
      <pc:sldChg chg="addSp delSp modSp add mod delAnim modNotesTx">
        <pc:chgData name="Ореховский Антон Михайлович" userId="2b0a6326-6327-49dc-bfa9-f2155c4f546e" providerId="ADAL" clId="{79EE011B-4CA3-4EE3-B80A-A9B897ECEF6B}" dt="2020-06-20T15:41:46.598" v="1948" actId="20577"/>
        <pc:sldMkLst>
          <pc:docMk/>
          <pc:sldMk cId="2501897965" sldId="281"/>
        </pc:sldMkLst>
        <pc:spChg chg="del">
          <ac:chgData name="Ореховский Антон Михайлович" userId="2b0a6326-6327-49dc-bfa9-f2155c4f546e" providerId="ADAL" clId="{79EE011B-4CA3-4EE3-B80A-A9B897ECEF6B}" dt="2020-06-14T15:56:34.959" v="940" actId="478"/>
          <ac:spMkLst>
            <pc:docMk/>
            <pc:sldMk cId="2501897965" sldId="281"/>
            <ac:spMk id="2" creationId="{A606323F-49F7-4C1D-A122-5102BA3E3F12}"/>
          </ac:spMkLst>
        </pc:spChg>
        <pc:spChg chg="add del mod">
          <ac:chgData name="Ореховский Антон Михайлович" userId="2b0a6326-6327-49dc-bfa9-f2155c4f546e" providerId="ADAL" clId="{79EE011B-4CA3-4EE3-B80A-A9B897ECEF6B}" dt="2020-06-14T15:56:37.357" v="941" actId="478"/>
          <ac:spMkLst>
            <pc:docMk/>
            <pc:sldMk cId="2501897965" sldId="281"/>
            <ac:spMk id="4" creationId="{615C829C-D0F4-4F92-949F-6F5DE3129424}"/>
          </ac:spMkLst>
        </pc:spChg>
        <pc:spChg chg="mod">
          <ac:chgData name="Ореховский Антон Михайлович" userId="2b0a6326-6327-49dc-bfa9-f2155c4f546e" providerId="ADAL" clId="{79EE011B-4CA3-4EE3-B80A-A9B897ECEF6B}" dt="2020-06-14T15:56:56.909" v="976" actId="20577"/>
          <ac:spMkLst>
            <pc:docMk/>
            <pc:sldMk cId="2501897965" sldId="281"/>
            <ac:spMk id="5" creationId="{4660D7E1-0128-4C25-BB91-78F8C13C4681}"/>
          </ac:spMkLst>
        </pc:spChg>
      </pc:sldChg>
      <pc:sldMasterChg chg="delSldLayout">
        <pc:chgData name="Ореховский Антон Михайлович" userId="2b0a6326-6327-49dc-bfa9-f2155c4f546e" providerId="ADAL" clId="{79EE011B-4CA3-4EE3-B80A-A9B897ECEF6B}" dt="2020-06-14T11:54:29.405" v="778" actId="47"/>
        <pc:sldMasterMkLst>
          <pc:docMk/>
          <pc:sldMasterMk cId="1055865372" sldId="2147483684"/>
        </pc:sldMasterMkLst>
        <pc:sldLayoutChg chg="del">
          <pc:chgData name="Ореховский Антон Михайлович" userId="2b0a6326-6327-49dc-bfa9-f2155c4f546e" providerId="ADAL" clId="{79EE011B-4CA3-4EE3-B80A-A9B897ECEF6B}" dt="2020-06-14T11:54:29.405" v="778" actId="47"/>
          <pc:sldLayoutMkLst>
            <pc:docMk/>
            <pc:sldMasterMk cId="1055865372" sldId="2147483684"/>
            <pc:sldLayoutMk cId="7186394" sldId="214748371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3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outline.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0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story that gives an understanding about why the software engineering is important.</a:t>
            </a:r>
          </a:p>
          <a:p>
            <a:pPr marL="228600" indent="-228600">
              <a:buAutoNum type="arabicPeriod"/>
            </a:pPr>
            <a:r>
              <a:rPr lang="en-US" dirty="0"/>
              <a:t>Course syllabus </a:t>
            </a:r>
          </a:p>
          <a:p>
            <a:pPr marL="685800" lvl="1" indent="-228600">
              <a:buAutoNum type="arabicPeriod"/>
            </a:pPr>
            <a:r>
              <a:rPr lang="en-US" dirty="0"/>
              <a:t>Process topic is about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development processes including traditional ones like waterfall and spiral and more modern agile approaches like extreme programming, test driven development and scrum. 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Specification topic is about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specification helps both programmers and customers to communicate. </a:t>
            </a:r>
          </a:p>
          <a:p>
            <a:pPr marL="685800" lvl="1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 topic is about testing, especially black box and white box testing.</a:t>
            </a:r>
          </a:p>
          <a:p>
            <a:pPr marL="685800" lvl="1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HLD topic is about APIs, REST, coupling and cohesion, and solid principles.</a:t>
            </a:r>
          </a:p>
          <a:p>
            <a:pPr marL="685800" lvl="1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LLD topic is about MVC, MVP and other patterns.</a:t>
            </a:r>
          </a:p>
          <a:p>
            <a:pPr marL="685800" lvl="1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Construction is about indicating a code that “smells” and learn a better way to refactor your code.</a:t>
            </a:r>
          </a:p>
          <a:p>
            <a:pPr marL="228600" lvl="0" indent="-228600">
              <a:buAutoNum type="arabicPeriod"/>
            </a:pPr>
            <a:r>
              <a:rPr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experience</a:t>
            </a:r>
          </a:p>
          <a:p>
            <a:pPr marL="685800" lvl="1" indent="-228600">
              <a:buAutoNum type="arabicPeriod"/>
            </a:pPr>
            <a:r>
              <a:rPr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have already attached knowledges.</a:t>
            </a:r>
          </a:p>
          <a:p>
            <a:pPr marL="685800" lvl="1" indent="-228600">
              <a:buAutoNum type="arabicPeriod"/>
            </a:pPr>
            <a:r>
              <a:rPr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became better.</a:t>
            </a:r>
          </a:p>
          <a:p>
            <a:pPr marL="685800" lvl="1" indent="-228600">
              <a:buAutoNum type="arabicPeriod"/>
            </a:pPr>
            <a:r>
              <a:rPr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 will be helpful for all kind of programmers.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47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Course syllabus</a:t>
            </a:r>
          </a:p>
          <a:p>
            <a:pPr marL="685800" lvl="1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 fundamentals are about what NoSQL is all about, how it differentiates from more common relational stores. </a:t>
            </a:r>
          </a:p>
          <a:p>
            <a:pPr marL="685800" lvl="1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 options in Microsoft Azure topic is about what kind of NoSQL solutions Azure provides. </a:t>
            </a:r>
          </a:p>
          <a:p>
            <a:pPr marL="685800" lvl="1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 topic is about different variations of NoSQL stores such as Document DB, Storage Tables and MongoDB.</a:t>
            </a:r>
          </a:p>
          <a:p>
            <a:pPr marL="685800" lvl="1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topic is about other NoSQL solutions. They are given superficially.</a:t>
            </a:r>
          </a:p>
          <a:p>
            <a:pPr marL="228600" lvl="0" indent="-228600">
              <a:buAutoNum type="arabicPeriod"/>
            </a:pPr>
            <a:r>
              <a:rPr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experience</a:t>
            </a:r>
          </a:p>
          <a:p>
            <a:pPr marL="685800" lvl="1" indent="-228600">
              <a:buAutoNum type="arabicPeriod"/>
            </a:pPr>
            <a:r>
              <a:rPr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didn’t have high expectations on that course.</a:t>
            </a:r>
          </a:p>
          <a:p>
            <a:pPr marL="685800" lvl="1" indent="-228600">
              <a:buAutoNum type="arabicPeriod"/>
            </a:pPr>
            <a:r>
              <a:rPr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wanted to learn NoSQL basics.</a:t>
            </a:r>
          </a:p>
          <a:p>
            <a:pPr marL="685800" lvl="1" indent="-228600">
              <a:buAutoNum type="arabicPeriod"/>
            </a:pPr>
            <a:r>
              <a:rPr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 will be helpful for those who want to work with NoSQL DBs, especially with Microsoft ones. </a:t>
            </a:r>
            <a:endParaRPr lang="en-US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4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major aim during this semester was increasing performance level of my software.</a:t>
            </a:r>
          </a:p>
          <a:p>
            <a:r>
              <a:rPr lang="en-US" dirty="0"/>
              <a:t>My minor aim was learning new solutions related to my job and study.</a:t>
            </a:r>
          </a:p>
          <a:p>
            <a:r>
              <a:rPr lang="en-US" dirty="0"/>
              <a:t>Both aims are reached.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46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Gracias.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6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9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11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90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42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4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  <p:sldLayoutId id="2147483716" r:id="rId6"/>
    <p:sldLayoutId id="214748371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1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6450" y="1088803"/>
            <a:ext cx="6623419" cy="1117108"/>
          </a:xfrm>
        </p:spPr>
        <p:txBody>
          <a:bodyPr>
            <a:normAutofit/>
          </a:bodyPr>
          <a:lstStyle/>
          <a:p>
            <a:r>
              <a:rPr lang="ru-RU" sz="2000" dirty="0"/>
              <a:t>Курсовая работа</a:t>
            </a:r>
            <a:br>
              <a:rPr lang="ru-RU" sz="2000" dirty="0"/>
            </a:br>
            <a:r>
              <a:rPr lang="ru-RU" sz="2000" dirty="0"/>
              <a:t>Иностранный язык</a:t>
            </a:r>
            <a:br>
              <a:rPr lang="ru-RU" sz="2000" dirty="0"/>
            </a:br>
            <a:r>
              <a:rPr lang="ru-RU" sz="2000" dirty="0"/>
              <a:t>Отзыв о курсе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457325" y="2514599"/>
            <a:ext cx="6400800" cy="2421732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Антон Ореховский</a:t>
            </a:r>
          </a:p>
          <a:p>
            <a:pPr algn="l"/>
            <a:r>
              <a:rPr lang="en-US" dirty="0"/>
              <a:t>P3317</a:t>
            </a:r>
            <a:endParaRPr lang="ru-RU" dirty="0"/>
          </a:p>
          <a:p>
            <a:pPr algn="l"/>
            <a:r>
              <a:rPr lang="ru-RU" dirty="0"/>
              <a:t>3ПИИКТ_ С1_</a:t>
            </a:r>
            <a:r>
              <a:rPr lang="en-US" dirty="0"/>
              <a:t>IT_ESP</a:t>
            </a:r>
          </a:p>
          <a:p>
            <a:pPr algn="l"/>
            <a:r>
              <a:rPr lang="ru-RU" dirty="0"/>
              <a:t>Мария Муромцева</a:t>
            </a:r>
          </a:p>
          <a:p>
            <a:endParaRPr lang="ru-RU" sz="1200" dirty="0"/>
          </a:p>
          <a:p>
            <a:endParaRPr lang="ru-RU" sz="1200" dirty="0"/>
          </a:p>
          <a:p>
            <a:r>
              <a:rPr lang="ru-RU" sz="1200" dirty="0"/>
              <a:t>Санкт-Петербург</a:t>
            </a:r>
          </a:p>
          <a:p>
            <a:r>
              <a:rPr lang="ru-RU" sz="1200" dirty="0"/>
              <a:t>2020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5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1714501"/>
            <a:ext cx="6507956" cy="806097"/>
          </a:xfrm>
        </p:spPr>
        <p:txBody>
          <a:bodyPr>
            <a:normAutofit fontScale="90000"/>
          </a:bodyPr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Year Paper </a:t>
            </a:r>
            <a:br>
              <a:rPr lang="en-US" sz="2400" dirty="0"/>
            </a:br>
            <a:r>
              <a:rPr lang="en-US" sz="2400" dirty="0"/>
              <a:t>Foreign language</a:t>
            </a:r>
            <a:br>
              <a:rPr lang="ru-RU" sz="2400" dirty="0"/>
            </a:br>
            <a:r>
              <a:rPr lang="en-US" sz="2400" dirty="0"/>
              <a:t>Course assessment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2843213"/>
            <a:ext cx="6400800" cy="206454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Anton Orekhovskiy</a:t>
            </a:r>
          </a:p>
          <a:p>
            <a:pPr algn="l"/>
            <a:r>
              <a:rPr lang="en-US" dirty="0"/>
              <a:t>P3317</a:t>
            </a:r>
            <a:endParaRPr lang="ru-RU" dirty="0"/>
          </a:p>
          <a:p>
            <a:pPr algn="l"/>
            <a:r>
              <a:rPr lang="ru-RU" dirty="0"/>
              <a:t>3ПИИКТ_ С1_</a:t>
            </a:r>
            <a:r>
              <a:rPr lang="en-US" dirty="0"/>
              <a:t>IT_ESP</a:t>
            </a:r>
          </a:p>
          <a:p>
            <a:pPr algn="l"/>
            <a:r>
              <a:rPr lang="en-US" dirty="0"/>
              <a:t>Maria </a:t>
            </a:r>
            <a:r>
              <a:rPr lang="en-US" dirty="0" err="1"/>
              <a:t>Muromtseva</a:t>
            </a:r>
            <a:endParaRPr lang="ru-RU" dirty="0"/>
          </a:p>
          <a:p>
            <a:pPr algn="l"/>
            <a:endParaRPr lang="ru-RU" dirty="0"/>
          </a:p>
          <a:p>
            <a:r>
              <a:rPr lang="en-US" sz="1300" dirty="0"/>
              <a:t>Saint Petersburg</a:t>
            </a:r>
            <a:endParaRPr lang="ru-RU" sz="1300" dirty="0"/>
          </a:p>
          <a:p>
            <a:r>
              <a:rPr lang="ru-RU" sz="1300" dirty="0"/>
              <a:t>2020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sz="2000" dirty="0"/>
              <a:t>Course 1. Software engineering: Introduction</a:t>
            </a:r>
            <a:endParaRPr lang="ru-RU" sz="2000" dirty="0"/>
          </a:p>
          <a:p>
            <a:pPr lvl="1">
              <a:buClr>
                <a:srgbClr val="1946BA"/>
              </a:buClr>
            </a:pPr>
            <a:r>
              <a:rPr lang="en-US" sz="2000" dirty="0"/>
              <a:t>About the course</a:t>
            </a:r>
          </a:p>
          <a:p>
            <a:pPr lvl="1">
              <a:buClr>
                <a:srgbClr val="1946BA"/>
              </a:buClr>
            </a:pPr>
            <a:r>
              <a:rPr lang="en-US" sz="2000" dirty="0"/>
              <a:t>Summary</a:t>
            </a:r>
            <a:endParaRPr lang="ru-RU" sz="2000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sz="2000" dirty="0"/>
              <a:t>Course 2. Introduction to NoSQL Data Solutions</a:t>
            </a:r>
            <a:endParaRPr lang="ru-RU" sz="2000" dirty="0"/>
          </a:p>
          <a:p>
            <a:pPr lvl="1">
              <a:buClr>
                <a:srgbClr val="1946BA"/>
              </a:buClr>
            </a:pPr>
            <a:r>
              <a:rPr lang="en-US" sz="2000" dirty="0"/>
              <a:t>About the course</a:t>
            </a:r>
          </a:p>
          <a:p>
            <a:pPr lvl="1">
              <a:buClr>
                <a:srgbClr val="1946BA"/>
              </a:buClr>
            </a:pPr>
            <a:r>
              <a:rPr lang="en-US" sz="2000" dirty="0"/>
              <a:t>Summary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sz="2000" dirty="0"/>
              <a:t>Presentation summarize</a:t>
            </a:r>
          </a:p>
          <a:p>
            <a:pPr lvl="1">
              <a:buClr>
                <a:srgbClr val="1946BA"/>
              </a:buClr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8" y="1759937"/>
            <a:ext cx="8229599" cy="2943032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Process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Specification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Testing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High Level Design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Low Level Design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Construction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Engineering: Introduction</a:t>
            </a:r>
          </a:p>
        </p:txBody>
      </p:sp>
    </p:spTree>
    <p:extLst>
      <p:ext uri="{BB962C8B-B14F-4D97-AF65-F5344CB8AC3E}">
        <p14:creationId xmlns:p14="http://schemas.microsoft.com/office/powerpoint/2010/main" val="382817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951A0D93-3F34-4A2F-A555-074FEADF8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7449672" cy="2943032"/>
          </a:xfrm>
        </p:spPr>
        <p:txBody>
          <a:bodyPr/>
          <a:lstStyle/>
          <a:p>
            <a:pPr lvl="0"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NoSQL fundamentals</a:t>
            </a:r>
          </a:p>
          <a:p>
            <a:pPr lvl="0"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NoSQL options in MS Azure</a:t>
            </a:r>
          </a:p>
          <a:p>
            <a:pPr lvl="0"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Core techniques for using </a:t>
            </a:r>
            <a:r>
              <a:rPr lang="en-US" dirty="0" err="1">
                <a:solidFill>
                  <a:prstClr val="black"/>
                </a:solidFill>
              </a:rPr>
              <a:t>DocumentDB</a:t>
            </a:r>
            <a:r>
              <a:rPr lang="en-US" dirty="0">
                <a:solidFill>
                  <a:prstClr val="black"/>
                </a:solidFill>
              </a:rPr>
              <a:t>, Azure Table Storage and MongoDB</a:t>
            </a:r>
          </a:p>
          <a:p>
            <a:pPr lvl="0"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Some other NoSQL solutions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B3BAEE7-2156-4EF6-AA64-9396D8C3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NoSQL data solutions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AAE796-303D-4A5C-B58F-BE9E66BB8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0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A606323F-49F7-4C1D-A122-5102BA3E3F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Software development became better</a:t>
            </a:r>
          </a:p>
          <a:p>
            <a:r>
              <a:rPr lang="en-US" dirty="0"/>
              <a:t>Knowledges about databased increased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660D7E1-0128-4C25-BB91-78F8C13C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Summarize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226823-8749-40E8-9AFC-0953BB8D7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5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660D7E1-0128-4C25-BB91-78F8C13C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61592"/>
            <a:ext cx="8229600" cy="6203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</a:t>
            </a:r>
            <a:r>
              <a:rPr lang="en-US"/>
              <a:t>your attention!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226823-8749-40E8-9AFC-0953BB8D7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9796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5057</TotalTime>
  <Words>439</Words>
  <Application>Microsoft Office PowerPoint</Application>
  <PresentationFormat>Экран (16:9)</PresentationFormat>
  <Paragraphs>76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Cover</vt:lpstr>
      <vt:lpstr>1_Cover</vt:lpstr>
      <vt:lpstr>2_Cover</vt:lpstr>
      <vt:lpstr>Курсовая работа Иностранный язык Отзыв о курсе</vt:lpstr>
      <vt:lpstr>   Year Paper  Foreign language Course assessment</vt:lpstr>
      <vt:lpstr>Outline</vt:lpstr>
      <vt:lpstr>Software Engineering: Introduction</vt:lpstr>
      <vt:lpstr>Introduction to NoSQL data solutions</vt:lpstr>
      <vt:lpstr>Summarize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Ореховский Антон Михайлович</cp:lastModifiedBy>
  <cp:revision>46</cp:revision>
  <dcterms:created xsi:type="dcterms:W3CDTF">2014-06-27T12:30:22Z</dcterms:created>
  <dcterms:modified xsi:type="dcterms:W3CDTF">2020-06-20T15:42:42Z</dcterms:modified>
</cp:coreProperties>
</file>