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FE"/>
    <a:srgbClr val="FFFFFF"/>
    <a:srgbClr val="FE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C68DE-BD89-479D-8F2B-432EA57D9075}" v="36" dt="2020-09-27T17:04:1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Orekhovskiy" userId="7e62e6360458e9c2" providerId="LiveId" clId="{DAFC68DE-BD89-479D-8F2B-432EA57D9075}"/>
    <pc:docChg chg="undo custSel modSld">
      <pc:chgData name="Anton Orekhovskiy" userId="7e62e6360458e9c2" providerId="LiveId" clId="{DAFC68DE-BD89-479D-8F2B-432EA57D9075}" dt="2020-09-27T17:04:18.867" v="59" actId="2711"/>
      <pc:docMkLst>
        <pc:docMk/>
      </pc:docMkLst>
      <pc:sldChg chg="modTransition">
        <pc:chgData name="Anton Orekhovskiy" userId="7e62e6360458e9c2" providerId="LiveId" clId="{DAFC68DE-BD89-479D-8F2B-432EA57D9075}" dt="2020-09-27T17:00:43.249" v="50"/>
        <pc:sldMkLst>
          <pc:docMk/>
          <pc:sldMk cId="1157185299" sldId="256"/>
        </pc:sldMkLst>
      </pc:sldChg>
      <pc:sldChg chg="modSp modTransition modAnim">
        <pc:chgData name="Anton Orekhovskiy" userId="7e62e6360458e9c2" providerId="LiveId" clId="{DAFC68DE-BD89-479D-8F2B-432EA57D9075}" dt="2020-09-27T17:00:46.570" v="51"/>
        <pc:sldMkLst>
          <pc:docMk/>
          <pc:sldMk cId="3742912960" sldId="257"/>
        </pc:sldMkLst>
        <pc:spChg chg="mod">
          <ac:chgData name="Anton Orekhovskiy" userId="7e62e6360458e9c2" providerId="LiveId" clId="{DAFC68DE-BD89-479D-8F2B-432EA57D9075}" dt="2020-09-27T16:58:16.168" v="40" actId="20577"/>
          <ac:spMkLst>
            <pc:docMk/>
            <pc:sldMk cId="3742912960" sldId="257"/>
            <ac:spMk id="3" creationId="{1D8B2286-8274-4028-A73D-02458E61771B}"/>
          </ac:spMkLst>
        </pc:spChg>
      </pc:sldChg>
      <pc:sldChg chg="modSp mod modTransition modAnim">
        <pc:chgData name="Anton Orekhovskiy" userId="7e62e6360458e9c2" providerId="LiveId" clId="{DAFC68DE-BD89-479D-8F2B-432EA57D9075}" dt="2020-09-27T17:00:53.851" v="52"/>
        <pc:sldMkLst>
          <pc:docMk/>
          <pc:sldMk cId="3012104360" sldId="259"/>
        </pc:sldMkLst>
        <pc:picChg chg="mod">
          <ac:chgData name="Anton Orekhovskiy" userId="7e62e6360458e9c2" providerId="LiveId" clId="{DAFC68DE-BD89-479D-8F2B-432EA57D9075}" dt="2020-09-27T16:52:07.929" v="3" actId="1076"/>
          <ac:picMkLst>
            <pc:docMk/>
            <pc:sldMk cId="3012104360" sldId="259"/>
            <ac:picMk id="7" creationId="{BDDFDA36-5ED4-4140-840E-5DDB889E4412}"/>
          </ac:picMkLst>
        </pc:picChg>
      </pc:sldChg>
      <pc:sldChg chg="modTransition">
        <pc:chgData name="Anton Orekhovskiy" userId="7e62e6360458e9c2" providerId="LiveId" clId="{DAFC68DE-BD89-479D-8F2B-432EA57D9075}" dt="2020-09-27T17:01:01.382" v="53"/>
        <pc:sldMkLst>
          <pc:docMk/>
          <pc:sldMk cId="2968903894" sldId="260"/>
        </pc:sldMkLst>
      </pc:sldChg>
      <pc:sldChg chg="modTransition modAnim">
        <pc:chgData name="Anton Orekhovskiy" userId="7e62e6360458e9c2" providerId="LiveId" clId="{DAFC68DE-BD89-479D-8F2B-432EA57D9075}" dt="2020-09-27T17:01:08.982" v="54"/>
        <pc:sldMkLst>
          <pc:docMk/>
          <pc:sldMk cId="3358105961" sldId="261"/>
        </pc:sldMkLst>
      </pc:sldChg>
      <pc:sldChg chg="modSp mod modTransition modAnim">
        <pc:chgData name="Anton Orekhovskiy" userId="7e62e6360458e9c2" providerId="LiveId" clId="{DAFC68DE-BD89-479D-8F2B-432EA57D9075}" dt="2020-09-27T17:04:13.952" v="58" actId="2711"/>
        <pc:sldMkLst>
          <pc:docMk/>
          <pc:sldMk cId="4081396485" sldId="262"/>
        </pc:sldMkLst>
        <pc:spChg chg="mod">
          <ac:chgData name="Anton Orekhovskiy" userId="7e62e6360458e9c2" providerId="LiveId" clId="{DAFC68DE-BD89-479D-8F2B-432EA57D9075}" dt="2020-09-27T17:04:13.952" v="58" actId="2711"/>
          <ac:spMkLst>
            <pc:docMk/>
            <pc:sldMk cId="4081396485" sldId="262"/>
            <ac:spMk id="2" creationId="{9B452906-2029-4EF0-82F5-D5ADF3F1C736}"/>
          </ac:spMkLst>
        </pc:spChg>
      </pc:sldChg>
      <pc:sldChg chg="modTransition">
        <pc:chgData name="Anton Orekhovskiy" userId="7e62e6360458e9c2" providerId="LiveId" clId="{DAFC68DE-BD89-479D-8F2B-432EA57D9075}" dt="2020-09-27T17:01:33.577" v="57"/>
        <pc:sldMkLst>
          <pc:docMk/>
          <pc:sldMk cId="2655167016" sldId="263"/>
        </pc:sldMkLst>
      </pc:sldChg>
      <pc:sldChg chg="addSp modSp mod modTransition modAnim">
        <pc:chgData name="Anton Orekhovskiy" userId="7e62e6360458e9c2" providerId="LiveId" clId="{DAFC68DE-BD89-479D-8F2B-432EA57D9075}" dt="2020-09-27T17:04:18.867" v="59" actId="2711"/>
        <pc:sldMkLst>
          <pc:docMk/>
          <pc:sldMk cId="1010979402" sldId="264"/>
        </pc:sldMkLst>
        <pc:spChg chg="add mod">
          <ac:chgData name="Anton Orekhovskiy" userId="7e62e6360458e9c2" providerId="LiveId" clId="{DAFC68DE-BD89-479D-8F2B-432EA57D9075}" dt="2020-09-27T17:04:18.867" v="59" actId="2711"/>
          <ac:spMkLst>
            <pc:docMk/>
            <pc:sldMk cId="1010979402" sldId="264"/>
            <ac:spMk id="2" creationId="{4ACAC5DF-25D5-459F-A801-661BC36C33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E1F0-8DF9-4CC1-A4E5-E16E6317F5A6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699B4-1FEC-4403-A2DF-AAF32EA02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699B4-1FEC-4403-A2DF-AAF32EA02A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3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4208-76D2-4846-8F27-B0507147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EA642-B236-46CB-9970-6BD82467C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4DD3-9D0F-4C36-93C8-9718F76C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937B-12E1-46BF-BF13-A3E3E5ED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E262-2493-4955-9CA7-CFC2781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40B5-D48E-4D4E-BCE5-828863FD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9C85-DC1A-4D1B-86F8-D1494C7A9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27EB-97E0-44E1-8ED7-28BC0D57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9A653-570C-4F8C-93A0-13ACA88B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38873-286D-4CB5-B7C3-E0F3F4CA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76D6F-7894-425D-B94F-BC1DB6819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B0072-8C59-4857-A03A-E833C19D6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A673-5802-461E-8D60-7B03C8C5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AEC1-1570-4BF2-B19D-9CB020CF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A862-F311-48E5-ACD0-423C4A3A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6A76-7AA2-4685-818C-BCFD8FC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1A2E-C484-4144-9363-47D330C8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DA4EE-8912-441B-93DF-9CB2597D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D42E-5D32-4258-A156-5AC3B9A9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94A7-8B50-4CBC-BADF-85D60BAF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5C2E-C737-4AE9-886C-8D2535B3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469E-2073-4350-8210-54ECF30D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C974-5E9E-4A3B-ACDF-893DED55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69AB-4C03-43CA-81F6-9F3B4FCA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E1FA-096C-4E03-A9F3-80F5FAF8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4CA-9624-4F19-8E5B-96421879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20B5-85B1-4F62-ABB7-7B14C8DF4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4ADA7-2CD0-4CB7-BD3F-C0EBF27E5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A628-4B62-4F29-AFA5-5F40779B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43EB-5F02-4BF8-B9B1-B48E805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E047E-0108-46C8-810A-5CE8103E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ECD-11EC-4D76-98B2-28386D68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54766-739A-47B4-B955-7C22F219E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105A2-CDCA-448D-AA02-63737650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F4286-6A31-4223-98A4-C9C475A2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49241-8843-4718-9095-950636D08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8E7D9-BCB3-421D-993E-BA1CAD33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741C-E969-4B43-928D-482918DF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329B9-3CBD-4EED-9620-96A5FD8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CE01-1FE1-4591-87F9-31D144ED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1567B-8264-45AE-9DE5-3E2140D4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8A4AB-A1E2-4CD3-B157-985FC18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A9A4F-34D0-455B-A336-86B68EC3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F3F3E-A3D5-46E2-8C29-2282446C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966C3-311E-46D0-818C-652B9206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8830-8111-4EE8-BBD0-D106FDCC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8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8603-2A73-490D-A635-84F69C37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204B-5A97-4528-9C47-07339BB4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4BF96-D53F-4730-B690-239115BFA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58E8-7B39-4EF8-9481-88718CFF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684E-5321-42AB-AB83-503F2E17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35313-C4EC-4660-B55C-19998E31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8526-B032-4453-A9FF-B1D9084F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7388F-BEA6-47F7-A1B2-42D57E03A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33C37-B85E-4FE8-884B-B7A74F34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FFCC-E1A3-4364-B189-B02E3248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DC57-1CED-44C5-A8B4-4F4B3832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5993-2D55-42CF-B58C-5A773EE9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D7EE9-757A-4FEC-890D-4C57185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075F-0D42-42BC-9818-4FEF12CE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D21A8-D024-47AA-8386-0DDAAF490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2637-3290-44BD-919D-4E5BDFDF9252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545B-637C-4972-9215-9E9A3F7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D96E-9692-486C-8BCD-A364F9179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529E-EF67-4B4B-B728-D137C247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F315-0D51-4010-BBC2-925F1798B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3719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dirty="0"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Kelly Slab" panose="02000000000000000000" pitchFamily="2" charset="0"/>
              </a:rPr>
              <a:t>Анализ рынка госзакупок</a:t>
            </a:r>
            <a:endParaRPr lang="en-US" sz="7200" dirty="0"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schemeClr val="accent4">
                  <a:lumMod val="75000"/>
                </a:schemeClr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  <a:latin typeface="Kelly Slab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67695-4CDC-4BF3-8FC2-231D5EFB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1319"/>
            <a:ext cx="9144000" cy="1655762"/>
          </a:xfrm>
        </p:spPr>
        <p:txBody>
          <a:bodyPr/>
          <a:lstStyle/>
          <a:p>
            <a:r>
              <a:rPr lang="ru-RU" b="1" dirty="0"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Kelly Slab" panose="02000000000000000000" pitchFamily="2" charset="0"/>
              </a:rPr>
              <a:t>Рафиков М., Ореховский А.</a:t>
            </a:r>
            <a:endParaRPr lang="en-US" b="1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Kelly Sla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85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0" t="6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BB30-E15C-417E-82A5-D07ED807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Kelly Slab" panose="02000000000000000000" pitchFamily="2" charset="0"/>
              </a:rPr>
              <a:t>Кто мы такие</a:t>
            </a:r>
            <a:endParaRPr lang="en-US" dirty="0">
              <a:latin typeface="Kelly Slab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2286-8274-4028-A73D-02458E6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Дружки-пирожки</a:t>
            </a:r>
          </a:p>
          <a:p>
            <a:r>
              <a:rPr lang="ru-RU" dirty="0"/>
              <a:t>Не пользуемся госзакупками</a:t>
            </a:r>
          </a:p>
          <a:p>
            <a:r>
              <a:rPr lang="ru-RU" dirty="0"/>
              <a:t>Хотим закрыть</a:t>
            </a:r>
            <a:br>
              <a:rPr lang="ru-RU" dirty="0"/>
            </a:br>
            <a:r>
              <a:rPr lang="ru-RU" dirty="0"/>
              <a:t>предмет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A355F-C9F0-43C2-8035-C2240331376B}"/>
              </a:ext>
            </a:extLst>
          </p:cNvPr>
          <p:cNvSpPr/>
          <p:nvPr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FE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B9A-108D-4279-92B1-D8206CAA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Kelly Slab" panose="02000000000000000000" pitchFamily="2" charset="0"/>
              </a:rPr>
              <a:t>Почему госзакупки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7BD3-9C74-4C33-A483-88782591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Гипотетически применимо</a:t>
            </a:r>
            <a:endParaRPr lang="en-US" dirty="0"/>
          </a:p>
          <a:p>
            <a:r>
              <a:rPr lang="ru-RU" dirty="0"/>
              <a:t>Структурированная информация</a:t>
            </a:r>
          </a:p>
          <a:p>
            <a:r>
              <a:rPr lang="ru-RU" dirty="0"/>
              <a:t>Много данных</a:t>
            </a:r>
          </a:p>
          <a:p>
            <a:endParaRPr lang="en-US" dirty="0"/>
          </a:p>
        </p:txBody>
      </p:sp>
      <p:pic>
        <p:nvPicPr>
          <p:cNvPr id="3078" name="Picture 6" descr="white question mark png - Banner Image For Playmeo Faq Page Featuring Lots  Of | #723274 - Vippng">
            <a:extLst>
              <a:ext uri="{FF2B5EF4-FFF2-40B4-BE49-F238E27FC236}">
                <a16:creationId xmlns:a16="http://schemas.microsoft.com/office/drawing/2014/main" id="{F676756E-1ABB-49F0-B213-F1A74B8E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4" y="3811345"/>
            <a:ext cx="11553246" cy="383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DFDA36-5ED4-4140-840E-5DDB889E4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5469"/>
            <a:ext cx="6591300" cy="6581775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06A814-2AC0-44BE-AAC6-9DA02486BCF3}"/>
              </a:ext>
            </a:extLst>
          </p:cNvPr>
          <p:cNvSpPr/>
          <p:nvPr/>
        </p:nvSpPr>
        <p:spPr>
          <a:xfrm>
            <a:off x="992221" y="3618689"/>
            <a:ext cx="729575" cy="875490"/>
          </a:xfrm>
          <a:prstGeom prst="rect">
            <a:avLst/>
          </a:prstGeom>
          <a:solidFill>
            <a:srgbClr val="FDFBFE"/>
          </a:solidFill>
          <a:ln>
            <a:solidFill>
              <a:srgbClr val="FDFB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AF9A-94AB-4DDB-96CC-FB033FE9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Kelly Slab" panose="02000000000000000000" pitchFamily="2" charset="0"/>
              </a:rPr>
              <a:t>Источник данных — портал госзакупок</a:t>
            </a:r>
            <a:endParaRPr lang="en-US" dirty="0">
              <a:latin typeface="Kelly Slab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4D4F0-9978-496E-B798-7E5D76E0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99" y="1843088"/>
            <a:ext cx="3497401" cy="3701927"/>
          </a:xfrm>
          <a:custGeom>
            <a:avLst/>
            <a:gdLst>
              <a:gd name="connsiteX0" fmla="*/ 0 w 3497401"/>
              <a:gd name="connsiteY0" fmla="*/ 0 h 3701927"/>
              <a:gd name="connsiteX1" fmla="*/ 652848 w 3497401"/>
              <a:gd name="connsiteY1" fmla="*/ 0 h 3701927"/>
              <a:gd name="connsiteX2" fmla="*/ 1200774 w 3497401"/>
              <a:gd name="connsiteY2" fmla="*/ 0 h 3701927"/>
              <a:gd name="connsiteX3" fmla="*/ 1713726 w 3497401"/>
              <a:gd name="connsiteY3" fmla="*/ 0 h 3701927"/>
              <a:gd name="connsiteX4" fmla="*/ 2226679 w 3497401"/>
              <a:gd name="connsiteY4" fmla="*/ 0 h 3701927"/>
              <a:gd name="connsiteX5" fmla="*/ 2739631 w 3497401"/>
              <a:gd name="connsiteY5" fmla="*/ 0 h 3701927"/>
              <a:gd name="connsiteX6" fmla="*/ 3497401 w 3497401"/>
              <a:gd name="connsiteY6" fmla="*/ 0 h 3701927"/>
              <a:gd name="connsiteX7" fmla="*/ 3497401 w 3497401"/>
              <a:gd name="connsiteY7" fmla="*/ 565866 h 3701927"/>
              <a:gd name="connsiteX8" fmla="*/ 3497401 w 3497401"/>
              <a:gd name="connsiteY8" fmla="*/ 1094713 h 3701927"/>
              <a:gd name="connsiteX9" fmla="*/ 3497401 w 3497401"/>
              <a:gd name="connsiteY9" fmla="*/ 1549521 h 3701927"/>
              <a:gd name="connsiteX10" fmla="*/ 3497401 w 3497401"/>
              <a:gd name="connsiteY10" fmla="*/ 2152406 h 3701927"/>
              <a:gd name="connsiteX11" fmla="*/ 3497401 w 3497401"/>
              <a:gd name="connsiteY11" fmla="*/ 2607214 h 3701927"/>
              <a:gd name="connsiteX12" fmla="*/ 3497401 w 3497401"/>
              <a:gd name="connsiteY12" fmla="*/ 3099042 h 3701927"/>
              <a:gd name="connsiteX13" fmla="*/ 3497401 w 3497401"/>
              <a:gd name="connsiteY13" fmla="*/ 3701927 h 3701927"/>
              <a:gd name="connsiteX14" fmla="*/ 2914501 w 3497401"/>
              <a:gd name="connsiteY14" fmla="*/ 3701927 h 3701927"/>
              <a:gd name="connsiteX15" fmla="*/ 2401549 w 3497401"/>
              <a:gd name="connsiteY15" fmla="*/ 3701927 h 3701927"/>
              <a:gd name="connsiteX16" fmla="*/ 1783675 w 3497401"/>
              <a:gd name="connsiteY16" fmla="*/ 3701927 h 3701927"/>
              <a:gd name="connsiteX17" fmla="*/ 1130826 w 3497401"/>
              <a:gd name="connsiteY17" fmla="*/ 3701927 h 3701927"/>
              <a:gd name="connsiteX18" fmla="*/ 652848 w 3497401"/>
              <a:gd name="connsiteY18" fmla="*/ 3701927 h 3701927"/>
              <a:gd name="connsiteX19" fmla="*/ 0 w 3497401"/>
              <a:gd name="connsiteY19" fmla="*/ 3701927 h 3701927"/>
              <a:gd name="connsiteX20" fmla="*/ 0 w 3497401"/>
              <a:gd name="connsiteY20" fmla="*/ 3210100 h 3701927"/>
              <a:gd name="connsiteX21" fmla="*/ 0 w 3497401"/>
              <a:gd name="connsiteY21" fmla="*/ 2755291 h 3701927"/>
              <a:gd name="connsiteX22" fmla="*/ 0 w 3497401"/>
              <a:gd name="connsiteY22" fmla="*/ 2300483 h 3701927"/>
              <a:gd name="connsiteX23" fmla="*/ 0 w 3497401"/>
              <a:gd name="connsiteY23" fmla="*/ 1808656 h 3701927"/>
              <a:gd name="connsiteX24" fmla="*/ 0 w 3497401"/>
              <a:gd name="connsiteY24" fmla="*/ 1279809 h 3701927"/>
              <a:gd name="connsiteX25" fmla="*/ 0 w 3497401"/>
              <a:gd name="connsiteY25" fmla="*/ 713943 h 3701927"/>
              <a:gd name="connsiteX26" fmla="*/ 0 w 3497401"/>
              <a:gd name="connsiteY26" fmla="*/ 0 h 370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97401" h="3701927" fill="none" extrusionOk="0">
                <a:moveTo>
                  <a:pt x="0" y="0"/>
                </a:moveTo>
                <a:cubicBezTo>
                  <a:pt x="181356" y="-77746"/>
                  <a:pt x="520376" y="44883"/>
                  <a:pt x="652848" y="0"/>
                </a:cubicBezTo>
                <a:cubicBezTo>
                  <a:pt x="785320" y="-44883"/>
                  <a:pt x="943255" y="23837"/>
                  <a:pt x="1200774" y="0"/>
                </a:cubicBezTo>
                <a:cubicBezTo>
                  <a:pt x="1458293" y="-23837"/>
                  <a:pt x="1469634" y="13761"/>
                  <a:pt x="1713726" y="0"/>
                </a:cubicBezTo>
                <a:cubicBezTo>
                  <a:pt x="1957818" y="-13761"/>
                  <a:pt x="2033348" y="26284"/>
                  <a:pt x="2226679" y="0"/>
                </a:cubicBezTo>
                <a:cubicBezTo>
                  <a:pt x="2420010" y="-26284"/>
                  <a:pt x="2623499" y="12009"/>
                  <a:pt x="2739631" y="0"/>
                </a:cubicBezTo>
                <a:cubicBezTo>
                  <a:pt x="2855763" y="-12009"/>
                  <a:pt x="3200967" y="27295"/>
                  <a:pt x="3497401" y="0"/>
                </a:cubicBezTo>
                <a:cubicBezTo>
                  <a:pt x="3547843" y="116933"/>
                  <a:pt x="3440336" y="352429"/>
                  <a:pt x="3497401" y="565866"/>
                </a:cubicBezTo>
                <a:cubicBezTo>
                  <a:pt x="3554466" y="779303"/>
                  <a:pt x="3483095" y="893460"/>
                  <a:pt x="3497401" y="1094713"/>
                </a:cubicBezTo>
                <a:cubicBezTo>
                  <a:pt x="3511707" y="1295966"/>
                  <a:pt x="3495076" y="1353812"/>
                  <a:pt x="3497401" y="1549521"/>
                </a:cubicBezTo>
                <a:cubicBezTo>
                  <a:pt x="3499726" y="1745230"/>
                  <a:pt x="3483195" y="1982500"/>
                  <a:pt x="3497401" y="2152406"/>
                </a:cubicBezTo>
                <a:cubicBezTo>
                  <a:pt x="3511607" y="2322313"/>
                  <a:pt x="3450933" y="2456183"/>
                  <a:pt x="3497401" y="2607214"/>
                </a:cubicBezTo>
                <a:cubicBezTo>
                  <a:pt x="3543869" y="2758245"/>
                  <a:pt x="3450773" y="2937006"/>
                  <a:pt x="3497401" y="3099042"/>
                </a:cubicBezTo>
                <a:cubicBezTo>
                  <a:pt x="3544029" y="3261078"/>
                  <a:pt x="3454156" y="3579552"/>
                  <a:pt x="3497401" y="3701927"/>
                </a:cubicBezTo>
                <a:cubicBezTo>
                  <a:pt x="3238329" y="3738052"/>
                  <a:pt x="3048640" y="3646504"/>
                  <a:pt x="2914501" y="3701927"/>
                </a:cubicBezTo>
                <a:cubicBezTo>
                  <a:pt x="2780362" y="3757350"/>
                  <a:pt x="2506547" y="3656448"/>
                  <a:pt x="2401549" y="3701927"/>
                </a:cubicBezTo>
                <a:cubicBezTo>
                  <a:pt x="2296551" y="3747406"/>
                  <a:pt x="1929238" y="3696842"/>
                  <a:pt x="1783675" y="3701927"/>
                </a:cubicBezTo>
                <a:cubicBezTo>
                  <a:pt x="1638112" y="3707012"/>
                  <a:pt x="1343534" y="3629684"/>
                  <a:pt x="1130826" y="3701927"/>
                </a:cubicBezTo>
                <a:cubicBezTo>
                  <a:pt x="918118" y="3774170"/>
                  <a:pt x="779305" y="3692007"/>
                  <a:pt x="652848" y="3701927"/>
                </a:cubicBezTo>
                <a:cubicBezTo>
                  <a:pt x="526391" y="3711847"/>
                  <a:pt x="139561" y="3650543"/>
                  <a:pt x="0" y="3701927"/>
                </a:cubicBezTo>
                <a:cubicBezTo>
                  <a:pt x="-56533" y="3590993"/>
                  <a:pt x="9995" y="3416231"/>
                  <a:pt x="0" y="3210100"/>
                </a:cubicBezTo>
                <a:cubicBezTo>
                  <a:pt x="-9995" y="3003969"/>
                  <a:pt x="24759" y="2982433"/>
                  <a:pt x="0" y="2755291"/>
                </a:cubicBezTo>
                <a:cubicBezTo>
                  <a:pt x="-24759" y="2528149"/>
                  <a:pt x="1086" y="2504733"/>
                  <a:pt x="0" y="2300483"/>
                </a:cubicBezTo>
                <a:cubicBezTo>
                  <a:pt x="-1086" y="2096233"/>
                  <a:pt x="28313" y="1949242"/>
                  <a:pt x="0" y="1808656"/>
                </a:cubicBezTo>
                <a:cubicBezTo>
                  <a:pt x="-28313" y="1668070"/>
                  <a:pt x="26813" y="1462047"/>
                  <a:pt x="0" y="1279809"/>
                </a:cubicBezTo>
                <a:cubicBezTo>
                  <a:pt x="-26813" y="1097571"/>
                  <a:pt x="45925" y="848936"/>
                  <a:pt x="0" y="713943"/>
                </a:cubicBezTo>
                <a:cubicBezTo>
                  <a:pt x="-45925" y="578950"/>
                  <a:pt x="47071" y="302464"/>
                  <a:pt x="0" y="0"/>
                </a:cubicBezTo>
                <a:close/>
              </a:path>
              <a:path w="3497401" h="3701927" stroke="0" extrusionOk="0">
                <a:moveTo>
                  <a:pt x="0" y="0"/>
                </a:moveTo>
                <a:cubicBezTo>
                  <a:pt x="263547" y="-62033"/>
                  <a:pt x="372131" y="36665"/>
                  <a:pt x="582900" y="0"/>
                </a:cubicBezTo>
                <a:cubicBezTo>
                  <a:pt x="793669" y="-36665"/>
                  <a:pt x="999921" y="52837"/>
                  <a:pt x="1200774" y="0"/>
                </a:cubicBezTo>
                <a:cubicBezTo>
                  <a:pt x="1401627" y="-52837"/>
                  <a:pt x="1652523" y="38643"/>
                  <a:pt x="1818649" y="0"/>
                </a:cubicBezTo>
                <a:cubicBezTo>
                  <a:pt x="1984776" y="-38643"/>
                  <a:pt x="2300176" y="5276"/>
                  <a:pt x="2471497" y="0"/>
                </a:cubicBezTo>
                <a:cubicBezTo>
                  <a:pt x="2642818" y="-5276"/>
                  <a:pt x="2840024" y="49720"/>
                  <a:pt x="2984449" y="0"/>
                </a:cubicBezTo>
                <a:cubicBezTo>
                  <a:pt x="3128874" y="-49720"/>
                  <a:pt x="3320965" y="52819"/>
                  <a:pt x="3497401" y="0"/>
                </a:cubicBezTo>
                <a:cubicBezTo>
                  <a:pt x="3513188" y="171498"/>
                  <a:pt x="3434302" y="350879"/>
                  <a:pt x="3497401" y="565866"/>
                </a:cubicBezTo>
                <a:cubicBezTo>
                  <a:pt x="3560500" y="780853"/>
                  <a:pt x="3468956" y="897837"/>
                  <a:pt x="3497401" y="983655"/>
                </a:cubicBezTo>
                <a:cubicBezTo>
                  <a:pt x="3525846" y="1069473"/>
                  <a:pt x="3443354" y="1399305"/>
                  <a:pt x="3497401" y="1512502"/>
                </a:cubicBezTo>
                <a:cubicBezTo>
                  <a:pt x="3551448" y="1625699"/>
                  <a:pt x="3485596" y="1936129"/>
                  <a:pt x="3497401" y="2078368"/>
                </a:cubicBezTo>
                <a:cubicBezTo>
                  <a:pt x="3509206" y="2220607"/>
                  <a:pt x="3480758" y="2396472"/>
                  <a:pt x="3497401" y="2570195"/>
                </a:cubicBezTo>
                <a:cubicBezTo>
                  <a:pt x="3514044" y="2743918"/>
                  <a:pt x="3470603" y="2828069"/>
                  <a:pt x="3497401" y="3025003"/>
                </a:cubicBezTo>
                <a:cubicBezTo>
                  <a:pt x="3524199" y="3221937"/>
                  <a:pt x="3422741" y="3562753"/>
                  <a:pt x="3497401" y="3701927"/>
                </a:cubicBezTo>
                <a:cubicBezTo>
                  <a:pt x="3276549" y="3739636"/>
                  <a:pt x="3187423" y="3700604"/>
                  <a:pt x="3019423" y="3701927"/>
                </a:cubicBezTo>
                <a:cubicBezTo>
                  <a:pt x="2851423" y="3703250"/>
                  <a:pt x="2622164" y="3660393"/>
                  <a:pt x="2471497" y="3701927"/>
                </a:cubicBezTo>
                <a:cubicBezTo>
                  <a:pt x="2320830" y="3743461"/>
                  <a:pt x="2005446" y="3664397"/>
                  <a:pt x="1818649" y="3701927"/>
                </a:cubicBezTo>
                <a:cubicBezTo>
                  <a:pt x="1631852" y="3739457"/>
                  <a:pt x="1559615" y="3647441"/>
                  <a:pt x="1340670" y="3701927"/>
                </a:cubicBezTo>
                <a:cubicBezTo>
                  <a:pt x="1121725" y="3756413"/>
                  <a:pt x="991147" y="3686191"/>
                  <a:pt x="757770" y="3701927"/>
                </a:cubicBezTo>
                <a:cubicBezTo>
                  <a:pt x="524393" y="3717663"/>
                  <a:pt x="360167" y="3670300"/>
                  <a:pt x="0" y="3701927"/>
                </a:cubicBezTo>
                <a:cubicBezTo>
                  <a:pt x="-24364" y="3583871"/>
                  <a:pt x="15870" y="3384534"/>
                  <a:pt x="0" y="3136061"/>
                </a:cubicBezTo>
                <a:cubicBezTo>
                  <a:pt x="-15870" y="2887588"/>
                  <a:pt x="3802" y="2767686"/>
                  <a:pt x="0" y="2644234"/>
                </a:cubicBezTo>
                <a:cubicBezTo>
                  <a:pt x="-3802" y="2520782"/>
                  <a:pt x="51714" y="2289035"/>
                  <a:pt x="0" y="2041348"/>
                </a:cubicBezTo>
                <a:cubicBezTo>
                  <a:pt x="-51714" y="1793661"/>
                  <a:pt x="16891" y="1757878"/>
                  <a:pt x="0" y="1586540"/>
                </a:cubicBezTo>
                <a:cubicBezTo>
                  <a:pt x="-16891" y="1415202"/>
                  <a:pt x="28395" y="1341068"/>
                  <a:pt x="0" y="1168751"/>
                </a:cubicBezTo>
                <a:cubicBezTo>
                  <a:pt x="-28395" y="996434"/>
                  <a:pt x="1223" y="772571"/>
                  <a:pt x="0" y="639905"/>
                </a:cubicBezTo>
                <a:cubicBezTo>
                  <a:pt x="-1223" y="507239"/>
                  <a:pt x="8354" y="176618"/>
                  <a:pt x="0" y="0"/>
                </a:cubicBez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5802144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88DDC-559E-4053-9820-421DC9DE82E0}"/>
              </a:ext>
            </a:extLst>
          </p:cNvPr>
          <p:cNvSpPr txBox="1"/>
          <p:nvPr/>
        </p:nvSpPr>
        <p:spPr>
          <a:xfrm>
            <a:off x="4577474" y="5545015"/>
            <a:ext cx="3037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Kelly Slab" panose="02000000000000000000" pitchFamily="2" charset="0"/>
              </a:rPr>
              <a:t>zakupki.gov.ru</a:t>
            </a:r>
          </a:p>
        </p:txBody>
      </p:sp>
    </p:spTree>
    <p:extLst>
      <p:ext uri="{BB962C8B-B14F-4D97-AF65-F5344CB8AC3E}">
        <p14:creationId xmlns:p14="http://schemas.microsoft.com/office/powerpoint/2010/main" val="296890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5B0F-97E5-42C4-A795-95E6FB73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Kelly Slab" panose="02000000000000000000" pitchFamily="2" charset="0"/>
              </a:rPr>
              <a:t>Типы получаемых данных</a:t>
            </a:r>
            <a:endParaRPr lang="en-US" dirty="0">
              <a:latin typeface="Kelly Slab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F5AE3-3E4F-4A8C-8A9D-BCF0CF12C7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Идентификатор закупки</a:t>
            </a:r>
          </a:p>
          <a:p>
            <a:r>
              <a:rPr lang="ru-RU" dirty="0"/>
              <a:t>Начальная цена</a:t>
            </a:r>
          </a:p>
          <a:p>
            <a:r>
              <a:rPr lang="ru-RU" dirty="0"/>
              <a:t>Регион происхождения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F40E5-2694-42F8-9D5A-F5009275C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Дата размещения</a:t>
            </a:r>
          </a:p>
          <a:p>
            <a:r>
              <a:rPr lang="ru-RU" dirty="0"/>
              <a:t>и проч.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64634-76E7-481C-8E63-1FD9C454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03" y="3745066"/>
            <a:ext cx="998359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2906-2029-4EF0-82F5-D5ADF3F1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Kelly Slab" panose="02000000000000000000" pitchFamily="2" charset="0"/>
              </a:rPr>
              <a:t>Возможные направления анализа</a:t>
            </a:r>
            <a:endParaRPr lang="en-US" dirty="0">
              <a:latin typeface="Kelly Slab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A43AC3-5D0A-49DE-B2D0-CD117010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65" y="1392948"/>
            <a:ext cx="10440857" cy="596348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5AC51C-D054-4CED-ACC7-69537A06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цен по регионам</a:t>
            </a:r>
          </a:p>
          <a:p>
            <a:r>
              <a:rPr lang="ru-RU" dirty="0"/>
              <a:t>Сравнение сроков</a:t>
            </a:r>
          </a:p>
          <a:p>
            <a:r>
              <a:rPr lang="ru-RU" dirty="0"/>
              <a:t>Демонстрация активности</a:t>
            </a:r>
          </a:p>
          <a:p>
            <a:r>
              <a:rPr lang="ru-RU" dirty="0"/>
              <a:t>и проч.</a:t>
            </a: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6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Улыбки на миллион: чиновники АП с доходом более млн рублей в месяц |  INFOX.ru | Яндекс Дзен">
            <a:extLst>
              <a:ext uri="{FF2B5EF4-FFF2-40B4-BE49-F238E27FC236}">
                <a16:creationId xmlns:a16="http://schemas.microsoft.com/office/drawing/2014/main" id="{51CDD748-7D58-4CF3-AF24-DF7F11AB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AC5DF-25D5-459F-A801-661BC36C336F}"/>
              </a:ext>
            </a:extLst>
          </p:cNvPr>
          <p:cNvSpPr txBox="1"/>
          <p:nvPr/>
        </p:nvSpPr>
        <p:spPr>
          <a:xfrm>
            <a:off x="3549746" y="2295331"/>
            <a:ext cx="506100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Kelly Slab" panose="02000000000000000000" pitchFamily="2" charset="0"/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10109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Japanese Bowing: The Definitive Guide">
            <a:extLst>
              <a:ext uri="{FF2B5EF4-FFF2-40B4-BE49-F238E27FC236}">
                <a16:creationId xmlns:a16="http://schemas.microsoft.com/office/drawing/2014/main" id="{D536F6CC-258D-41EA-B263-4DB59423A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B957B-FBAF-45C2-9E9D-1FA24B90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Kelly Slab" panose="02000000000000000000" pitchFamily="2" charset="0"/>
              </a:rPr>
              <a:t>Спасибо за внимание!</a:t>
            </a:r>
            <a:endParaRPr lang="en-US" dirty="0">
              <a:latin typeface="Kelly Slab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73</Words>
  <Application>Microsoft Office PowerPoint</Application>
  <PresentationFormat>Широкоэкранный</PresentationFormat>
  <Paragraphs>27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Kelly Slab</vt:lpstr>
      <vt:lpstr>Office Theme</vt:lpstr>
      <vt:lpstr>Анализ рынка госзакупок</vt:lpstr>
      <vt:lpstr>Кто мы такие</vt:lpstr>
      <vt:lpstr>Почему госзакупки</vt:lpstr>
      <vt:lpstr>Источник данных — портал госзакупок</vt:lpstr>
      <vt:lpstr>Типы получаемых данных</vt:lpstr>
      <vt:lpstr>Возможные направления анализа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госзакупок</dc:title>
  <dc:creator>Mirat Rafikov</dc:creator>
  <cp:lastModifiedBy>Anton Orekhovskiy</cp:lastModifiedBy>
  <cp:revision>15</cp:revision>
  <dcterms:created xsi:type="dcterms:W3CDTF">2020-09-27T14:51:00Z</dcterms:created>
  <dcterms:modified xsi:type="dcterms:W3CDTF">2020-09-27T17:04:21Z</dcterms:modified>
</cp:coreProperties>
</file>