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110E3-0A5B-4D61-A96F-88BCC3C9B404}" v="957" dt="2020-12-03T06:51:57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5A7110E3-0A5B-4D61-A96F-88BCC3C9B404}"/>
    <pc:docChg chg="undo custSel mod addSld delSld modSld sldOrd">
      <pc:chgData name="Ореховский Антон Михайлович" userId="2b0a6326-6327-49dc-bfa9-f2155c4f546e" providerId="ADAL" clId="{5A7110E3-0A5B-4D61-A96F-88BCC3C9B404}" dt="2020-12-03T06:52:58.719" v="1321" actId="1076"/>
      <pc:docMkLst>
        <pc:docMk/>
      </pc:docMkLst>
      <pc:sldChg chg="addSp delSp modSp mod setBg setClrOvrMap delDesignElem">
        <pc:chgData name="Ореховский Антон Михайлович" userId="2b0a6326-6327-49dc-bfa9-f2155c4f546e" providerId="ADAL" clId="{5A7110E3-0A5B-4D61-A96F-88BCC3C9B404}" dt="2020-12-03T06:52:31.059" v="1319" actId="121"/>
        <pc:sldMkLst>
          <pc:docMk/>
          <pc:sldMk cId="3752488323" sldId="256"/>
        </pc:sldMkLst>
        <pc:spChg chg="mod">
          <ac:chgData name="Ореховский Антон Михайлович" userId="2b0a6326-6327-49dc-bfa9-f2155c4f546e" providerId="ADAL" clId="{5A7110E3-0A5B-4D61-A96F-88BCC3C9B404}" dt="2020-12-03T06:52:04.291" v="1301" actId="207"/>
          <ac:spMkLst>
            <pc:docMk/>
            <pc:sldMk cId="3752488323" sldId="256"/>
            <ac:spMk id="2" creationId="{1A49269E-C3CB-4BF7-A37E-2A8D396ED297}"/>
          </ac:spMkLst>
        </pc:spChg>
        <pc:spChg chg="mod">
          <ac:chgData name="Ореховский Антон Михайлович" userId="2b0a6326-6327-49dc-bfa9-f2155c4f546e" providerId="ADAL" clId="{5A7110E3-0A5B-4D61-A96F-88BCC3C9B404}" dt="2020-12-03T06:52:31.059" v="1319" actId="121"/>
          <ac:spMkLst>
            <pc:docMk/>
            <pc:sldMk cId="3752488323" sldId="256"/>
            <ac:spMk id="3" creationId="{BEE07AD2-EF22-43D6-ADD7-803AB35F6EAB}"/>
          </ac:spMkLst>
        </pc:spChg>
        <pc:spChg chg="add del">
          <ac:chgData name="Ореховский Антон Михайлович" userId="2b0a6326-6327-49dc-bfa9-f2155c4f546e" providerId="ADAL" clId="{5A7110E3-0A5B-4D61-A96F-88BCC3C9B404}" dt="2020-12-01T18:49:32.044" v="1130" actId="26606"/>
          <ac:spMkLst>
            <pc:docMk/>
            <pc:sldMk cId="3752488323" sldId="256"/>
            <ac:spMk id="10" creationId="{71B2258F-86CA-4D4D-8270-BC05FCDEBFB3}"/>
          </ac:spMkLst>
        </pc:spChg>
        <pc:spChg chg="add del">
          <ac:chgData name="Ореховский Антон Михайлович" userId="2b0a6326-6327-49dc-bfa9-f2155c4f546e" providerId="ADAL" clId="{5A7110E3-0A5B-4D61-A96F-88BCC3C9B404}" dt="2020-12-01T18:49:29.049" v="1127" actId="26606"/>
          <ac:spMkLst>
            <pc:docMk/>
            <pc:sldMk cId="3752488323" sldId="256"/>
            <ac:spMk id="15" creationId="{71B2258F-86CA-4D4D-8270-BC05FCDEBFB3}"/>
          </ac:spMkLst>
        </pc:spChg>
        <pc:spChg chg="add del">
          <ac:chgData name="Ореховский Антон Михайлович" userId="2b0a6326-6327-49dc-bfa9-f2155c4f546e" providerId="ADAL" clId="{5A7110E3-0A5B-4D61-A96F-88BCC3C9B404}" dt="2020-12-01T18:49:32.028" v="1129" actId="26606"/>
          <ac:spMkLst>
            <pc:docMk/>
            <pc:sldMk cId="3752488323" sldId="256"/>
            <ac:spMk id="17" creationId="{AB58EF07-17C2-48CF-ABB0-EEF1F17CB8F0}"/>
          </ac:spMkLst>
        </pc:spChg>
        <pc:spChg chg="add del">
          <ac:chgData name="Ореховский Антон Михайлович" userId="2b0a6326-6327-49dc-bfa9-f2155c4f546e" providerId="ADAL" clId="{5A7110E3-0A5B-4D61-A96F-88BCC3C9B404}" dt="2020-12-01T18:49:32.028" v="1129" actId="26606"/>
          <ac:spMkLst>
            <pc:docMk/>
            <pc:sldMk cId="3752488323" sldId="256"/>
            <ac:spMk id="18" creationId="{0671A8AE-40A1-4631-A6B8-581AFF065482}"/>
          </ac:spMkLst>
        </pc:spChg>
        <pc:spChg chg="add del">
          <ac:chgData name="Ореховский Антон Михайлович" userId="2b0a6326-6327-49dc-bfa9-f2155c4f546e" providerId="ADAL" clId="{5A7110E3-0A5B-4D61-A96F-88BCC3C9B404}" dt="2020-12-01T18:49:32.028" v="1129" actId="26606"/>
          <ac:spMkLst>
            <pc:docMk/>
            <pc:sldMk cId="3752488323" sldId="256"/>
            <ac:spMk id="19" creationId="{AF2F604E-43BE-4DC3-B983-E071523364F8}"/>
          </ac:spMkLst>
        </pc:spChg>
        <pc:spChg chg="add del">
          <ac:chgData name="Ореховский Антон Михайлович" userId="2b0a6326-6327-49dc-bfa9-f2155c4f546e" providerId="ADAL" clId="{5A7110E3-0A5B-4D61-A96F-88BCC3C9B404}" dt="2020-12-01T18:49:32.028" v="1129" actId="26606"/>
          <ac:spMkLst>
            <pc:docMk/>
            <pc:sldMk cId="3752488323" sldId="256"/>
            <ac:spMk id="21" creationId="{08C9B587-E65E-4B52-B37C-ABEBB6E87928}"/>
          </ac:spMkLst>
        </pc:spChg>
        <pc:spChg chg="add del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3752488323" sldId="256"/>
            <ac:spMk id="23" creationId="{71B2258F-86CA-4D4D-8270-BC05FCDEBFB3}"/>
          </ac:spMkLst>
        </pc:spChg>
        <pc:picChg chg="add del mod ord">
          <ac:chgData name="Ореховский Антон Михайлович" userId="2b0a6326-6327-49dc-bfa9-f2155c4f546e" providerId="ADAL" clId="{5A7110E3-0A5B-4D61-A96F-88BCC3C9B404}" dt="2020-12-01T18:49:17.222" v="1125" actId="478"/>
          <ac:picMkLst>
            <pc:docMk/>
            <pc:sldMk cId="3752488323" sldId="256"/>
            <ac:picMk id="5" creationId="{8D9B0984-E789-4768-B8C0-35BE91FF50B9}"/>
          </ac:picMkLst>
        </pc:picChg>
        <pc:picChg chg="add del mod ord">
          <ac:chgData name="Ореховский Антон Михайлович" userId="2b0a6326-6327-49dc-bfa9-f2155c4f546e" providerId="ADAL" clId="{5A7110E3-0A5B-4D61-A96F-88BCC3C9B404}" dt="2020-12-03T06:51:30.688" v="1294" actId="478"/>
          <ac:picMkLst>
            <pc:docMk/>
            <pc:sldMk cId="3752488323" sldId="256"/>
            <ac:picMk id="7" creationId="{D14CE2D9-1EB7-4616-B0A7-4DBE0AE7E597}"/>
          </ac:picMkLst>
        </pc:picChg>
      </pc:sldChg>
      <pc:sldChg chg="addSp delSp modSp new mod">
        <pc:chgData name="Ореховский Антон Михайлович" userId="2b0a6326-6327-49dc-bfa9-f2155c4f546e" providerId="ADAL" clId="{5A7110E3-0A5B-4D61-A96F-88BCC3C9B404}" dt="2020-12-03T06:51:57.073" v="1300"/>
        <pc:sldMkLst>
          <pc:docMk/>
          <pc:sldMk cId="2447241852" sldId="257"/>
        </pc:sldMkLst>
        <pc:spChg chg="mo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2447241852" sldId="257"/>
            <ac:spMk id="2" creationId="{F5AAC409-BCB3-4731-BFF6-B7955A59CE4F}"/>
          </ac:spMkLst>
        </pc:spChg>
        <pc:spChg chg="mo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2447241852" sldId="257"/>
            <ac:spMk id="3" creationId="{6E90F661-A06C-44EA-B019-EBD70FEA8BBF}"/>
          </ac:spMkLst>
        </pc:spChg>
        <pc:picChg chg="add del mod ord">
          <ac:chgData name="Ореховский Антон Михайлович" userId="2b0a6326-6327-49dc-bfa9-f2155c4f546e" providerId="ADAL" clId="{5A7110E3-0A5B-4D61-A96F-88BCC3C9B404}" dt="2020-12-03T06:46:49.500" v="1131" actId="478"/>
          <ac:picMkLst>
            <pc:docMk/>
            <pc:sldMk cId="2447241852" sldId="257"/>
            <ac:picMk id="5" creationId="{D6DD22CB-809E-49F3-A64C-044D747D71E6}"/>
          </ac:picMkLst>
        </pc:picChg>
      </pc:sldChg>
      <pc:sldChg chg="addSp delSp modSp new mod">
        <pc:chgData name="Ореховский Антон Михайлович" userId="2b0a6326-6327-49dc-bfa9-f2155c4f546e" providerId="ADAL" clId="{5A7110E3-0A5B-4D61-A96F-88BCC3C9B404}" dt="2020-12-03T06:52:58.719" v="1321" actId="1076"/>
        <pc:sldMkLst>
          <pc:docMk/>
          <pc:sldMk cId="2725027377" sldId="258"/>
        </pc:sldMkLst>
        <pc:spChg chg="mo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2725027377" sldId="258"/>
            <ac:spMk id="2" creationId="{356F6372-FB2C-4D69-BE61-14C71290AC20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35:22.960" v="999"/>
          <ac:spMkLst>
            <pc:docMk/>
            <pc:sldMk cId="2725027377" sldId="258"/>
            <ac:spMk id="3" creationId="{BA93BB1D-61F5-4585-BB9F-827A9C2B186D}"/>
          </ac:spMkLst>
        </pc:spChg>
        <pc:spChg chg="add mod">
          <ac:chgData name="Ореховский Антон Михайлович" userId="2b0a6326-6327-49dc-bfa9-f2155c4f546e" providerId="ADAL" clId="{5A7110E3-0A5B-4D61-A96F-88BCC3C9B404}" dt="2020-12-03T06:49:51.156" v="1291" actId="20577"/>
          <ac:spMkLst>
            <pc:docMk/>
            <pc:sldMk cId="2725027377" sldId="258"/>
            <ac:spMk id="4" creationId="{6436CAAD-DC18-477E-89AD-9D8C96FCF99C}"/>
          </ac:spMkLst>
        </pc:spChg>
        <pc:picChg chg="add mod">
          <ac:chgData name="Ореховский Антон Михайлович" userId="2b0a6326-6327-49dc-bfa9-f2155c4f546e" providerId="ADAL" clId="{5A7110E3-0A5B-4D61-A96F-88BCC3C9B404}" dt="2020-12-03T06:52:58.719" v="1321" actId="1076"/>
          <ac:picMkLst>
            <pc:docMk/>
            <pc:sldMk cId="2725027377" sldId="258"/>
            <ac:picMk id="5" creationId="{BFFFD6EC-2984-43C8-A45E-FC5E48C68712}"/>
          </ac:picMkLst>
        </pc:picChg>
      </pc:sldChg>
      <pc:sldChg chg="addSp delSp modSp new mod modClrScheme chgLayout">
        <pc:chgData name="Ореховский Антон Михайлович" userId="2b0a6326-6327-49dc-bfa9-f2155c4f546e" providerId="ADAL" clId="{5A7110E3-0A5B-4D61-A96F-88BCC3C9B404}" dt="2020-12-03T06:51:57.073" v="1300"/>
        <pc:sldMkLst>
          <pc:docMk/>
          <pc:sldMk cId="1444219868" sldId="259"/>
        </pc:sldMkLst>
        <pc:spChg chg="mod or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1444219868" sldId="259"/>
            <ac:spMk id="2" creationId="{5D028E17-EA98-4E7B-9FFF-80E3DA996ACD}"/>
          </ac:spMkLst>
        </pc:spChg>
        <pc:spChg chg="mod ord">
          <ac:chgData name="Ореховский Антон Михайлович" userId="2b0a6326-6327-49dc-bfa9-f2155c4f546e" providerId="ADAL" clId="{5A7110E3-0A5B-4D61-A96F-88BCC3C9B404}" dt="2020-12-03T06:50:27.873" v="1293" actId="20577"/>
          <ac:spMkLst>
            <pc:docMk/>
            <pc:sldMk cId="1444219868" sldId="259"/>
            <ac:spMk id="3" creationId="{3A83B044-1895-4962-B9ED-685DDCC6197F}"/>
          </ac:spMkLst>
        </pc:spChg>
        <pc:spChg chg="add mod ord">
          <ac:chgData name="Ореховский Антон Михайлович" userId="2b0a6326-6327-49dc-bfa9-f2155c4f546e" providerId="ADAL" clId="{5A7110E3-0A5B-4D61-A96F-88BCC3C9B404}" dt="2020-12-01T18:20:40.850" v="555" actId="20577"/>
          <ac:spMkLst>
            <pc:docMk/>
            <pc:sldMk cId="1444219868" sldId="259"/>
            <ac:spMk id="4" creationId="{19FF224F-2F56-4989-B028-D4700F853DA0}"/>
          </ac:spMkLst>
        </pc:spChg>
        <pc:spChg chg="add del mod ord">
          <ac:chgData name="Ореховский Антон Михайлович" userId="2b0a6326-6327-49dc-bfa9-f2155c4f546e" providerId="ADAL" clId="{5A7110E3-0A5B-4D61-A96F-88BCC3C9B404}" dt="2020-12-01T18:20:05.757" v="536" actId="478"/>
          <ac:spMkLst>
            <pc:docMk/>
            <pc:sldMk cId="1444219868" sldId="259"/>
            <ac:spMk id="5" creationId="{7BEB930B-5EEC-4AC0-9FB0-46030311131C}"/>
          </ac:spMkLst>
        </pc:spChg>
        <pc:spChg chg="add del mod ord">
          <ac:chgData name="Ореховский Антон Михайлович" userId="2b0a6326-6327-49dc-bfa9-f2155c4f546e" providerId="ADAL" clId="{5A7110E3-0A5B-4D61-A96F-88BCC3C9B404}" dt="2020-12-01T18:20:03.703" v="535" actId="478"/>
          <ac:spMkLst>
            <pc:docMk/>
            <pc:sldMk cId="1444219868" sldId="259"/>
            <ac:spMk id="6" creationId="{328556E9-2264-4863-B1E9-33E156C5D6BB}"/>
          </ac:spMkLst>
        </pc:spChg>
        <pc:spChg chg="add mod">
          <ac:chgData name="Ореховский Антон Михайлович" userId="2b0a6326-6327-49dc-bfa9-f2155c4f546e" providerId="ADAL" clId="{5A7110E3-0A5B-4D61-A96F-88BCC3C9B404}" dt="2020-12-01T18:32:01.891" v="963" actId="20577"/>
          <ac:spMkLst>
            <pc:docMk/>
            <pc:sldMk cId="1444219868" sldId="259"/>
            <ac:spMk id="7" creationId="{56862073-7FE8-4D00-9D1B-2A0FA74756EB}"/>
          </ac:spMkLst>
        </pc:spChg>
        <pc:spChg chg="add del mod">
          <ac:chgData name="Ореховский Антон Михайлович" userId="2b0a6326-6327-49dc-bfa9-f2155c4f546e" providerId="ADAL" clId="{5A7110E3-0A5B-4D61-A96F-88BCC3C9B404}" dt="2020-12-01T18:20:10.880" v="537" actId="478"/>
          <ac:spMkLst>
            <pc:docMk/>
            <pc:sldMk cId="1444219868" sldId="259"/>
            <ac:spMk id="8" creationId="{1C6FB7BA-F1DE-4207-AAB2-4039FC60CD06}"/>
          </ac:spMkLst>
        </pc:spChg>
        <pc:spChg chg="add mod">
          <ac:chgData name="Ореховский Антон Михайлович" userId="2b0a6326-6327-49dc-bfa9-f2155c4f546e" providerId="ADAL" clId="{5A7110E3-0A5B-4D61-A96F-88BCC3C9B404}" dt="2020-12-01T18:21:15.472" v="600" actId="20577"/>
          <ac:spMkLst>
            <pc:docMk/>
            <pc:sldMk cId="1444219868" sldId="259"/>
            <ac:spMk id="9" creationId="{CF8B6D65-310D-4F40-8E05-F2501B69BC48}"/>
          </ac:spMkLst>
        </pc:spChg>
        <pc:spChg chg="add mod">
          <ac:chgData name="Ореховский Антон Михайлович" userId="2b0a6326-6327-49dc-bfa9-f2155c4f546e" providerId="ADAL" clId="{5A7110E3-0A5B-4D61-A96F-88BCC3C9B404}" dt="2020-12-01T18:20:47.900" v="565" actId="20577"/>
          <ac:spMkLst>
            <pc:docMk/>
            <pc:sldMk cId="1444219868" sldId="259"/>
            <ac:spMk id="10" creationId="{9DC2369B-E560-4418-A313-E20721C183B2}"/>
          </ac:spMkLst>
        </pc:spChg>
        <pc:spChg chg="add mod">
          <ac:chgData name="Ореховский Антон Михайлович" userId="2b0a6326-6327-49dc-bfa9-f2155c4f546e" providerId="ADAL" clId="{5A7110E3-0A5B-4D61-A96F-88BCC3C9B404}" dt="2020-12-03T06:50:08.578" v="1292" actId="20577"/>
          <ac:spMkLst>
            <pc:docMk/>
            <pc:sldMk cId="1444219868" sldId="259"/>
            <ac:spMk id="11" creationId="{B40EE994-68FE-4FE1-AE2B-0FA22B0A4FD6}"/>
          </ac:spMkLst>
        </pc:spChg>
        <pc:picChg chg="add mod">
          <ac:chgData name="Ореховский Антон Михайлович" userId="2b0a6326-6327-49dc-bfa9-f2155c4f546e" providerId="ADAL" clId="{5A7110E3-0A5B-4D61-A96F-88BCC3C9B404}" dt="2020-12-01T18:37:31.599" v="1082" actId="1076"/>
          <ac:picMkLst>
            <pc:docMk/>
            <pc:sldMk cId="1444219868" sldId="259"/>
            <ac:picMk id="13" creationId="{E91198AF-5106-4EFF-8E8B-0D58CCE70635}"/>
          </ac:picMkLst>
        </pc:picChg>
      </pc:sldChg>
      <pc:sldChg chg="addSp delSp modSp new mod ord">
        <pc:chgData name="Ореховский Антон Михайлович" userId="2b0a6326-6327-49dc-bfa9-f2155c4f546e" providerId="ADAL" clId="{5A7110E3-0A5B-4D61-A96F-88BCC3C9B404}" dt="2020-12-03T06:51:57.073" v="1300"/>
        <pc:sldMkLst>
          <pc:docMk/>
          <pc:sldMk cId="4168877902" sldId="260"/>
        </pc:sldMkLst>
        <pc:spChg chg="mo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4168877902" sldId="260"/>
            <ac:spMk id="2" creationId="{2FBD30CA-12BF-4448-8AB6-D5C0722E64A1}"/>
          </ac:spMkLst>
        </pc:spChg>
        <pc:spChg chg="mo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4168877902" sldId="260"/>
            <ac:spMk id="3" creationId="{7C79217F-6A63-4CDA-B98C-1577CFA7C5B6}"/>
          </ac:spMkLst>
        </pc:spChg>
        <pc:picChg chg="add del mod">
          <ac:chgData name="Ореховский Антон Михайлович" userId="2b0a6326-6327-49dc-bfa9-f2155c4f546e" providerId="ADAL" clId="{5A7110E3-0A5B-4D61-A96F-88BCC3C9B404}" dt="2020-12-03T06:47:49.142" v="1140" actId="478"/>
          <ac:picMkLst>
            <pc:docMk/>
            <pc:sldMk cId="4168877902" sldId="260"/>
            <ac:picMk id="5" creationId="{22E0CBEA-CF7C-4C77-93FC-E84E57768DD8}"/>
          </ac:picMkLst>
        </pc:picChg>
        <pc:picChg chg="del">
          <ac:chgData name="Ореховский Антон Михайлович" userId="2b0a6326-6327-49dc-bfa9-f2155c4f546e" providerId="ADAL" clId="{5A7110E3-0A5B-4D61-A96F-88BCC3C9B404}" dt="2020-12-03T06:47:50.245" v="1141" actId="478"/>
          <ac:picMkLst>
            <pc:docMk/>
            <pc:sldMk cId="4168877902" sldId="260"/>
            <ac:picMk id="6" creationId="{D56AC0AE-7945-4C13-B2F9-6D47726215E5}"/>
          </ac:picMkLst>
        </pc:picChg>
        <pc:picChg chg="del">
          <ac:chgData name="Ореховский Антон Михайлович" userId="2b0a6326-6327-49dc-bfa9-f2155c4f546e" providerId="ADAL" clId="{5A7110E3-0A5B-4D61-A96F-88BCC3C9B404}" dt="2020-12-03T06:47:50.784" v="1142" actId="478"/>
          <ac:picMkLst>
            <pc:docMk/>
            <pc:sldMk cId="4168877902" sldId="260"/>
            <ac:picMk id="7" creationId="{BF6C5758-274F-4423-B28A-7238A570CAF9}"/>
          </ac:picMkLst>
        </pc:picChg>
        <pc:picChg chg="add del mod">
          <ac:chgData name="Ореховский Антон Михайлович" userId="2b0a6326-6327-49dc-bfa9-f2155c4f546e" providerId="ADAL" clId="{5A7110E3-0A5B-4D61-A96F-88BCC3C9B404}" dt="2020-12-03T06:47:47.544" v="1139" actId="478"/>
          <ac:picMkLst>
            <pc:docMk/>
            <pc:sldMk cId="4168877902" sldId="260"/>
            <ac:picMk id="8" creationId="{7EE37C75-FC02-4BA8-A466-9A00BA9D5C91}"/>
          </ac:picMkLst>
        </pc:picChg>
        <pc:picChg chg="add del mod">
          <ac:chgData name="Ореховский Антон Михайлович" userId="2b0a6326-6327-49dc-bfa9-f2155c4f546e" providerId="ADAL" clId="{5A7110E3-0A5B-4D61-A96F-88BCC3C9B404}" dt="2020-12-03T06:47:47.544" v="1139" actId="478"/>
          <ac:picMkLst>
            <pc:docMk/>
            <pc:sldMk cId="4168877902" sldId="260"/>
            <ac:picMk id="9" creationId="{68B3DB9D-487A-4476-835C-B47B2D747D18}"/>
          </ac:picMkLst>
        </pc:picChg>
      </pc:sldChg>
      <pc:sldChg chg="addSp delSp modSp new mod modAnim">
        <pc:chgData name="Ореховский Антон Михайлович" userId="2b0a6326-6327-49dc-bfa9-f2155c4f546e" providerId="ADAL" clId="{5A7110E3-0A5B-4D61-A96F-88BCC3C9B404}" dt="2020-12-03T06:51:57.073" v="1300"/>
        <pc:sldMkLst>
          <pc:docMk/>
          <pc:sldMk cId="3099973566" sldId="261"/>
        </pc:sldMkLst>
        <pc:spChg chg="mo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3099973566" sldId="261"/>
            <ac:spMk id="2" creationId="{AF3CEEC6-A672-4C7D-88D8-9216F29E5B6E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40:12.799" v="1094"/>
          <ac:spMkLst>
            <pc:docMk/>
            <pc:sldMk cId="3099973566" sldId="261"/>
            <ac:spMk id="3" creationId="{D4237F0E-BA2A-4BB9-AD7C-545BE15D27CA}"/>
          </ac:spMkLst>
        </pc:spChg>
        <pc:spChg chg="add del mod">
          <ac:chgData name="Ореховский Антон Михайлович" userId="2b0a6326-6327-49dc-bfa9-f2155c4f546e" providerId="ADAL" clId="{5A7110E3-0A5B-4D61-A96F-88BCC3C9B404}" dt="2020-12-01T18:40:11.974" v="1093" actId="478"/>
          <ac:spMkLst>
            <pc:docMk/>
            <pc:sldMk cId="3099973566" sldId="261"/>
            <ac:spMk id="5" creationId="{57151D02-1789-4472-AB58-115E80FEFCB1}"/>
          </ac:spMkLst>
        </pc:spChg>
        <pc:picChg chg="add mod">
          <ac:chgData name="Ореховский Антон Михайлович" userId="2b0a6326-6327-49dc-bfa9-f2155c4f546e" providerId="ADAL" clId="{5A7110E3-0A5B-4D61-A96F-88BCC3C9B404}" dt="2020-12-03T06:51:57.073" v="1300"/>
          <ac:picMkLst>
            <pc:docMk/>
            <pc:sldMk cId="3099973566" sldId="261"/>
            <ac:picMk id="6" creationId="{7C59EF79-5383-4418-BC1A-92CB0D2B0D59}"/>
          </ac:picMkLst>
        </pc:picChg>
      </pc:sldChg>
      <pc:sldChg chg="addSp delSp modSp new mod">
        <pc:chgData name="Ореховский Антон Михайлович" userId="2b0a6326-6327-49dc-bfa9-f2155c4f546e" providerId="ADAL" clId="{5A7110E3-0A5B-4D61-A96F-88BCC3C9B404}" dt="2020-12-03T06:47:23.734" v="1137" actId="1076"/>
        <pc:sldMkLst>
          <pc:docMk/>
          <pc:sldMk cId="1789585799" sldId="262"/>
        </pc:sldMkLst>
        <pc:spChg chg="mod">
          <ac:chgData name="Ореховский Антон Михайлович" userId="2b0a6326-6327-49dc-bfa9-f2155c4f546e" providerId="ADAL" clId="{5A7110E3-0A5B-4D61-A96F-88BCC3C9B404}" dt="2020-12-03T06:47:23.734" v="1137" actId="1076"/>
          <ac:spMkLst>
            <pc:docMk/>
            <pc:sldMk cId="1789585799" sldId="262"/>
            <ac:spMk id="2" creationId="{5ADB6191-EF9D-4C79-8297-79F8CA65EA3A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41:22.984" v="1100"/>
          <ac:spMkLst>
            <pc:docMk/>
            <pc:sldMk cId="1789585799" sldId="262"/>
            <ac:spMk id="3" creationId="{54EC439F-EF82-40EA-B269-4F8C0DB96589}"/>
          </ac:spMkLst>
        </pc:spChg>
        <pc:spChg chg="add del mod">
          <ac:chgData name="Ореховский Антон Михайлович" userId="2b0a6326-6327-49dc-bfa9-f2155c4f546e" providerId="ADAL" clId="{5A7110E3-0A5B-4D61-A96F-88BCC3C9B404}" dt="2020-12-03T06:47:06.197" v="1133" actId="478"/>
          <ac:spMkLst>
            <pc:docMk/>
            <pc:sldMk cId="1789585799" sldId="262"/>
            <ac:spMk id="4" creationId="{7A3A49A2-0504-4010-B794-2C939C8C06FF}"/>
          </ac:spMkLst>
        </pc:spChg>
        <pc:picChg chg="add del mod">
          <ac:chgData name="Ореховский Антон Михайлович" userId="2b0a6326-6327-49dc-bfa9-f2155c4f546e" providerId="ADAL" clId="{5A7110E3-0A5B-4D61-A96F-88BCC3C9B404}" dt="2020-12-03T06:47:03.523" v="1132" actId="478"/>
          <ac:picMkLst>
            <pc:docMk/>
            <pc:sldMk cId="1789585799" sldId="262"/>
            <ac:picMk id="5" creationId="{A46745A8-40A3-4B6B-9BB1-76ED130CB281}"/>
          </ac:picMkLst>
        </pc:picChg>
      </pc:sldChg>
      <pc:sldChg chg="modSp new del mod">
        <pc:chgData name="Ореховский Антон Михайлович" userId="2b0a6326-6327-49dc-bfa9-f2155c4f546e" providerId="ADAL" clId="{5A7110E3-0A5B-4D61-A96F-88BCC3C9B404}" dt="2020-12-01T18:22:01.188" v="607" actId="47"/>
        <pc:sldMkLst>
          <pc:docMk/>
          <pc:sldMk cId="4226008571" sldId="263"/>
        </pc:sldMkLst>
        <pc:spChg chg="mod">
          <ac:chgData name="Ореховский Антон Михайлович" userId="2b0a6326-6327-49dc-bfa9-f2155c4f546e" providerId="ADAL" clId="{5A7110E3-0A5B-4D61-A96F-88BCC3C9B404}" dt="2020-12-01T18:17:34.214" v="400"/>
          <ac:spMkLst>
            <pc:docMk/>
            <pc:sldMk cId="4226008571" sldId="263"/>
            <ac:spMk id="2" creationId="{D384C36F-42AB-49EE-949E-8B6E0B936453}"/>
          </ac:spMkLst>
        </pc:spChg>
        <pc:spChg chg="mod">
          <ac:chgData name="Ореховский Антон Михайлович" userId="2b0a6326-6327-49dc-bfa9-f2155c4f546e" providerId="ADAL" clId="{5A7110E3-0A5B-4D61-A96F-88BCC3C9B404}" dt="2020-12-01T18:18:58.584" v="527" actId="20577"/>
          <ac:spMkLst>
            <pc:docMk/>
            <pc:sldMk cId="4226008571" sldId="263"/>
            <ac:spMk id="3" creationId="{432C1D77-1624-435F-A964-E962672B69E7}"/>
          </ac:spMkLst>
        </pc:spChg>
      </pc:sldChg>
      <pc:sldChg chg="addSp modSp add mod">
        <pc:chgData name="Ореховский Антон Михайлович" userId="2b0a6326-6327-49dc-bfa9-f2155c4f546e" providerId="ADAL" clId="{5A7110E3-0A5B-4D61-A96F-88BCC3C9B404}" dt="2020-12-03T06:51:57.073" v="1300"/>
        <pc:sldMkLst>
          <pc:docMk/>
          <pc:sldMk cId="2620986863" sldId="264"/>
        </pc:sldMkLst>
        <pc:spChg chg="mod">
          <ac:chgData name="Ореховский Антон Михайлович" userId="2b0a6326-6327-49dc-bfa9-f2155c4f546e" providerId="ADAL" clId="{5A7110E3-0A5B-4D61-A96F-88BCC3C9B404}" dt="2020-12-03T06:51:57.073" v="1300"/>
          <ac:spMkLst>
            <pc:docMk/>
            <pc:sldMk cId="2620986863" sldId="264"/>
            <ac:spMk id="2" creationId="{5D028E17-EA98-4E7B-9FFF-80E3DA996ACD}"/>
          </ac:spMkLst>
        </pc:spChg>
        <pc:spChg chg="mod">
          <ac:chgData name="Ореховский Антон Михайлович" userId="2b0a6326-6327-49dc-bfa9-f2155c4f546e" providerId="ADAL" clId="{5A7110E3-0A5B-4D61-A96F-88BCC3C9B404}" dt="2020-12-01T18:31:48.692" v="942" actId="20577"/>
          <ac:spMkLst>
            <pc:docMk/>
            <pc:sldMk cId="2620986863" sldId="264"/>
            <ac:spMk id="3" creationId="{3A83B044-1895-4962-B9ED-685DDCC6197F}"/>
          </ac:spMkLst>
        </pc:spChg>
        <pc:spChg chg="mod">
          <ac:chgData name="Ореховский Антон Михайлович" userId="2b0a6326-6327-49dc-bfa9-f2155c4f546e" providerId="ADAL" clId="{5A7110E3-0A5B-4D61-A96F-88BCC3C9B404}" dt="2020-12-01T18:21:49.199" v="605"/>
          <ac:spMkLst>
            <pc:docMk/>
            <pc:sldMk cId="2620986863" sldId="264"/>
            <ac:spMk id="7" creationId="{56862073-7FE8-4D00-9D1B-2A0FA74756EB}"/>
          </ac:spMkLst>
        </pc:spChg>
        <pc:spChg chg="add mod">
          <ac:chgData name="Ореховский Антон Михайлович" userId="2b0a6326-6327-49dc-bfa9-f2155c4f546e" providerId="ADAL" clId="{5A7110E3-0A5B-4D61-A96F-88BCC3C9B404}" dt="2020-12-01T18:31:05.914" v="909" actId="20577"/>
          <ac:spMkLst>
            <pc:docMk/>
            <pc:sldMk cId="2620986863" sldId="264"/>
            <ac:spMk id="8" creationId="{A2A150A1-091A-4528-84F1-27109B6AD00F}"/>
          </ac:spMkLst>
        </pc:spChg>
        <pc:picChg chg="add mod">
          <ac:chgData name="Ореховский Антон Михайлович" userId="2b0a6326-6327-49dc-bfa9-f2155c4f546e" providerId="ADAL" clId="{5A7110E3-0A5B-4D61-A96F-88BCC3C9B404}" dt="2020-12-01T18:37:44.582" v="1086" actId="1076"/>
          <ac:picMkLst>
            <pc:docMk/>
            <pc:sldMk cId="2620986863" sldId="264"/>
            <ac:picMk id="6" creationId="{D2011332-D9B2-46B4-AC88-54A2314421A1}"/>
          </ac:picMkLst>
        </pc:picChg>
      </pc:sldChg>
      <pc:sldChg chg="addSp delSp modSp new mod modClrScheme chgLayout">
        <pc:chgData name="Ореховский Антон Михайлович" userId="2b0a6326-6327-49dc-bfa9-f2155c4f546e" providerId="ADAL" clId="{5A7110E3-0A5B-4D61-A96F-88BCC3C9B404}" dt="2020-12-01T18:27:18.194" v="642" actId="1076"/>
        <pc:sldMkLst>
          <pc:docMk/>
          <pc:sldMk cId="671800255" sldId="265"/>
        </pc:sldMkLst>
        <pc:spChg chg="del">
          <ac:chgData name="Ореховский Антон Михайлович" userId="2b0a6326-6327-49dc-bfa9-f2155c4f546e" providerId="ADAL" clId="{5A7110E3-0A5B-4D61-A96F-88BCC3C9B404}" dt="2020-12-01T18:25:52.956" v="625" actId="700"/>
          <ac:spMkLst>
            <pc:docMk/>
            <pc:sldMk cId="671800255" sldId="265"/>
            <ac:spMk id="2" creationId="{6F01B09D-B360-47DA-9CA7-05282C7B02F2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25:52.956" v="625" actId="700"/>
          <ac:spMkLst>
            <pc:docMk/>
            <pc:sldMk cId="671800255" sldId="265"/>
            <ac:spMk id="3" creationId="{2E8F9432-DF3A-4228-8F68-299D2EF56C0B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25:52.956" v="625" actId="700"/>
          <ac:spMkLst>
            <pc:docMk/>
            <pc:sldMk cId="671800255" sldId="265"/>
            <ac:spMk id="4" creationId="{272D629E-A211-4551-97EB-2FBABA7D7C1F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25:52.956" v="625" actId="700"/>
          <ac:spMkLst>
            <pc:docMk/>
            <pc:sldMk cId="671800255" sldId="265"/>
            <ac:spMk id="5" creationId="{309B5272-884E-411F-8B36-6C2A653E6CB7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25:52.956" v="625" actId="700"/>
          <ac:spMkLst>
            <pc:docMk/>
            <pc:sldMk cId="671800255" sldId="265"/>
            <ac:spMk id="6" creationId="{E166A7E2-A42B-449A-9D73-6FF67944A0B0}"/>
          </ac:spMkLst>
        </pc:spChg>
        <pc:picChg chg="add mod">
          <ac:chgData name="Ореховский Антон Михайлович" userId="2b0a6326-6327-49dc-bfa9-f2155c4f546e" providerId="ADAL" clId="{5A7110E3-0A5B-4D61-A96F-88BCC3C9B404}" dt="2020-12-01T18:27:18.194" v="642" actId="1076"/>
          <ac:picMkLst>
            <pc:docMk/>
            <pc:sldMk cId="671800255" sldId="265"/>
            <ac:picMk id="8" creationId="{B8DF1DE7-7C1B-482C-9049-1203B49B6C05}"/>
          </ac:picMkLst>
        </pc:picChg>
        <pc:picChg chg="add mod">
          <ac:chgData name="Ореховский Антон Михайлович" userId="2b0a6326-6327-49dc-bfa9-f2155c4f546e" providerId="ADAL" clId="{5A7110E3-0A5B-4D61-A96F-88BCC3C9B404}" dt="2020-12-01T18:27:09.713" v="640" actId="1076"/>
          <ac:picMkLst>
            <pc:docMk/>
            <pc:sldMk cId="671800255" sldId="265"/>
            <ac:picMk id="10" creationId="{314C9033-CADD-438C-BFB9-8C06424A8C87}"/>
          </ac:picMkLst>
        </pc:picChg>
        <pc:picChg chg="add mod">
          <ac:chgData name="Ореховский Антон Михайлович" userId="2b0a6326-6327-49dc-bfa9-f2155c4f546e" providerId="ADAL" clId="{5A7110E3-0A5B-4D61-A96F-88BCC3C9B404}" dt="2020-12-01T18:27:12.290" v="641" actId="1076"/>
          <ac:picMkLst>
            <pc:docMk/>
            <pc:sldMk cId="671800255" sldId="265"/>
            <ac:picMk id="12" creationId="{83FDE564-CB94-45A0-871D-D7C67CA296A3}"/>
          </ac:picMkLst>
        </pc:picChg>
      </pc:sldChg>
      <pc:sldChg chg="addSp delSp modSp new mod modClrScheme chgLayout">
        <pc:chgData name="Ореховский Антон Михайлович" userId="2b0a6326-6327-49dc-bfa9-f2155c4f546e" providerId="ADAL" clId="{5A7110E3-0A5B-4D61-A96F-88BCC3C9B404}" dt="2020-12-01T18:33:33.841" v="991" actId="1076"/>
        <pc:sldMkLst>
          <pc:docMk/>
          <pc:sldMk cId="2696771860" sldId="266"/>
        </pc:sldMkLst>
        <pc:spChg chg="del">
          <ac:chgData name="Ореховский Антон Михайлович" userId="2b0a6326-6327-49dc-bfa9-f2155c4f546e" providerId="ADAL" clId="{5A7110E3-0A5B-4D61-A96F-88BCC3C9B404}" dt="2020-12-01T18:32:09.416" v="965" actId="700"/>
          <ac:spMkLst>
            <pc:docMk/>
            <pc:sldMk cId="2696771860" sldId="266"/>
            <ac:spMk id="2" creationId="{5C80FF60-8126-4168-9CA4-A085A9E17943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32:09.416" v="965" actId="700"/>
          <ac:spMkLst>
            <pc:docMk/>
            <pc:sldMk cId="2696771860" sldId="266"/>
            <ac:spMk id="3" creationId="{4A80552A-F320-4AD2-84DD-EF76E717D1D4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32:09.416" v="965" actId="700"/>
          <ac:spMkLst>
            <pc:docMk/>
            <pc:sldMk cId="2696771860" sldId="266"/>
            <ac:spMk id="4" creationId="{7B4656DE-22B7-4640-948F-FD42D59389B7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32:09.416" v="965" actId="700"/>
          <ac:spMkLst>
            <pc:docMk/>
            <pc:sldMk cId="2696771860" sldId="266"/>
            <ac:spMk id="5" creationId="{F2FB416E-DFB2-43E7-B8BB-B2EE63D18D8A}"/>
          </ac:spMkLst>
        </pc:spChg>
        <pc:spChg chg="del">
          <ac:chgData name="Ореховский Антон Михайлович" userId="2b0a6326-6327-49dc-bfa9-f2155c4f546e" providerId="ADAL" clId="{5A7110E3-0A5B-4D61-A96F-88BCC3C9B404}" dt="2020-12-01T18:32:09.416" v="965" actId="700"/>
          <ac:spMkLst>
            <pc:docMk/>
            <pc:sldMk cId="2696771860" sldId="266"/>
            <ac:spMk id="6" creationId="{782F2599-9E10-4434-AAEC-C1ED5DE76C45}"/>
          </ac:spMkLst>
        </pc:spChg>
        <pc:picChg chg="add mod">
          <ac:chgData name="Ореховский Антон Михайлович" userId="2b0a6326-6327-49dc-bfa9-f2155c4f546e" providerId="ADAL" clId="{5A7110E3-0A5B-4D61-A96F-88BCC3C9B404}" dt="2020-12-01T18:33:33.841" v="991" actId="1076"/>
          <ac:picMkLst>
            <pc:docMk/>
            <pc:sldMk cId="2696771860" sldId="266"/>
            <ac:picMk id="8" creationId="{5B506619-AB7B-4CB5-8C9D-BC259B2AB486}"/>
          </ac:picMkLst>
        </pc:picChg>
        <pc:picChg chg="add mod">
          <ac:chgData name="Ореховский Антон Михайлович" userId="2b0a6326-6327-49dc-bfa9-f2155c4f546e" providerId="ADAL" clId="{5A7110E3-0A5B-4D61-A96F-88BCC3C9B404}" dt="2020-12-01T18:33:32.504" v="990" actId="1076"/>
          <ac:picMkLst>
            <pc:docMk/>
            <pc:sldMk cId="2696771860" sldId="266"/>
            <ac:picMk id="10" creationId="{1DEFF9B2-8200-4014-B343-4BCFAB2BB1D5}"/>
          </ac:picMkLst>
        </pc:picChg>
        <pc:picChg chg="add del mod">
          <ac:chgData name="Ореховский Антон Михайлович" userId="2b0a6326-6327-49dc-bfa9-f2155c4f546e" providerId="ADAL" clId="{5A7110E3-0A5B-4D61-A96F-88BCC3C9B404}" dt="2020-12-01T18:33:18.585" v="984" actId="478"/>
          <ac:picMkLst>
            <pc:docMk/>
            <pc:sldMk cId="2696771860" sldId="266"/>
            <ac:picMk id="11" creationId="{012FA8D6-066F-4CFB-9D29-2698AA8A0EC6}"/>
          </ac:picMkLst>
        </pc:picChg>
      </pc:sldChg>
    </pc:docChg>
  </pc:docChgLst>
  <pc:docChgLst>
    <pc:chgData name="Гость" userId="S::urn:spo:anon#44752e9271f82b532375b8f995c4465c443a6a1750dbb5a3c3207fe5aa7aeade::" providerId="AD" clId="Web-{ECAE6019-ECBC-4223-BFCE-59E562B8EA1A}"/>
    <pc:docChg chg="modSld">
      <pc:chgData name="Гость" userId="S::urn:spo:anon#44752e9271f82b532375b8f995c4465c443a6a1750dbb5a3c3207fe5aa7aeade::" providerId="AD" clId="Web-{ECAE6019-ECBC-4223-BFCE-59E562B8EA1A}" dt="2020-12-01T18:48:01.709" v="36" actId="14100"/>
      <pc:docMkLst>
        <pc:docMk/>
      </pc:docMkLst>
      <pc:sldChg chg="addSp modSp">
        <pc:chgData name="Гость" userId="S::urn:spo:anon#44752e9271f82b532375b8f995c4465c443a6a1750dbb5a3c3207fe5aa7aeade::" providerId="AD" clId="Web-{ECAE6019-ECBC-4223-BFCE-59E562B8EA1A}" dt="2020-12-01T18:48:01.709" v="36" actId="14100"/>
        <pc:sldMkLst>
          <pc:docMk/>
          <pc:sldMk cId="4168877902" sldId="260"/>
        </pc:sldMkLst>
        <pc:picChg chg="mod">
          <ac:chgData name="Гость" userId="S::urn:spo:anon#44752e9271f82b532375b8f995c4465c443a6a1750dbb5a3c3207fe5aa7aeade::" providerId="AD" clId="Web-{ECAE6019-ECBC-4223-BFCE-59E562B8EA1A}" dt="2020-12-01T18:42:53.874" v="3" actId="1076"/>
          <ac:picMkLst>
            <pc:docMk/>
            <pc:sldMk cId="4168877902" sldId="260"/>
            <ac:picMk id="5" creationId="{22E0CBEA-CF7C-4C77-93FC-E84E57768DD8}"/>
          </ac:picMkLst>
        </pc:picChg>
        <pc:picChg chg="add mod modCrop">
          <ac:chgData name="Гость" userId="S::urn:spo:anon#44752e9271f82b532375b8f995c4465c443a6a1750dbb5a3c3207fe5aa7aeade::" providerId="AD" clId="Web-{ECAE6019-ECBC-4223-BFCE-59E562B8EA1A}" dt="2020-12-01T18:44:59.268" v="16" actId="1076"/>
          <ac:picMkLst>
            <pc:docMk/>
            <pc:sldMk cId="4168877902" sldId="260"/>
            <ac:picMk id="6" creationId="{D56AC0AE-7945-4C13-B2F9-6D47726215E5}"/>
          </ac:picMkLst>
        </pc:picChg>
        <pc:picChg chg="add mod modCrop">
          <ac:chgData name="Гость" userId="S::urn:spo:anon#44752e9271f82b532375b8f995c4465c443a6a1750dbb5a3c3207fe5aa7aeade::" providerId="AD" clId="Web-{ECAE6019-ECBC-4223-BFCE-59E562B8EA1A}" dt="2020-12-01T18:48:01.709" v="36" actId="14100"/>
          <ac:picMkLst>
            <pc:docMk/>
            <pc:sldMk cId="4168877902" sldId="260"/>
            <ac:picMk id="7" creationId="{BF6C5758-274F-4423-B28A-7238A570CAF9}"/>
          </ac:picMkLst>
        </pc:picChg>
      </pc:sldChg>
    </pc:docChg>
  </pc:docChgLst>
  <pc:docChgLst>
    <pc:chgData name="Гость" userId="S::urn:spo:anon#44752e9271f82b532375b8f995c4465c443a6a1750dbb5a3c3207fe5aa7aeade::" providerId="AD" clId="Web-{5AF2300E-8C01-4442-8400-64C699DFB145}"/>
    <pc:docChg chg="modSld">
      <pc:chgData name="Гость" userId="S::urn:spo:anon#44752e9271f82b532375b8f995c4465c443a6a1750dbb5a3c3207fe5aa7aeade::" providerId="AD" clId="Web-{5AF2300E-8C01-4442-8400-64C699DFB145}" dt="2020-12-01T18:14:03.329" v="18" actId="20577"/>
      <pc:docMkLst>
        <pc:docMk/>
      </pc:docMkLst>
      <pc:sldChg chg="modSp">
        <pc:chgData name="Гость" userId="S::urn:spo:anon#44752e9271f82b532375b8f995c4465c443a6a1750dbb5a3c3207fe5aa7aeade::" providerId="AD" clId="Web-{5AF2300E-8C01-4442-8400-64C699DFB145}" dt="2020-12-01T18:14:02.360" v="16" actId="20577"/>
        <pc:sldMkLst>
          <pc:docMk/>
          <pc:sldMk cId="3752488323" sldId="256"/>
        </pc:sldMkLst>
        <pc:spChg chg="mod">
          <ac:chgData name="Гость" userId="S::urn:spo:anon#44752e9271f82b532375b8f995c4465c443a6a1750dbb5a3c3207fe5aa7aeade::" providerId="AD" clId="Web-{5AF2300E-8C01-4442-8400-64C699DFB145}" dt="2020-12-01T18:14:02.360" v="16" actId="20577"/>
          <ac:spMkLst>
            <pc:docMk/>
            <pc:sldMk cId="3752488323" sldId="256"/>
            <ac:spMk id="3" creationId="{BEE07AD2-EF22-43D6-ADD7-803AB35F6E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C4604-26AC-4D98-9F51-81DA3675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C3410-D4C6-4508-869B-A1D987D78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12699-829C-41DF-ABBD-6F81AC4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90A1E-1605-4188-8E14-5429D36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ACAA0-16E3-4BE6-8CB7-56DECA1E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13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A1A55-C812-4D95-9EBE-2C6C1A8A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A0274-47B3-403F-8D47-0AEE5C5A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3986B6-6E44-4F73-828D-2367D3E6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3795B-07B8-4644-A764-922A44E2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70E971-F8D2-4867-A1EA-06DA7793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6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2F0E2C-90E0-46B4-8774-633350C7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58899-9D65-4B45-BF46-12E2F0502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E5086-263E-4B45-AC68-3F8B435A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17A02-EDB3-4078-98AB-5F3F8BA6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A71C5-8C44-458D-946E-8FBE113D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9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CFEC7-D986-48D2-BA26-713A2F5C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4ED99-7698-46F2-B113-513CDB75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6F6D8-31EA-44D6-B102-42CCEF9C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BA2D6-7E08-4ED0-8B22-893121D9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9FE45-09EF-433F-8E3C-A12D575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9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9925-94C1-4C9B-B296-F9F8F4CC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467768-D57A-4B8C-ABBB-FCC91B62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BB889-C356-41A4-B0DE-E0D2383B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CA17D-8574-4039-B195-09D7D389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40218-D05B-4D56-BE98-8A376DC3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3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337AB-E4F8-44EE-BFC2-846DE4E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9A137-CFAA-4D41-9758-DEAFF536C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E1CF3D-923C-45DD-BAA1-7E1BBFF5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A348C9-397D-4BF5-9DBC-B00DC706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66C5B-0553-4892-9672-89F28B72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E9F8E-5346-4F68-BDB6-DA2D73B9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F7B5B-8BA9-496A-A446-ACF2FE53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03A03-6639-4AB6-BD8F-C00E6D13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721E4-96FB-4312-B7B1-F76A66DC2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663D37-4ACC-4D9F-BA6B-2CE16342D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F467FB-88E3-40C0-8203-682A483B2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D61D97-4DBA-4B7E-A4C0-8E5F7CA8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5C93D8-020C-463B-83F3-D894697E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BBA326-A28A-4056-A601-CCFF0454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2FEE4-1F9A-471D-AAE5-65B38D2D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321D94-EFA4-4594-A963-70B0E3DC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C73643-7C70-453E-8EEC-13ED7E67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58943C-C0D9-4943-8AF0-50868F8F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8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3E14C8-CFF6-40B8-B457-84EC7EE2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A3191F-4997-4B49-A13A-6C1F794B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1BBE95-2934-4C92-96F3-48CC84DC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F3EC6-7FE2-4D4F-9223-40B6B32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83121-9FBD-43A1-8E6F-009F99DE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67D9D3-9F4B-4C46-AAB2-2340A17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9A1F50-A86A-4CA2-96B7-E94EFC3D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726AE3-46D0-4949-8608-8E95517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4A5E0-14C4-406A-8A12-3C5514A7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22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FEE36-AC05-46C2-9DF3-877C4A9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D25F26-5426-4932-9ED3-95CD5C5DC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BC2195-BAC0-48E6-B7FF-B908A8F4E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BBF153-3CB3-486A-BF06-DBBBD9E0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EFC74B-1D4F-47F7-817C-45CC6200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901470-BDEE-4BB6-A9C6-0444BB04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8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A9EEC-C49C-476B-96CD-C0E44C02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80B918-B78D-44CC-B921-9F7FCAC3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EB695-94F2-4C5D-A602-AB9E36B66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83A2-A8C7-49A2-9635-7729D3E80570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CD89F-887C-4F99-B9AF-95723DCB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1E0282-46A5-481E-A014-82EAE859C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DCF8-FBF4-46B0-A690-F92212BF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9269E-C3CB-4BF7-A37E-2A8D396ED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/>
              <a:t>Проектирование пользовательских интерфейсов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E07AD2-EF22-43D6-ADD7-803AB35F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2566"/>
            <a:ext cx="9144000" cy="232855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P3417\P3418</a:t>
            </a:r>
          </a:p>
          <a:p>
            <a:pPr algn="r"/>
            <a:r>
              <a:rPr lang="ru-RU" dirty="0" err="1"/>
              <a:t>Вавулин</a:t>
            </a:r>
            <a:r>
              <a:rPr lang="ru-RU" dirty="0"/>
              <a:t> Н.</a:t>
            </a:r>
          </a:p>
          <a:p>
            <a:pPr algn="r"/>
            <a:r>
              <a:rPr lang="ru-RU" dirty="0"/>
              <a:t>Ореховский А.</a:t>
            </a:r>
          </a:p>
          <a:p>
            <a:pPr algn="r"/>
            <a:r>
              <a:rPr lang="ru-RU" dirty="0"/>
              <a:t>Рафиков М.</a:t>
            </a:r>
          </a:p>
        </p:txBody>
      </p:sp>
    </p:spTree>
    <p:extLst>
      <p:ext uri="{BB962C8B-B14F-4D97-AF65-F5344CB8AC3E}">
        <p14:creationId xmlns:p14="http://schemas.microsoft.com/office/powerpoint/2010/main" val="375248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B6191-EF9D-4C79-8297-79F8CA65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895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AC409-BCB3-4731-BFF6-B7955A59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0F661-A06C-44EA-B019-EBD70FEA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 быть мотивированным бросить курить</a:t>
            </a:r>
          </a:p>
          <a:p>
            <a:r>
              <a:rPr lang="ru-RU" dirty="0"/>
              <a:t>Сложно вести статистику потраченных/сэкономленных средств</a:t>
            </a:r>
          </a:p>
          <a:p>
            <a:r>
              <a:rPr lang="ru-RU" dirty="0"/>
              <a:t>Сложно вести статистику выкуренных сигарет</a:t>
            </a:r>
          </a:p>
        </p:txBody>
      </p:sp>
    </p:spTree>
    <p:extLst>
      <p:ext uri="{BB962C8B-B14F-4D97-AF65-F5344CB8AC3E}">
        <p14:creationId xmlns:p14="http://schemas.microsoft.com/office/powerpoint/2010/main" val="244724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F6372-FB2C-4D69-BE61-14C71290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FFD6EC-2984-43C8-A45E-FC5E48C68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62" y="2506662"/>
            <a:ext cx="4351338" cy="4351338"/>
          </a:xfr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6436CAAD-DC18-477E-89AD-9D8C96FCF99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Кнопка «выкурить сигарету»</a:t>
            </a:r>
          </a:p>
          <a:p>
            <a:r>
              <a:rPr lang="ru-RU" dirty="0"/>
              <a:t>Таймер «с последней выкуренной сигареты»</a:t>
            </a:r>
          </a:p>
          <a:p>
            <a:r>
              <a:rPr lang="ru-RU" dirty="0"/>
              <a:t>Статистика за неделю, месяц, год</a:t>
            </a:r>
          </a:p>
          <a:p>
            <a:r>
              <a:rPr lang="ru-RU" dirty="0"/>
              <a:t>Статьи с рекомендациями</a:t>
            </a:r>
          </a:p>
        </p:txBody>
      </p:sp>
    </p:spTree>
    <p:extLst>
      <p:ext uri="{BB962C8B-B14F-4D97-AF65-F5344CB8AC3E}">
        <p14:creationId xmlns:p14="http://schemas.microsoft.com/office/powerpoint/2010/main" val="27250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28E17-EA98-4E7B-9FFF-80E3DA9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Конкуренты (</a:t>
            </a:r>
            <a:r>
              <a:rPr lang="en-US" err="1"/>
              <a:t>Flamy</a:t>
            </a:r>
            <a:r>
              <a:rPr lang="ru-RU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F224F-2F56-4989-B028-D4700F85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755900"/>
            <a:ext cx="5157787" cy="823912"/>
          </a:xfrm>
        </p:spPr>
        <p:txBody>
          <a:bodyPr/>
          <a:lstStyle/>
          <a:p>
            <a:r>
              <a:rPr lang="ru-RU"/>
              <a:t>Достоинства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3B044-1895-4962-B9ED-685DDCC61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624660"/>
            <a:ext cx="5157787" cy="2514308"/>
          </a:xfrm>
        </p:spPr>
        <p:txBody>
          <a:bodyPr/>
          <a:lstStyle/>
          <a:p>
            <a:r>
              <a:rPr lang="ru-RU" dirty="0"/>
              <a:t>Единый продуманный </a:t>
            </a:r>
            <a:r>
              <a:rPr lang="en-US" dirty="0" err="1"/>
              <a:t>ui</a:t>
            </a:r>
            <a:endParaRPr lang="en-US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6862073-7FE8-4D00-9D1B-2A0FA74756EB}"/>
              </a:ext>
            </a:extLst>
          </p:cNvPr>
          <p:cNvSpPr txBox="1">
            <a:spLocks/>
          </p:cNvSpPr>
          <p:nvPr/>
        </p:nvSpPr>
        <p:spPr>
          <a:xfrm>
            <a:off x="710283" y="1484710"/>
            <a:ext cx="8063036" cy="1020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Количество установок: 500 000+</a:t>
            </a:r>
          </a:p>
          <a:p>
            <a:r>
              <a:rPr lang="ru-RU"/>
              <a:t>Количество оценок: 10 000+</a:t>
            </a:r>
          </a:p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F8B6D65-310D-4F40-8E05-F2501B69BC48}"/>
              </a:ext>
            </a:extLst>
          </p:cNvPr>
          <p:cNvSpPr txBox="1">
            <a:spLocks/>
          </p:cNvSpPr>
          <p:nvPr/>
        </p:nvSpPr>
        <p:spPr>
          <a:xfrm>
            <a:off x="6194427" y="3675355"/>
            <a:ext cx="5157787" cy="2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9DC2369B-E560-4418-A313-E20721C183B2}"/>
              </a:ext>
            </a:extLst>
          </p:cNvPr>
          <p:cNvSpPr txBox="1">
            <a:spLocks/>
          </p:cNvSpPr>
          <p:nvPr/>
        </p:nvSpPr>
        <p:spPr>
          <a:xfrm>
            <a:off x="6194426" y="267825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Недостатки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40EE994-68FE-4FE1-AE2B-0FA22B0A4FD6}"/>
              </a:ext>
            </a:extLst>
          </p:cNvPr>
          <p:cNvSpPr txBox="1">
            <a:spLocks/>
          </p:cNvSpPr>
          <p:nvPr/>
        </p:nvSpPr>
        <p:spPr>
          <a:xfrm>
            <a:off x="6194425" y="3613547"/>
            <a:ext cx="5157787" cy="2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Большое количество фич ради фич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1198AF-5106-4EFF-8E8B-0D58CCE70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113" y="112527"/>
            <a:ext cx="2011496" cy="20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DF1DE7-7C1B-482C-9049-1203B49B6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27" y="666749"/>
            <a:ext cx="2923904" cy="520065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314C9033-CADD-438C-BFB9-8C06424A8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666749"/>
            <a:ext cx="2923903" cy="5200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FDE564-CB94-45A0-871D-D7C67CA29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69" y="666749"/>
            <a:ext cx="2923904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28E17-EA98-4E7B-9FFF-80E3DA9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Конкуренты (</a:t>
            </a:r>
            <a:r>
              <a:rPr lang="en-US"/>
              <a:t>Cigarette Counter and Tracker</a:t>
            </a:r>
            <a:r>
              <a:rPr lang="ru-RU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FF224F-2F56-4989-B028-D4700F85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755900"/>
            <a:ext cx="5157787" cy="823912"/>
          </a:xfrm>
        </p:spPr>
        <p:txBody>
          <a:bodyPr/>
          <a:lstStyle/>
          <a:p>
            <a:r>
              <a:rPr lang="ru-RU"/>
              <a:t>Достоинства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3B044-1895-4962-B9ED-685DDCC61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5355"/>
            <a:ext cx="5157787" cy="2514308"/>
          </a:xfrm>
        </p:spPr>
        <p:txBody>
          <a:bodyPr/>
          <a:lstStyle/>
          <a:p>
            <a:r>
              <a:rPr lang="ru-RU"/>
              <a:t>Меньшее количество ненужного функционала</a:t>
            </a:r>
          </a:p>
          <a:p>
            <a:r>
              <a:rPr lang="ru-RU"/>
              <a:t>Темная тема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6862073-7FE8-4D00-9D1B-2A0FA74756EB}"/>
              </a:ext>
            </a:extLst>
          </p:cNvPr>
          <p:cNvSpPr txBox="1">
            <a:spLocks/>
          </p:cNvSpPr>
          <p:nvPr/>
        </p:nvSpPr>
        <p:spPr>
          <a:xfrm>
            <a:off x="710283" y="1484710"/>
            <a:ext cx="8063036" cy="1020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Количество установок: 10 000+</a:t>
            </a:r>
          </a:p>
          <a:p>
            <a:r>
              <a:rPr lang="ru-RU"/>
              <a:t>Количество оценок: 100+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F8B6D65-310D-4F40-8E05-F2501B69BC48}"/>
              </a:ext>
            </a:extLst>
          </p:cNvPr>
          <p:cNvSpPr txBox="1">
            <a:spLocks/>
          </p:cNvSpPr>
          <p:nvPr/>
        </p:nvSpPr>
        <p:spPr>
          <a:xfrm>
            <a:off x="6194427" y="3675355"/>
            <a:ext cx="5157787" cy="2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9DC2369B-E560-4418-A313-E20721C183B2}"/>
              </a:ext>
            </a:extLst>
          </p:cNvPr>
          <p:cNvSpPr txBox="1">
            <a:spLocks/>
          </p:cNvSpPr>
          <p:nvPr/>
        </p:nvSpPr>
        <p:spPr>
          <a:xfrm>
            <a:off x="6194426" y="267825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Недостатки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2A150A1-091A-4528-84F1-27109B6AD00F}"/>
              </a:ext>
            </a:extLst>
          </p:cNvPr>
          <p:cNvSpPr txBox="1">
            <a:spLocks/>
          </p:cNvSpPr>
          <p:nvPr/>
        </p:nvSpPr>
        <p:spPr>
          <a:xfrm>
            <a:off x="6194426" y="3675355"/>
            <a:ext cx="5157787" cy="2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Посредственный интерфейс</a:t>
            </a:r>
          </a:p>
          <a:p>
            <a:r>
              <a:rPr lang="ru-RU"/>
              <a:t>Сухая статистика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11332-D9B2-46B4-AC88-54A23144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3" y="1367700"/>
            <a:ext cx="2043622" cy="20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8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506619-AB7B-4CB5-8C9D-BC259B2AB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505096"/>
            <a:ext cx="2923904" cy="58478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EFF9B2-8200-4014-B343-4BCFAB2BB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61" y="505097"/>
            <a:ext cx="2923904" cy="58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7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D30CA-12BF-4448-8AB6-D5C0722E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Ключевые особенности нашего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9217F-6A63-4CDA-B98C-1577CFA7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Интерфейс с 1 кнопкой</a:t>
            </a:r>
          </a:p>
          <a:p>
            <a:r>
              <a:rPr lang="ru-RU"/>
              <a:t>Демотиватор</a:t>
            </a:r>
          </a:p>
          <a:p>
            <a:r>
              <a:rPr lang="ru-RU"/>
              <a:t>Экран с приветствием</a:t>
            </a:r>
          </a:p>
          <a:p>
            <a:endParaRPr lang="ru-RU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7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CEEC6-A672-4C7D-88D8-9216F29E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Вопросы?</a:t>
            </a:r>
          </a:p>
        </p:txBody>
      </p:sp>
      <p:pic>
        <p:nvPicPr>
          <p:cNvPr id="6" name="video">
            <a:hlinkClick r:id="" action="ppaction://media"/>
            <a:extLst>
              <a:ext uri="{FF2B5EF4-FFF2-40B4-BE49-F238E27FC236}">
                <a16:creationId xmlns:a16="http://schemas.microsoft.com/office/drawing/2014/main" id="{7C59EF79-5383-4418-BC1A-92CB0D2B0D5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2165350"/>
            <a:ext cx="10515600" cy="3671888"/>
          </a:xfrm>
        </p:spPr>
      </p:pic>
    </p:spTree>
    <p:extLst>
      <p:ext uri="{BB962C8B-B14F-4D97-AF65-F5344CB8AC3E}">
        <p14:creationId xmlns:p14="http://schemas.microsoft.com/office/powerpoint/2010/main" val="30999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Широкоэкранный</PresentationFormat>
  <Paragraphs>37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Проектирование пользовательских интерфейсов</vt:lpstr>
      <vt:lpstr>Проблема</vt:lpstr>
      <vt:lpstr>Решение</vt:lpstr>
      <vt:lpstr>Конкуренты (Flamy)</vt:lpstr>
      <vt:lpstr>Презентация PowerPoint</vt:lpstr>
      <vt:lpstr>Конкуренты (Cigarette Counter and Tracker)</vt:lpstr>
      <vt:lpstr>Презентация PowerPoint</vt:lpstr>
      <vt:lpstr>Ключевые особенности нашего продукта</vt:lpstr>
      <vt:lpstr>Вопросы?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пользовательских интерфейсов</dc:title>
  <dc:creator>Ореховский Антон Михайлович</dc:creator>
  <cp:lastModifiedBy>Ореховский Антон Михайлович</cp:lastModifiedBy>
  <cp:revision>1</cp:revision>
  <dcterms:created xsi:type="dcterms:W3CDTF">2020-12-01T18:49:32Z</dcterms:created>
  <dcterms:modified xsi:type="dcterms:W3CDTF">2020-12-03T06:53:22Z</dcterms:modified>
</cp:coreProperties>
</file>