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3"/>
  </p:notesMasterIdLst>
  <p:handoutMasterIdLst>
    <p:handoutMasterId r:id="rId14"/>
  </p:handoutMasterIdLst>
  <p:sldIdLst>
    <p:sldId id="265" r:id="rId3"/>
    <p:sldId id="257" r:id="rId4"/>
    <p:sldId id="258" r:id="rId5"/>
    <p:sldId id="264" r:id="rId6"/>
    <p:sldId id="262" r:id="rId7"/>
    <p:sldId id="270" r:id="rId8"/>
    <p:sldId id="267" r:id="rId9"/>
    <p:sldId id="268" r:id="rId10"/>
    <p:sldId id="269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943" dt="2021-04-29T17:22:43.446"/>
    <p1510:client id="{3B0AC39F-10DE-B000-BEC9-FB8DF5051EFD}" v="651" dt="2021-04-29T17:17:12.645"/>
    <p1510:client id="{46EC0B63-71B1-2C1B-E36F-86E7884F8A95}" v="2" dt="2021-04-29T17:51:25.315"/>
    <p1510:client id="{4B841064-F9BF-2142-56C8-C5874CA38ADE}" v="331" dt="2021-04-29T17:28:38.151"/>
    <p1510:client id="{5CF68C52-CDCA-4E57-BA6A-AF053F0CC8A0}" v="414" dt="2021-04-29T17:26:40.349"/>
    <p1510:client id="{C4B2C949-0414-6EF5-6120-91B44816B078}" v="1428" dt="2021-04-29T16:16:17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48"/>
        <p:guide pos="287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userId="S::urn:spo:anon#82db1ad4146611cac380e9708cb2822fbdb027734270b920a5e44ae784c3f747::" providerId="AD" clId="Web-{46EC0B63-71B1-2C1B-E36F-86E7884F8A95}"/>
    <pc:docChg chg="modSld">
      <pc:chgData name="Гость" userId="S::urn:spo:anon#82db1ad4146611cac380e9708cb2822fbdb027734270b920a5e44ae784c3f747::" providerId="AD" clId="Web-{46EC0B63-71B1-2C1B-E36F-86E7884F8A95}" dt="2021-04-29T17:51:25.300" v="0" actId="20577"/>
      <pc:docMkLst>
        <pc:docMk/>
      </pc:docMkLst>
      <pc:sldChg chg="modSp">
        <pc:chgData name="Гость" userId="S::urn:spo:anon#82db1ad4146611cac380e9708cb2822fbdb027734270b920a5e44ae784c3f747::" providerId="AD" clId="Web-{46EC0B63-71B1-2C1B-E36F-86E7884F8A95}" dt="2021-04-29T17:51:25.300" v="0" actId="20577"/>
        <pc:sldMkLst>
          <pc:docMk/>
          <pc:sldMk cId="1803256121" sldId="264"/>
        </pc:sldMkLst>
        <pc:spChg chg="mod">
          <ac:chgData name="Гость" userId="S::urn:spo:anon#82db1ad4146611cac380e9708cb2822fbdb027734270b920a5e44ae784c3f747::" providerId="AD" clId="Web-{46EC0B63-71B1-2C1B-E36F-86E7884F8A95}" dt="2021-04-29T17:51:25.300" v="0" actId="20577"/>
          <ac:spMkLst>
            <pc:docMk/>
            <pc:sldMk cId="1803256121" sldId="264"/>
            <ac:spMk id="3" creationId="{00000000-0000-0000-0000-000000000000}"/>
          </ac:spMkLst>
        </pc:spChg>
      </pc:sldChg>
    </pc:docChg>
  </pc:docChgLst>
  <pc:docChgLst>
    <pc:chgData name="Гость" userId="S::urn:spo:anon#82db1ad4146611cac380e9708cb2822fbdb027734270b920a5e44ae784c3f747::" providerId="AD" clId="Web-{C4B2C949-0414-6EF5-6120-91B44816B078}"/>
    <pc:docChg chg="addSld delSld modSld">
      <pc:chgData name="Гость" userId="S::urn:spo:anon#82db1ad4146611cac380e9708cb2822fbdb027734270b920a5e44ae784c3f747::" providerId="AD" clId="Web-{C4B2C949-0414-6EF5-6120-91B44816B078}" dt="2021-04-29T16:16:16.138" v="880" actId="20577"/>
      <pc:docMkLst>
        <pc:docMk/>
      </pc:docMkLst>
      <pc:sldChg chg="del">
        <pc:chgData name="Гость" userId="S::urn:spo:anon#82db1ad4146611cac380e9708cb2822fbdb027734270b920a5e44ae784c3f747::" providerId="AD" clId="Web-{C4B2C949-0414-6EF5-6120-91B44816B078}" dt="2021-04-29T14:38:22.417" v="0"/>
        <pc:sldMkLst>
          <pc:docMk/>
          <pc:sldMk cId="2728101517" sldId="256"/>
        </pc:sldMkLst>
      </pc:sldChg>
      <pc:sldChg chg="addSp delSp modSp">
        <pc:chgData name="Гость" userId="S::urn:spo:anon#82db1ad4146611cac380e9708cb2822fbdb027734270b920a5e44ae784c3f747::" providerId="AD" clId="Web-{C4B2C949-0414-6EF5-6120-91B44816B078}" dt="2021-04-29T15:00:20.087" v="205" actId="1076"/>
        <pc:sldMkLst>
          <pc:docMk/>
          <pc:sldMk cId="3472064595" sldId="257"/>
        </pc:sldMkLst>
        <pc:spChg chg="mod">
          <ac:chgData name="Гость" userId="S::urn:spo:anon#82db1ad4146611cac380e9708cb2822fbdb027734270b920a5e44ae784c3f747::" providerId="AD" clId="Web-{C4B2C949-0414-6EF5-6120-91B44816B078}" dt="2021-04-29T15:00:16.243" v="204" actId="1076"/>
          <ac:spMkLst>
            <pc:docMk/>
            <pc:sldMk cId="3472064595" sldId="257"/>
            <ac:spMk id="2" creationId="{00000000-0000-0000-0000-000000000000}"/>
          </ac:spMkLst>
        </pc:spChg>
        <pc:spChg chg="del">
          <ac:chgData name="Гость" userId="S::urn:spo:anon#82db1ad4146611cac380e9708cb2822fbdb027734270b920a5e44ae784c3f747::" providerId="AD" clId="Web-{C4B2C949-0414-6EF5-6120-91B44816B078}" dt="2021-04-29T14:41:36.452" v="76"/>
          <ac:spMkLst>
            <pc:docMk/>
            <pc:sldMk cId="3472064595" sldId="257"/>
            <ac:spMk id="3" creationId="{00000000-0000-0000-0000-000000000000}"/>
          </ac:spMkLst>
        </pc:spChg>
        <pc:spChg chg="add del mod">
          <ac:chgData name="Гость" userId="S::urn:spo:anon#82db1ad4146611cac380e9708cb2822fbdb027734270b920a5e44ae784c3f747::" providerId="AD" clId="Web-{C4B2C949-0414-6EF5-6120-91B44816B078}" dt="2021-04-29T14:41:38.796" v="77"/>
          <ac:spMkLst>
            <pc:docMk/>
            <pc:sldMk cId="3472064595" sldId="257"/>
            <ac:spMk id="5" creationId="{0BE18943-AED3-4C5B-8FDD-566460C186E4}"/>
          </ac:spMkLst>
        </pc:spChg>
        <pc:graphicFrameChg chg="add del mod modGraphic">
          <ac:chgData name="Гость" userId="S::urn:spo:anon#82db1ad4146611cac380e9708cb2822fbdb027734270b920a5e44ae784c3f747::" providerId="AD" clId="Web-{C4B2C949-0414-6EF5-6120-91B44816B078}" dt="2021-04-29T15:00:20.087" v="205" actId="1076"/>
          <ac:graphicFrameMkLst>
            <pc:docMk/>
            <pc:sldMk cId="3472064595" sldId="257"/>
            <ac:graphicFrameMk id="6" creationId="{C8F17566-0DBB-4E4E-AAEE-30B90938DD46}"/>
          </ac:graphicFrameMkLst>
        </pc:graphicFrameChg>
      </pc:sldChg>
      <pc:sldChg chg="delSp modSp">
        <pc:chgData name="Гость" userId="S::urn:spo:anon#82db1ad4146611cac380e9708cb2822fbdb027734270b920a5e44ae784c3f747::" providerId="AD" clId="Web-{C4B2C949-0414-6EF5-6120-91B44816B078}" dt="2021-04-29T16:16:16.138" v="880" actId="20577"/>
        <pc:sldMkLst>
          <pc:docMk/>
          <pc:sldMk cId="1447741309" sldId="258"/>
        </pc:sldMkLst>
        <pc:spChg chg="del">
          <ac:chgData name="Гость" userId="S::urn:spo:anon#82db1ad4146611cac380e9708cb2822fbdb027734270b920a5e44ae784c3f747::" providerId="AD" clId="Web-{C4B2C949-0414-6EF5-6120-91B44816B078}" dt="2021-04-29T16:16:09.638" v="873"/>
          <ac:spMkLst>
            <pc:docMk/>
            <pc:sldMk cId="1447741309" sldId="258"/>
            <ac:spMk id="2" creationId="{00000000-0000-0000-0000-000000000000}"/>
          </ac:spMkLst>
        </pc:spChg>
        <pc:spChg chg="mod">
          <ac:chgData name="Гость" userId="S::urn:spo:anon#82db1ad4146611cac380e9708cb2822fbdb027734270b920a5e44ae784c3f747::" providerId="AD" clId="Web-{C4B2C949-0414-6EF5-6120-91B44816B078}" dt="2021-04-29T16:16:16.138" v="880" actId="20577"/>
          <ac:spMkLst>
            <pc:docMk/>
            <pc:sldMk cId="1447741309" sldId="258"/>
            <ac:spMk id="4" creationId="{00000000-0000-0000-0000-000000000000}"/>
          </ac:spMkLst>
        </pc:spChg>
      </pc:sldChg>
      <pc:sldChg chg="addSp delSp modSp">
        <pc:chgData name="Гость" userId="S::urn:spo:anon#82db1ad4146611cac380e9708cb2822fbdb027734270b920a5e44ae784c3f747::" providerId="AD" clId="Web-{C4B2C949-0414-6EF5-6120-91B44816B078}" dt="2021-04-29T15:56:38.102" v="595" actId="20577"/>
        <pc:sldMkLst>
          <pc:docMk/>
          <pc:sldMk cId="238712034" sldId="262"/>
        </pc:sldMkLst>
        <pc:spChg chg="mod">
          <ac:chgData name="Гость" userId="S::urn:spo:anon#82db1ad4146611cac380e9708cb2822fbdb027734270b920a5e44ae784c3f747::" providerId="AD" clId="Web-{C4B2C949-0414-6EF5-6120-91B44816B078}" dt="2021-04-29T15:52:33.845" v="547" actId="1076"/>
          <ac:spMkLst>
            <pc:docMk/>
            <pc:sldMk cId="238712034" sldId="262"/>
            <ac:spMk id="2" creationId="{00000000-0000-0000-0000-000000000000}"/>
          </ac:spMkLst>
        </pc:spChg>
        <pc:spChg chg="mod">
          <ac:chgData name="Гость" userId="S::urn:spo:anon#82db1ad4146611cac380e9708cb2822fbdb027734270b920a5e44ae784c3f747::" providerId="AD" clId="Web-{C4B2C949-0414-6EF5-6120-91B44816B078}" dt="2021-04-29T15:53:22.409" v="559" actId="1076"/>
          <ac:spMkLst>
            <pc:docMk/>
            <pc:sldMk cId="238712034" sldId="262"/>
            <ac:spMk id="3" creationId="{00000000-0000-0000-0000-000000000000}"/>
          </ac:spMkLst>
        </pc:spChg>
        <pc:spChg chg="mod">
          <ac:chgData name="Гость" userId="S::urn:spo:anon#82db1ad4146611cac380e9708cb2822fbdb027734270b920a5e44ae784c3f747::" providerId="AD" clId="Web-{C4B2C949-0414-6EF5-6120-91B44816B078}" dt="2021-04-29T15:56:38.102" v="595" actId="20577"/>
          <ac:spMkLst>
            <pc:docMk/>
            <pc:sldMk cId="238712034" sldId="262"/>
            <ac:spMk id="4" creationId="{00000000-0000-0000-0000-000000000000}"/>
          </ac:spMkLst>
        </pc:spChg>
        <pc:spChg chg="del">
          <ac:chgData name="Гость" userId="S::urn:spo:anon#82db1ad4146611cac380e9708cb2822fbdb027734270b920a5e44ae784c3f747::" providerId="AD" clId="Web-{C4B2C949-0414-6EF5-6120-91B44816B078}" dt="2021-04-29T15:51:42.796" v="538"/>
          <ac:spMkLst>
            <pc:docMk/>
            <pc:sldMk cId="238712034" sldId="262"/>
            <ac:spMk id="5" creationId="{00000000-0000-0000-0000-000000000000}"/>
          </ac:spMkLst>
        </pc:spChg>
        <pc:spChg chg="del">
          <ac:chgData name="Гость" userId="S::urn:spo:anon#82db1ad4146611cac380e9708cb2822fbdb027734270b920a5e44ae784c3f747::" providerId="AD" clId="Web-{C4B2C949-0414-6EF5-6120-91B44816B078}" dt="2021-04-29T15:51:43.671" v="539"/>
          <ac:spMkLst>
            <pc:docMk/>
            <pc:sldMk cId="238712034" sldId="262"/>
            <ac:spMk id="9" creationId="{00000000-0000-0000-0000-000000000000}"/>
          </ac:spMkLst>
        </pc:spChg>
        <pc:picChg chg="add del mod">
          <ac:chgData name="Гость" userId="S::urn:spo:anon#82db1ad4146611cac380e9708cb2822fbdb027734270b920a5e44ae784c3f747::" providerId="AD" clId="Web-{C4B2C949-0414-6EF5-6120-91B44816B078}" dt="2021-04-29T15:52:28.094" v="545"/>
          <ac:picMkLst>
            <pc:docMk/>
            <pc:sldMk cId="238712034" sldId="262"/>
            <ac:picMk id="6" creationId="{1C14DA4D-AB18-4521-BADE-EC2E35E8EB3A}"/>
          </ac:picMkLst>
        </pc:picChg>
        <pc:picChg chg="add mod">
          <ac:chgData name="Гость" userId="S::urn:spo:anon#82db1ad4146611cac380e9708cb2822fbdb027734270b920a5e44ae784c3f747::" providerId="AD" clId="Web-{C4B2C949-0414-6EF5-6120-91B44816B078}" dt="2021-04-29T15:53:18.221" v="558" actId="1076"/>
          <ac:picMkLst>
            <pc:docMk/>
            <pc:sldMk cId="238712034" sldId="262"/>
            <ac:picMk id="7" creationId="{4BEEAF5F-F351-4724-A57C-B9551B9F308F}"/>
          </ac:picMkLst>
        </pc:picChg>
      </pc:sldChg>
      <pc:sldChg chg="modSp">
        <pc:chgData name="Гость" userId="S::urn:spo:anon#82db1ad4146611cac380e9708cb2822fbdb027734270b920a5e44ae784c3f747::" providerId="AD" clId="Web-{C4B2C949-0414-6EF5-6120-91B44816B078}" dt="2021-04-29T16:15:23.855" v="872" actId="20577"/>
        <pc:sldMkLst>
          <pc:docMk/>
          <pc:sldMk cId="1864942597" sldId="263"/>
        </pc:sldMkLst>
        <pc:spChg chg="mod">
          <ac:chgData name="Гость" userId="S::urn:spo:anon#82db1ad4146611cac380e9708cb2822fbdb027734270b920a5e44ae784c3f747::" providerId="AD" clId="Web-{C4B2C949-0414-6EF5-6120-91B44816B078}" dt="2021-04-29T16:15:23.855" v="872" actId="20577"/>
          <ac:spMkLst>
            <pc:docMk/>
            <pc:sldMk cId="1864942597" sldId="263"/>
            <ac:spMk id="3" creationId="{00000000-0000-0000-0000-000000000000}"/>
          </ac:spMkLst>
        </pc:spChg>
        <pc:spChg chg="mod">
          <ac:chgData name="Гость" userId="S::urn:spo:anon#82db1ad4146611cac380e9708cb2822fbdb027734270b920a5e44ae784c3f747::" providerId="AD" clId="Web-{C4B2C949-0414-6EF5-6120-91B44816B078}" dt="2021-04-29T16:15:00.885" v="861" actId="20577"/>
          <ac:spMkLst>
            <pc:docMk/>
            <pc:sldMk cId="1864942597" sldId="263"/>
            <ac:spMk id="5" creationId="{00000000-0000-0000-0000-000000000000}"/>
          </ac:spMkLst>
        </pc:spChg>
      </pc:sldChg>
      <pc:sldChg chg="addSp modSp">
        <pc:chgData name="Гость" userId="S::urn:spo:anon#82db1ad4146611cac380e9708cb2822fbdb027734270b920a5e44ae784c3f747::" providerId="AD" clId="Web-{C4B2C949-0414-6EF5-6120-91B44816B078}" dt="2021-04-29T15:56:32.430" v="593" actId="20577"/>
        <pc:sldMkLst>
          <pc:docMk/>
          <pc:sldMk cId="1803256121" sldId="264"/>
        </pc:sldMkLst>
        <pc:spChg chg="mod">
          <ac:chgData name="Гость" userId="S::urn:spo:anon#82db1ad4146611cac380e9708cb2822fbdb027734270b920a5e44ae784c3f747::" providerId="AD" clId="Web-{C4B2C949-0414-6EF5-6120-91B44816B078}" dt="2021-04-29T15:52:39.907" v="548" actId="1076"/>
          <ac:spMkLst>
            <pc:docMk/>
            <pc:sldMk cId="1803256121" sldId="264"/>
            <ac:spMk id="2" creationId="{00000000-0000-0000-0000-000000000000}"/>
          </ac:spMkLst>
        </pc:spChg>
        <pc:spChg chg="mod">
          <ac:chgData name="Гость" userId="S::urn:spo:anon#82db1ad4146611cac380e9708cb2822fbdb027734270b920a5e44ae784c3f747::" providerId="AD" clId="Web-{C4B2C949-0414-6EF5-6120-91B44816B078}" dt="2021-04-29T15:42:02.028" v="330" actId="20577"/>
          <ac:spMkLst>
            <pc:docMk/>
            <pc:sldMk cId="1803256121" sldId="264"/>
            <ac:spMk id="3" creationId="{00000000-0000-0000-0000-000000000000}"/>
          </ac:spMkLst>
        </pc:spChg>
        <pc:spChg chg="mod">
          <ac:chgData name="Гость" userId="S::urn:spo:anon#82db1ad4146611cac380e9708cb2822fbdb027734270b920a5e44ae784c3f747::" providerId="AD" clId="Web-{C4B2C949-0414-6EF5-6120-91B44816B078}" dt="2021-04-29T15:56:32.430" v="593" actId="20577"/>
          <ac:spMkLst>
            <pc:docMk/>
            <pc:sldMk cId="1803256121" sldId="264"/>
            <ac:spMk id="4" creationId="{00000000-0000-0000-0000-000000000000}"/>
          </ac:spMkLst>
        </pc:spChg>
        <pc:spChg chg="add mod">
          <ac:chgData name="Гость" userId="S::urn:spo:anon#82db1ad4146611cac380e9708cb2822fbdb027734270b920a5e44ae784c3f747::" providerId="AD" clId="Web-{C4B2C949-0414-6EF5-6120-91B44816B078}" dt="2021-04-29T15:50:02.965" v="482" actId="20577"/>
          <ac:spMkLst>
            <pc:docMk/>
            <pc:sldMk cId="1803256121" sldId="264"/>
            <ac:spMk id="6" creationId="{C22CCE8D-E626-4FCB-BCC5-A0449465216C}"/>
          </ac:spMkLst>
        </pc:spChg>
      </pc:sldChg>
      <pc:sldChg chg="modSp">
        <pc:chgData name="Гость" userId="S::urn:spo:anon#82db1ad4146611cac380e9708cb2822fbdb027734270b920a5e44ae784c3f747::" providerId="AD" clId="Web-{C4B2C949-0414-6EF5-6120-91B44816B078}" dt="2021-04-29T14:40:10.169" v="60" actId="20577"/>
        <pc:sldMkLst>
          <pc:docMk/>
          <pc:sldMk cId="87172503" sldId="265"/>
        </pc:sldMkLst>
        <pc:spChg chg="mod">
          <ac:chgData name="Гость" userId="S::urn:spo:anon#82db1ad4146611cac380e9708cb2822fbdb027734270b920a5e44ae784c3f747::" providerId="AD" clId="Web-{C4B2C949-0414-6EF5-6120-91B44816B078}" dt="2021-04-29T14:38:52.496" v="13" actId="20577"/>
          <ac:spMkLst>
            <pc:docMk/>
            <pc:sldMk cId="87172503" sldId="265"/>
            <ac:spMk id="5" creationId="{00000000-0000-0000-0000-000000000000}"/>
          </ac:spMkLst>
        </pc:spChg>
        <pc:spChg chg="mod">
          <ac:chgData name="Гость" userId="S::urn:spo:anon#82db1ad4146611cac380e9708cb2822fbdb027734270b920a5e44ae784c3f747::" providerId="AD" clId="Web-{C4B2C949-0414-6EF5-6120-91B44816B078}" dt="2021-04-29T14:38:27.245" v="2" actId="20577"/>
          <ac:spMkLst>
            <pc:docMk/>
            <pc:sldMk cId="87172503" sldId="265"/>
            <ac:spMk id="6" creationId="{00000000-0000-0000-0000-000000000000}"/>
          </ac:spMkLst>
        </pc:spChg>
        <pc:spChg chg="mod">
          <ac:chgData name="Гость" userId="S::urn:spo:anon#82db1ad4146611cac380e9708cb2822fbdb027734270b920a5e44ae784c3f747::" providerId="AD" clId="Web-{C4B2C949-0414-6EF5-6120-91B44816B078}" dt="2021-04-29T14:40:10.169" v="60" actId="20577"/>
          <ac:spMkLst>
            <pc:docMk/>
            <pc:sldMk cId="87172503" sldId="265"/>
            <ac:spMk id="7" creationId="{00000000-0000-0000-0000-000000000000}"/>
          </ac:spMkLst>
        </pc:spChg>
      </pc:sldChg>
      <pc:sldChg chg="del">
        <pc:chgData name="Гость" userId="S::urn:spo:anon#82db1ad4146611cac380e9708cb2822fbdb027734270b920a5e44ae784c3f747::" providerId="AD" clId="Web-{C4B2C949-0414-6EF5-6120-91B44816B078}" dt="2021-04-29T15:53:36.175" v="561"/>
        <pc:sldMkLst>
          <pc:docMk/>
          <pc:sldMk cId="2290475877" sldId="266"/>
        </pc:sldMkLst>
      </pc:sldChg>
      <pc:sldChg chg="delSp modSp add replId">
        <pc:chgData name="Гость" userId="S::urn:spo:anon#82db1ad4146611cac380e9708cb2822fbdb027734270b920a5e44ae784c3f747::" providerId="AD" clId="Web-{C4B2C949-0414-6EF5-6120-91B44816B078}" dt="2021-04-29T15:58:12.496" v="625" actId="1076"/>
        <pc:sldMkLst>
          <pc:docMk/>
          <pc:sldMk cId="4144305844" sldId="267"/>
        </pc:sldMkLst>
        <pc:spChg chg="mod">
          <ac:chgData name="Гость" userId="S::urn:spo:anon#82db1ad4146611cac380e9708cb2822fbdb027734270b920a5e44ae784c3f747::" providerId="AD" clId="Web-{C4B2C949-0414-6EF5-6120-91B44816B078}" dt="2021-04-29T15:54:03.957" v="567" actId="20577"/>
          <ac:spMkLst>
            <pc:docMk/>
            <pc:sldMk cId="4144305844" sldId="267"/>
            <ac:spMk id="2" creationId="{00000000-0000-0000-0000-000000000000}"/>
          </ac:spMkLst>
        </pc:spChg>
        <pc:spChg chg="mod">
          <ac:chgData name="Гость" userId="S::urn:spo:anon#82db1ad4146611cac380e9708cb2822fbdb027734270b920a5e44ae784c3f747::" providerId="AD" clId="Web-{C4B2C949-0414-6EF5-6120-91B44816B078}" dt="2021-04-29T15:58:12.496" v="625" actId="1076"/>
          <ac:spMkLst>
            <pc:docMk/>
            <pc:sldMk cId="4144305844" sldId="267"/>
            <ac:spMk id="3" creationId="{00000000-0000-0000-0000-000000000000}"/>
          </ac:spMkLst>
        </pc:spChg>
        <pc:spChg chg="mod">
          <ac:chgData name="Гость" userId="S::urn:spo:anon#82db1ad4146611cac380e9708cb2822fbdb027734270b920a5e44ae784c3f747::" providerId="AD" clId="Web-{C4B2C949-0414-6EF5-6120-91B44816B078}" dt="2021-04-29T15:56:42.649" v="597" actId="20577"/>
          <ac:spMkLst>
            <pc:docMk/>
            <pc:sldMk cId="4144305844" sldId="267"/>
            <ac:spMk id="4" creationId="{00000000-0000-0000-0000-000000000000}"/>
          </ac:spMkLst>
        </pc:spChg>
        <pc:picChg chg="del">
          <ac:chgData name="Гость" userId="S::urn:spo:anon#82db1ad4146611cac380e9708cb2822fbdb027734270b920a5e44ae784c3f747::" providerId="AD" clId="Web-{C4B2C949-0414-6EF5-6120-91B44816B078}" dt="2021-04-29T15:53:39.581" v="562"/>
          <ac:picMkLst>
            <pc:docMk/>
            <pc:sldMk cId="4144305844" sldId="267"/>
            <ac:picMk id="7" creationId="{4BEEAF5F-F351-4724-A57C-B9551B9F308F}"/>
          </ac:picMkLst>
        </pc:picChg>
      </pc:sldChg>
      <pc:sldChg chg="modSp add replId">
        <pc:chgData name="Гость" userId="S::urn:spo:anon#82db1ad4146611cac380e9708cb2822fbdb027734270b920a5e44ae784c3f747::" providerId="AD" clId="Web-{C4B2C949-0414-6EF5-6120-91B44816B078}" dt="2021-04-29T15:57:56.620" v="623" actId="1076"/>
        <pc:sldMkLst>
          <pc:docMk/>
          <pc:sldMk cId="1795783967" sldId="268"/>
        </pc:sldMkLst>
        <pc:spChg chg="mod">
          <ac:chgData name="Гость" userId="S::urn:spo:anon#82db1ad4146611cac380e9708cb2822fbdb027734270b920a5e44ae784c3f747::" providerId="AD" clId="Web-{C4B2C949-0414-6EF5-6120-91B44816B078}" dt="2021-04-29T15:55:30.162" v="584" actId="20577"/>
          <ac:spMkLst>
            <pc:docMk/>
            <pc:sldMk cId="1795783967" sldId="268"/>
            <ac:spMk id="2" creationId="{00000000-0000-0000-0000-000000000000}"/>
          </ac:spMkLst>
        </pc:spChg>
        <pc:spChg chg="mod">
          <ac:chgData name="Гость" userId="S::urn:spo:anon#82db1ad4146611cac380e9708cb2822fbdb027734270b920a5e44ae784c3f747::" providerId="AD" clId="Web-{C4B2C949-0414-6EF5-6120-91B44816B078}" dt="2021-04-29T15:57:56.620" v="623" actId="1076"/>
          <ac:spMkLst>
            <pc:docMk/>
            <pc:sldMk cId="1795783967" sldId="268"/>
            <ac:spMk id="3" creationId="{00000000-0000-0000-0000-000000000000}"/>
          </ac:spMkLst>
        </pc:spChg>
        <pc:spChg chg="mod">
          <ac:chgData name="Гость" userId="S::urn:spo:anon#82db1ad4146611cac380e9708cb2822fbdb027734270b920a5e44ae784c3f747::" providerId="AD" clId="Web-{C4B2C949-0414-6EF5-6120-91B44816B078}" dt="2021-04-29T15:56:45.165" v="599" actId="20577"/>
          <ac:spMkLst>
            <pc:docMk/>
            <pc:sldMk cId="1795783967" sldId="268"/>
            <ac:spMk id="4" creationId="{00000000-0000-0000-0000-000000000000}"/>
          </ac:spMkLst>
        </pc:spChg>
      </pc:sldChg>
      <pc:sldChg chg="addSp delSp modSp add replId">
        <pc:chgData name="Гость" userId="S::urn:spo:anon#82db1ad4146611cac380e9708cb2822fbdb027734270b920a5e44ae784c3f747::" providerId="AD" clId="Web-{C4B2C949-0414-6EF5-6120-91B44816B078}" dt="2021-04-29T16:14:44.854" v="860" actId="20577"/>
        <pc:sldMkLst>
          <pc:docMk/>
          <pc:sldMk cId="3956869975" sldId="269"/>
        </pc:sldMkLst>
        <pc:spChg chg="mod">
          <ac:chgData name="Гость" userId="S::urn:spo:anon#82db1ad4146611cac380e9708cb2822fbdb027734270b920a5e44ae784c3f747::" providerId="AD" clId="Web-{C4B2C949-0414-6EF5-6120-91B44816B078}" dt="2021-04-29T15:55:26.287" v="583" actId="20577"/>
          <ac:spMkLst>
            <pc:docMk/>
            <pc:sldMk cId="3956869975" sldId="269"/>
            <ac:spMk id="2" creationId="{00000000-0000-0000-0000-000000000000}"/>
          </ac:spMkLst>
        </pc:spChg>
        <pc:spChg chg="mod">
          <ac:chgData name="Гость" userId="S::urn:spo:anon#82db1ad4146611cac380e9708cb2822fbdb027734270b920a5e44ae784c3f747::" providerId="AD" clId="Web-{C4B2C949-0414-6EF5-6120-91B44816B078}" dt="2021-04-29T15:57:34.463" v="621" actId="20577"/>
          <ac:spMkLst>
            <pc:docMk/>
            <pc:sldMk cId="3956869975" sldId="269"/>
            <ac:spMk id="3" creationId="{00000000-0000-0000-0000-000000000000}"/>
          </ac:spMkLst>
        </pc:spChg>
        <pc:spChg chg="mod">
          <ac:chgData name="Гость" userId="S::urn:spo:anon#82db1ad4146611cac380e9708cb2822fbdb027734270b920a5e44ae784c3f747::" providerId="AD" clId="Web-{C4B2C949-0414-6EF5-6120-91B44816B078}" dt="2021-04-29T15:56:49.259" v="601" actId="20577"/>
          <ac:spMkLst>
            <pc:docMk/>
            <pc:sldMk cId="3956869975" sldId="269"/>
            <ac:spMk id="4" creationId="{00000000-0000-0000-0000-000000000000}"/>
          </ac:spMkLst>
        </pc:spChg>
        <pc:spChg chg="add del mod">
          <ac:chgData name="Гость" userId="S::urn:spo:anon#82db1ad4146611cac380e9708cb2822fbdb027734270b920a5e44ae784c3f747::" providerId="AD" clId="Web-{C4B2C949-0414-6EF5-6120-91B44816B078}" dt="2021-04-29T15:59:45.342" v="659"/>
          <ac:spMkLst>
            <pc:docMk/>
            <pc:sldMk cId="3956869975" sldId="269"/>
            <ac:spMk id="5" creationId="{56EB444B-790B-4DC0-8CBD-BAD2898B9390}"/>
          </ac:spMkLst>
        </pc:spChg>
        <pc:spChg chg="add mod ord">
          <ac:chgData name="Гость" userId="S::urn:spo:anon#82db1ad4146611cac380e9708cb2822fbdb027734270b920a5e44ae784c3f747::" providerId="AD" clId="Web-{C4B2C949-0414-6EF5-6120-91B44816B078}" dt="2021-04-29T16:14:40.197" v="859" actId="20577"/>
          <ac:spMkLst>
            <pc:docMk/>
            <pc:sldMk cId="3956869975" sldId="269"/>
            <ac:spMk id="7" creationId="{8B62BE7F-2B8B-4432-96D2-D6971398FE86}"/>
          </ac:spMkLst>
        </pc:spChg>
        <pc:spChg chg="add del mod">
          <ac:chgData name="Гость" userId="S::urn:spo:anon#82db1ad4146611cac380e9708cb2822fbdb027734270b920a5e44ae784c3f747::" providerId="AD" clId="Web-{C4B2C949-0414-6EF5-6120-91B44816B078}" dt="2021-04-29T16:07:17.246" v="761"/>
          <ac:spMkLst>
            <pc:docMk/>
            <pc:sldMk cId="3956869975" sldId="269"/>
            <ac:spMk id="13" creationId="{9B26ADC0-B7F0-42A3-838B-70D3531EEF64}"/>
          </ac:spMkLst>
        </pc:spChg>
        <pc:spChg chg="add mod">
          <ac:chgData name="Гость" userId="S::urn:spo:anon#82db1ad4146611cac380e9708cb2822fbdb027734270b920a5e44ae784c3f747::" providerId="AD" clId="Web-{C4B2C949-0414-6EF5-6120-91B44816B078}" dt="2021-04-29T16:14:44.854" v="860" actId="20577"/>
          <ac:spMkLst>
            <pc:docMk/>
            <pc:sldMk cId="3956869975" sldId="269"/>
            <ac:spMk id="15" creationId="{DC9A4C98-F69E-464B-9E10-A77A9BE5AFCF}"/>
          </ac:spMkLst>
        </pc:spChg>
        <pc:picChg chg="add mod">
          <ac:chgData name="Гость" userId="S::urn:spo:anon#82db1ad4146611cac380e9708cb2822fbdb027734270b920a5e44ae784c3f747::" providerId="AD" clId="Web-{C4B2C949-0414-6EF5-6120-91B44816B078}" dt="2021-04-29T16:12:22.443" v="847" actId="1076"/>
          <ac:picMkLst>
            <pc:docMk/>
            <pc:sldMk cId="3956869975" sldId="269"/>
            <ac:picMk id="10" creationId="{904F2702-D62F-4541-93E8-0E7714D6A434}"/>
          </ac:picMkLst>
        </pc:picChg>
        <pc:picChg chg="add mod ord">
          <ac:chgData name="Гость" userId="S::urn:spo:anon#82db1ad4146611cac380e9708cb2822fbdb027734270b920a5e44ae784c3f747::" providerId="AD" clId="Web-{C4B2C949-0414-6EF5-6120-91B44816B078}" dt="2021-04-29T16:12:21.365" v="846" actId="1076"/>
          <ac:picMkLst>
            <pc:docMk/>
            <pc:sldMk cId="3956869975" sldId="269"/>
            <ac:picMk id="11" creationId="{F95805FC-8AAF-4EAF-A1DA-D6BD53234052}"/>
          </ac:picMkLst>
        </pc:picChg>
        <pc:picChg chg="add mod ord">
          <ac:chgData name="Гость" userId="S::urn:spo:anon#82db1ad4146611cac380e9708cb2822fbdb027734270b920a5e44ae784c3f747::" providerId="AD" clId="Web-{C4B2C949-0414-6EF5-6120-91B44816B078}" dt="2021-04-29T16:12:26.600" v="849" actId="1076"/>
          <ac:picMkLst>
            <pc:docMk/>
            <pc:sldMk cId="3956869975" sldId="269"/>
            <ac:picMk id="12" creationId="{301A4902-0669-49F6-A94E-FCD425EE6B89}"/>
          </ac:picMkLst>
        </pc:picChg>
        <pc:picChg chg="add del mod">
          <ac:chgData name="Гость" userId="S::urn:spo:anon#82db1ad4146611cac380e9708cb2822fbdb027734270b920a5e44ae784c3f747::" providerId="AD" clId="Web-{C4B2C949-0414-6EF5-6120-91B44816B078}" dt="2021-04-29T16:14:08.665" v="854"/>
          <ac:picMkLst>
            <pc:docMk/>
            <pc:sldMk cId="3956869975" sldId="269"/>
            <ac:picMk id="16" creationId="{DE813471-43F7-4F5A-85DA-0B0E53A1B1D8}"/>
          </ac:picMkLst>
        </pc:picChg>
        <pc:picChg chg="add mod">
          <ac:chgData name="Гость" userId="S::urn:spo:anon#82db1ad4146611cac380e9708cb2822fbdb027734270b920a5e44ae784c3f747::" providerId="AD" clId="Web-{C4B2C949-0414-6EF5-6120-91B44816B078}" dt="2021-04-29T16:14:15.400" v="858" actId="1076"/>
          <ac:picMkLst>
            <pc:docMk/>
            <pc:sldMk cId="3956869975" sldId="269"/>
            <ac:picMk id="17" creationId="{470D6E00-4275-4429-9B79-BB1246C113E8}"/>
          </ac:picMkLst>
        </pc:picChg>
      </pc:sldChg>
    </pc:docChg>
  </pc:docChgLst>
  <pc:docChgLst>
    <pc:chgData name="Рафиков Мират Ринатович" userId="S::223758@niuitmo.ru::71c7d616-c920-4ad2-8e6c-f09bd3581612" providerId="AD" clId="Web-{00000000-0000-0000-0000-000000000000}"/>
    <pc:docChg chg="modSld">
      <pc:chgData name="Рафиков Мират Ринатович" userId="S::223758@niuitmo.ru::71c7d616-c920-4ad2-8e6c-f09bd3581612" providerId="AD" clId="Web-{00000000-0000-0000-0000-000000000000}" dt="2021-04-29T17:22:43.446" v="19" actId="1076"/>
      <pc:docMkLst>
        <pc:docMk/>
      </pc:docMkLst>
      <pc:sldChg chg="addSp delSp modSp">
        <pc:chgData name="Рафиков Мират Ринатович" userId="S::223758@niuitmo.ru::71c7d616-c920-4ad2-8e6c-f09bd3581612" providerId="AD" clId="Web-{00000000-0000-0000-0000-000000000000}" dt="2021-04-29T17:22:43.446" v="19" actId="1076"/>
        <pc:sldMkLst>
          <pc:docMk/>
          <pc:sldMk cId="617358706" sldId="270"/>
        </pc:sldMkLst>
        <pc:spChg chg="del">
          <ac:chgData name="Рафиков Мират Ринатович" userId="S::223758@niuitmo.ru::71c7d616-c920-4ad2-8e6c-f09bd3581612" providerId="AD" clId="Web-{00000000-0000-0000-0000-000000000000}" dt="2021-04-29T17:21:40.883" v="9"/>
          <ac:spMkLst>
            <pc:docMk/>
            <pc:sldMk cId="617358706" sldId="270"/>
            <ac:spMk id="5" creationId="{D751902C-7959-49A8-A1D0-513E8F40F602}"/>
          </ac:spMkLst>
        </pc:spChg>
        <pc:spChg chg="add del mod">
          <ac:chgData name="Рафиков Мират Ринатович" userId="S::223758@niuitmo.ru::71c7d616-c920-4ad2-8e6c-f09bd3581612" providerId="AD" clId="Web-{00000000-0000-0000-0000-000000000000}" dt="2021-04-29T17:21:45.382" v="11"/>
          <ac:spMkLst>
            <pc:docMk/>
            <pc:sldMk cId="617358706" sldId="270"/>
            <ac:spMk id="7" creationId="{84D1E4C6-15B9-436D-9DA8-9F550B0F1452}"/>
          </ac:spMkLst>
        </pc:spChg>
        <pc:picChg chg="add del mod">
          <ac:chgData name="Рафиков Мират Ринатович" userId="S::223758@niuitmo.ru::71c7d616-c920-4ad2-8e6c-f09bd3581612" providerId="AD" clId="Web-{00000000-0000-0000-0000-000000000000}" dt="2021-04-29T17:21:18.928" v="3"/>
          <ac:picMkLst>
            <pc:docMk/>
            <pc:sldMk cId="617358706" sldId="270"/>
            <ac:picMk id="2" creationId="{D25B1D9D-A025-4B55-9384-C9D9D4024138}"/>
          </ac:picMkLst>
        </pc:picChg>
        <pc:picChg chg="add del mod">
          <ac:chgData name="Рафиков Мират Ринатович" userId="S::223758@niuitmo.ru::71c7d616-c920-4ad2-8e6c-f09bd3581612" providerId="AD" clId="Web-{00000000-0000-0000-0000-000000000000}" dt="2021-04-29T17:22:28.649" v="14"/>
          <ac:picMkLst>
            <pc:docMk/>
            <pc:sldMk cId="617358706" sldId="270"/>
            <ac:picMk id="3" creationId="{12810FF0-4A35-4517-BF71-9DF769A1A98F}"/>
          </ac:picMkLst>
        </pc:picChg>
        <pc:picChg chg="add mod">
          <ac:chgData name="Рафиков Мират Ринатович" userId="S::223758@niuitmo.ru::71c7d616-c920-4ad2-8e6c-f09bd3581612" providerId="AD" clId="Web-{00000000-0000-0000-0000-000000000000}" dt="2021-04-29T17:22:43.446" v="19" actId="1076"/>
          <ac:picMkLst>
            <pc:docMk/>
            <pc:sldMk cId="617358706" sldId="270"/>
            <ac:picMk id="8" creationId="{39D345F1-10CD-49A1-AD45-3A66AC4DA118}"/>
          </ac:picMkLst>
        </pc:picChg>
      </pc:sldChg>
    </pc:docChg>
  </pc:docChgLst>
  <pc:docChgLst>
    <pc:chgData name="Рафиков Мират Ринатович" userId="S::223758@niuitmo.ru::71c7d616-c920-4ad2-8e6c-f09bd3581612" providerId="AD" clId="Web-{4B841064-F9BF-2142-56C8-C5874CA38ADE}"/>
    <pc:docChg chg="modSld">
      <pc:chgData name="Рафиков Мират Ринатович" userId="S::223758@niuitmo.ru::71c7d616-c920-4ad2-8e6c-f09bd3581612" providerId="AD" clId="Web-{4B841064-F9BF-2142-56C8-C5874CA38ADE}" dt="2021-04-29T17:28:38.151" v="182" actId="1076"/>
      <pc:docMkLst>
        <pc:docMk/>
      </pc:docMkLst>
      <pc:sldChg chg="addSp delSp modSp">
        <pc:chgData name="Рафиков Мират Ринатович" userId="S::223758@niuitmo.ru::71c7d616-c920-4ad2-8e6c-f09bd3581612" providerId="AD" clId="Web-{4B841064-F9BF-2142-56C8-C5874CA38ADE}" dt="2021-04-29T17:26:48.430" v="144" actId="1076"/>
        <pc:sldMkLst>
          <pc:docMk/>
          <pc:sldMk cId="238712034" sldId="262"/>
        </pc:sldMkLst>
        <pc:spChg chg="mod">
          <ac:chgData name="Рафиков Мират Ринатович" userId="S::223758@niuitmo.ru::71c7d616-c920-4ad2-8e6c-f09bd3581612" providerId="AD" clId="Web-{4B841064-F9BF-2142-56C8-C5874CA38ADE}" dt="2021-04-29T17:26:44.852" v="143" actId="20577"/>
          <ac:spMkLst>
            <pc:docMk/>
            <pc:sldMk cId="238712034" sldId="262"/>
            <ac:spMk id="2" creationId="{00000000-0000-0000-0000-000000000000}"/>
          </ac:spMkLst>
        </pc:spChg>
        <pc:spChg chg="del mod">
          <ac:chgData name="Рафиков Мират Ринатович" userId="S::223758@niuitmo.ru::71c7d616-c920-4ad2-8e6c-f09bd3581612" providerId="AD" clId="Web-{4B841064-F9BF-2142-56C8-C5874CA38ADE}" dt="2021-04-29T17:26:09.727" v="104"/>
          <ac:spMkLst>
            <pc:docMk/>
            <pc:sldMk cId="238712034" sldId="262"/>
            <ac:spMk id="3" creationId="{00000000-0000-0000-0000-000000000000}"/>
          </ac:spMkLst>
        </pc:spChg>
        <pc:spChg chg="add del mod">
          <ac:chgData name="Рафиков Мират Ринатович" userId="S::223758@niuitmo.ru::71c7d616-c920-4ad2-8e6c-f09bd3581612" providerId="AD" clId="Web-{4B841064-F9BF-2142-56C8-C5874CA38ADE}" dt="2021-04-29T17:26:21.336" v="105"/>
          <ac:spMkLst>
            <pc:docMk/>
            <pc:sldMk cId="238712034" sldId="262"/>
            <ac:spMk id="6" creationId="{99908074-AAD1-46A9-B321-F704B723CCE6}"/>
          </ac:spMkLst>
        </pc:spChg>
        <pc:picChg chg="mod ord">
          <ac:chgData name="Рафиков Мират Ринатович" userId="S::223758@niuitmo.ru::71c7d616-c920-4ad2-8e6c-f09bd3581612" providerId="AD" clId="Web-{4B841064-F9BF-2142-56C8-C5874CA38ADE}" dt="2021-04-29T17:26:48.430" v="144" actId="1076"/>
          <ac:picMkLst>
            <pc:docMk/>
            <pc:sldMk cId="238712034" sldId="262"/>
            <ac:picMk id="10" creationId="{2F20D0CE-3421-4142-AC18-FF03F44C71EF}"/>
          </ac:picMkLst>
        </pc:picChg>
      </pc:sldChg>
      <pc:sldChg chg="modSp">
        <pc:chgData name="Рафиков Мират Ринатович" userId="S::223758@niuitmo.ru::71c7d616-c920-4ad2-8e6c-f09bd3581612" providerId="AD" clId="Web-{4B841064-F9BF-2142-56C8-C5874CA38ADE}" dt="2021-04-29T17:27:58.603" v="170" actId="20577"/>
        <pc:sldMkLst>
          <pc:docMk/>
          <pc:sldMk cId="1803256121" sldId="264"/>
        </pc:sldMkLst>
        <pc:spChg chg="mod">
          <ac:chgData name="Рафиков Мират Ринатович" userId="S::223758@niuitmo.ru::71c7d616-c920-4ad2-8e6c-f09bd3581612" providerId="AD" clId="Web-{4B841064-F9BF-2142-56C8-C5874CA38ADE}" dt="2021-04-29T17:27:58.603" v="170" actId="20577"/>
          <ac:spMkLst>
            <pc:docMk/>
            <pc:sldMk cId="1803256121" sldId="264"/>
            <ac:spMk id="2" creationId="{00000000-0000-0000-0000-000000000000}"/>
          </ac:spMkLst>
        </pc:spChg>
      </pc:sldChg>
      <pc:sldChg chg="modSp">
        <pc:chgData name="Рафиков Мират Ринатович" userId="S::223758@niuitmo.ru::71c7d616-c920-4ad2-8e6c-f09bd3581612" providerId="AD" clId="Web-{4B841064-F9BF-2142-56C8-C5874CA38ADE}" dt="2021-04-29T17:28:38.151" v="182" actId="1076"/>
        <pc:sldMkLst>
          <pc:docMk/>
          <pc:sldMk cId="1795783967" sldId="268"/>
        </pc:sldMkLst>
        <pc:spChg chg="mod">
          <ac:chgData name="Рафиков Мират Ринатович" userId="S::223758@niuitmo.ru::71c7d616-c920-4ad2-8e6c-f09bd3581612" providerId="AD" clId="Web-{4B841064-F9BF-2142-56C8-C5874CA38ADE}" dt="2021-04-29T17:27:55.447" v="154" actId="1076"/>
          <ac:spMkLst>
            <pc:docMk/>
            <pc:sldMk cId="1795783967" sldId="268"/>
            <ac:spMk id="3" creationId="{00000000-0000-0000-0000-000000000000}"/>
          </ac:spMkLst>
        </pc:spChg>
        <pc:picChg chg="mod">
          <ac:chgData name="Рафиков Мират Ринатович" userId="S::223758@niuitmo.ru::71c7d616-c920-4ad2-8e6c-f09bd3581612" providerId="AD" clId="Web-{4B841064-F9BF-2142-56C8-C5874CA38ADE}" dt="2021-04-29T17:28:38.151" v="181" actId="1076"/>
          <ac:picMkLst>
            <pc:docMk/>
            <pc:sldMk cId="1795783967" sldId="268"/>
            <ac:picMk id="6" creationId="{FCEF426D-21D3-42DC-AC35-4FCB901825AC}"/>
          </ac:picMkLst>
        </pc:picChg>
        <pc:picChg chg="mod">
          <ac:chgData name="Рафиков Мират Ринатович" userId="S::223758@niuitmo.ru::71c7d616-c920-4ad2-8e6c-f09bd3581612" providerId="AD" clId="Web-{4B841064-F9BF-2142-56C8-C5874CA38ADE}" dt="2021-04-29T17:28:38.135" v="180" actId="1076"/>
          <ac:picMkLst>
            <pc:docMk/>
            <pc:sldMk cId="1795783967" sldId="268"/>
            <ac:picMk id="7" creationId="{5D950FAB-27D2-4707-97CA-26B3D36B4AAF}"/>
          </ac:picMkLst>
        </pc:picChg>
        <pc:picChg chg="mod">
          <ac:chgData name="Рафиков Мират Ринатович" userId="S::223758@niuitmo.ru::71c7d616-c920-4ad2-8e6c-f09bd3581612" providerId="AD" clId="Web-{4B841064-F9BF-2142-56C8-C5874CA38ADE}" dt="2021-04-29T17:28:38.151" v="182" actId="1076"/>
          <ac:picMkLst>
            <pc:docMk/>
            <pc:sldMk cId="1795783967" sldId="268"/>
            <ac:picMk id="9" creationId="{0B47C8D8-3CFB-4717-875E-21C05EE84E9B}"/>
          </ac:picMkLst>
        </pc:picChg>
      </pc:sldChg>
    </pc:docChg>
  </pc:docChgLst>
  <pc:docChgLst>
    <pc:chgData name="Ореховский Антон Михайлович" userId="2b0a6326-6327-49dc-bfa9-f2155c4f546e" providerId="ADAL" clId="{5CF68C52-CDCA-4E57-BA6A-AF053F0CC8A0}"/>
    <pc:docChg chg="undo custSel modSld">
      <pc:chgData name="Ореховский Антон Михайлович" userId="2b0a6326-6327-49dc-bfa9-f2155c4f546e" providerId="ADAL" clId="{5CF68C52-CDCA-4E57-BA6A-AF053F0CC8A0}" dt="2021-04-29T17:26:40.349" v="413" actId="1076"/>
      <pc:docMkLst>
        <pc:docMk/>
      </pc:docMkLst>
      <pc:sldChg chg="addSp delSp modSp mod">
        <pc:chgData name="Ореховский Антон Михайлович" userId="2b0a6326-6327-49dc-bfa9-f2155c4f546e" providerId="ADAL" clId="{5CF68C52-CDCA-4E57-BA6A-AF053F0CC8A0}" dt="2021-04-29T17:26:40.349" v="413" actId="1076"/>
        <pc:sldMkLst>
          <pc:docMk/>
          <pc:sldMk cId="238712034" sldId="262"/>
        </pc:sldMkLst>
        <pc:spChg chg="del">
          <ac:chgData name="Ореховский Антон Михайлович" userId="2b0a6326-6327-49dc-bfa9-f2155c4f546e" providerId="ADAL" clId="{5CF68C52-CDCA-4E57-BA6A-AF053F0CC8A0}" dt="2021-04-29T17:26:23.579" v="412" actId="478"/>
          <ac:spMkLst>
            <pc:docMk/>
            <pc:sldMk cId="238712034" sldId="262"/>
            <ac:spMk id="6" creationId="{99908074-AAD1-46A9-B321-F704B723CCE6}"/>
          </ac:spMkLst>
        </pc:spChg>
        <pc:picChg chg="add del">
          <ac:chgData name="Ореховский Антон Михайлович" userId="2b0a6326-6327-49dc-bfa9-f2155c4f546e" providerId="ADAL" clId="{5CF68C52-CDCA-4E57-BA6A-AF053F0CC8A0}" dt="2021-04-29T17:09:54.796" v="194" actId="478"/>
          <ac:picMkLst>
            <pc:docMk/>
            <pc:sldMk cId="238712034" sldId="262"/>
            <ac:picMk id="6" creationId="{F6D358FD-7085-4797-BDB2-57CEA7511348}"/>
          </ac:picMkLst>
        </pc:picChg>
        <pc:picChg chg="del mod">
          <ac:chgData name="Ореховский Антон Михайлович" userId="2b0a6326-6327-49dc-bfa9-f2155c4f546e" providerId="ADAL" clId="{5CF68C52-CDCA-4E57-BA6A-AF053F0CC8A0}" dt="2021-04-29T17:09:32.563" v="192" actId="478"/>
          <ac:picMkLst>
            <pc:docMk/>
            <pc:sldMk cId="238712034" sldId="262"/>
            <ac:picMk id="7" creationId="{4BEEAF5F-F351-4724-A57C-B9551B9F308F}"/>
          </ac:picMkLst>
        </pc:picChg>
        <pc:picChg chg="add mod">
          <ac:chgData name="Ореховский Антон Михайлович" userId="2b0a6326-6327-49dc-bfa9-f2155c4f546e" providerId="ADAL" clId="{5CF68C52-CDCA-4E57-BA6A-AF053F0CC8A0}" dt="2021-04-29T17:26:40.349" v="413" actId="1076"/>
          <ac:picMkLst>
            <pc:docMk/>
            <pc:sldMk cId="238712034" sldId="262"/>
            <ac:picMk id="10" creationId="{2F20D0CE-3421-4142-AC18-FF03F44C71EF}"/>
          </ac:picMkLst>
        </pc:picChg>
      </pc:sldChg>
      <pc:sldChg chg="modSp mod">
        <pc:chgData name="Ореховский Антон Михайлович" userId="2b0a6326-6327-49dc-bfa9-f2155c4f546e" providerId="ADAL" clId="{5CF68C52-CDCA-4E57-BA6A-AF053F0CC8A0}" dt="2021-04-29T17:21:25.233" v="410" actId="20577"/>
        <pc:sldMkLst>
          <pc:docMk/>
          <pc:sldMk cId="1803256121" sldId="264"/>
        </pc:sldMkLst>
        <pc:spChg chg="mod">
          <ac:chgData name="Ореховский Антон Михайлович" userId="2b0a6326-6327-49dc-bfa9-f2155c4f546e" providerId="ADAL" clId="{5CF68C52-CDCA-4E57-BA6A-AF053F0CC8A0}" dt="2021-04-29T17:10:38.302" v="246" actId="20577"/>
          <ac:spMkLst>
            <pc:docMk/>
            <pc:sldMk cId="1803256121" sldId="264"/>
            <ac:spMk id="2" creationId="{00000000-0000-0000-0000-000000000000}"/>
          </ac:spMkLst>
        </pc:spChg>
        <pc:spChg chg="mod">
          <ac:chgData name="Ореховский Антон Михайлович" userId="2b0a6326-6327-49dc-bfa9-f2155c4f546e" providerId="ADAL" clId="{5CF68C52-CDCA-4E57-BA6A-AF053F0CC8A0}" dt="2021-04-29T17:17:48.925" v="408" actId="27636"/>
          <ac:spMkLst>
            <pc:docMk/>
            <pc:sldMk cId="1803256121" sldId="264"/>
            <ac:spMk id="3" creationId="{00000000-0000-0000-0000-000000000000}"/>
          </ac:spMkLst>
        </pc:spChg>
        <pc:spChg chg="mod">
          <ac:chgData name="Ореховский Антон Михайлович" userId="2b0a6326-6327-49dc-bfa9-f2155c4f546e" providerId="ADAL" clId="{5CF68C52-CDCA-4E57-BA6A-AF053F0CC8A0}" dt="2021-04-29T17:21:25.233" v="410" actId="20577"/>
          <ac:spMkLst>
            <pc:docMk/>
            <pc:sldMk cId="1803256121" sldId="264"/>
            <ac:spMk id="6" creationId="{C22CCE8D-E626-4FCB-BCC5-A0449465216C}"/>
          </ac:spMkLst>
        </pc:spChg>
      </pc:sldChg>
      <pc:sldChg chg="modSp mod">
        <pc:chgData name="Ореховский Антон Михайлович" userId="2b0a6326-6327-49dc-bfa9-f2155c4f546e" providerId="ADAL" clId="{5CF68C52-CDCA-4E57-BA6A-AF053F0CC8A0}" dt="2021-04-29T17:00:34.790" v="184" actId="20577"/>
        <pc:sldMkLst>
          <pc:docMk/>
          <pc:sldMk cId="4144305844" sldId="267"/>
        </pc:sldMkLst>
        <pc:spChg chg="mod">
          <ac:chgData name="Ореховский Антон Михайлович" userId="2b0a6326-6327-49dc-bfa9-f2155c4f546e" providerId="ADAL" clId="{5CF68C52-CDCA-4E57-BA6A-AF053F0CC8A0}" dt="2021-04-29T17:00:34.790" v="184" actId="20577"/>
          <ac:spMkLst>
            <pc:docMk/>
            <pc:sldMk cId="4144305844" sldId="267"/>
            <ac:spMk id="3" creationId="{00000000-0000-0000-0000-000000000000}"/>
          </ac:spMkLst>
        </pc:spChg>
      </pc:sldChg>
      <pc:sldChg chg="modSp mod">
        <pc:chgData name="Ореховский Антон Михайлович" userId="2b0a6326-6327-49dc-bfa9-f2155c4f546e" providerId="ADAL" clId="{5CF68C52-CDCA-4E57-BA6A-AF053F0CC8A0}" dt="2021-04-29T17:16:54.989" v="406" actId="313"/>
        <pc:sldMkLst>
          <pc:docMk/>
          <pc:sldMk cId="3956869975" sldId="269"/>
        </pc:sldMkLst>
        <pc:spChg chg="mod">
          <ac:chgData name="Ореховский Антон Михайлович" userId="2b0a6326-6327-49dc-bfa9-f2155c4f546e" providerId="ADAL" clId="{5CF68C52-CDCA-4E57-BA6A-AF053F0CC8A0}" dt="2021-04-29T17:16:54.989" v="406" actId="313"/>
          <ac:spMkLst>
            <pc:docMk/>
            <pc:sldMk cId="3956869975" sldId="269"/>
            <ac:spMk id="3" creationId="{00000000-0000-0000-0000-000000000000}"/>
          </ac:spMkLst>
        </pc:spChg>
      </pc:sldChg>
      <pc:sldChg chg="modSp mod">
        <pc:chgData name="Ореховский Антон Михайлович" userId="2b0a6326-6327-49dc-bfa9-f2155c4f546e" providerId="ADAL" clId="{5CF68C52-CDCA-4E57-BA6A-AF053F0CC8A0}" dt="2021-04-29T17:22:43.392" v="411"/>
        <pc:sldMkLst>
          <pc:docMk/>
          <pc:sldMk cId="617358706" sldId="270"/>
        </pc:sldMkLst>
        <pc:spChg chg="mod">
          <ac:chgData name="Ореховский Антон Михайлович" userId="2b0a6326-6327-49dc-bfa9-f2155c4f546e" providerId="ADAL" clId="{5CF68C52-CDCA-4E57-BA6A-AF053F0CC8A0}" dt="2021-04-29T17:22:43.392" v="411"/>
          <ac:spMkLst>
            <pc:docMk/>
            <pc:sldMk cId="617358706" sldId="270"/>
            <ac:spMk id="6" creationId="{8D298FAD-4E64-4FD5-908C-2A44EDD1C42F}"/>
          </ac:spMkLst>
        </pc:spChg>
      </pc:sldChg>
    </pc:docChg>
  </pc:docChgLst>
  <pc:docChgLst>
    <pc:chgData name="Гость" userId="S::urn:spo:anon#e7d3cb7d563a4c61fc0f9637450062e3966a243c5f341d9c0e6555b424812d4f::" providerId="AD" clId="Web-{3B0AC39F-10DE-B000-BEC9-FB8DF5051EFD}"/>
    <pc:docChg chg="addSld modSld">
      <pc:chgData name="Гость" userId="S::urn:spo:anon#e7d3cb7d563a4c61fc0f9637450062e3966a243c5f341d9c0e6555b424812d4f::" providerId="AD" clId="Web-{3B0AC39F-10DE-B000-BEC9-FB8DF5051EFD}" dt="2021-04-29T17:17:12.645" v="339"/>
      <pc:docMkLst>
        <pc:docMk/>
      </pc:docMkLst>
      <pc:sldChg chg="addSp delSp modSp">
        <pc:chgData name="Гость" userId="S::urn:spo:anon#e7d3cb7d563a4c61fc0f9637450062e3966a243c5f341d9c0e6555b424812d4f::" providerId="AD" clId="Web-{3B0AC39F-10DE-B000-BEC9-FB8DF5051EFD}" dt="2021-04-29T16:45:21.618" v="309" actId="1076"/>
        <pc:sldMkLst>
          <pc:docMk/>
          <pc:sldMk cId="1795783967" sldId="268"/>
        </pc:sldMkLst>
        <pc:spChg chg="mod">
          <ac:chgData name="Гость" userId="S::urn:spo:anon#e7d3cb7d563a4c61fc0f9637450062e3966a243c5f341d9c0e6555b424812d4f::" providerId="AD" clId="Web-{3B0AC39F-10DE-B000-BEC9-FB8DF5051EFD}" dt="2021-04-29T16:32:06.553" v="13" actId="20577"/>
          <ac:spMkLst>
            <pc:docMk/>
            <pc:sldMk cId="1795783967" sldId="268"/>
            <ac:spMk id="2" creationId="{00000000-0000-0000-0000-000000000000}"/>
          </ac:spMkLst>
        </pc:spChg>
        <pc:spChg chg="mod">
          <ac:chgData name="Гость" userId="S::urn:spo:anon#e7d3cb7d563a4c61fc0f9637450062e3966a243c5f341d9c0e6555b424812d4f::" providerId="AD" clId="Web-{3B0AC39F-10DE-B000-BEC9-FB8DF5051EFD}" dt="2021-04-29T16:43:58.147" v="291" actId="20577"/>
          <ac:spMkLst>
            <pc:docMk/>
            <pc:sldMk cId="1795783967" sldId="268"/>
            <ac:spMk id="3" creationId="{00000000-0000-0000-0000-000000000000}"/>
          </ac:spMkLst>
        </pc:spChg>
        <pc:spChg chg="mod">
          <ac:chgData name="Гость" userId="S::urn:spo:anon#e7d3cb7d563a4c61fc0f9637450062e3966a243c5f341d9c0e6555b424812d4f::" providerId="AD" clId="Web-{3B0AC39F-10DE-B000-BEC9-FB8DF5051EFD}" dt="2021-04-29T16:37:26.982" v="280" actId="20577"/>
          <ac:spMkLst>
            <pc:docMk/>
            <pc:sldMk cId="1795783967" sldId="268"/>
            <ac:spMk id="4" creationId="{00000000-0000-0000-0000-000000000000}"/>
          </ac:spMkLst>
        </pc:spChg>
        <pc:picChg chg="add del mod">
          <ac:chgData name="Гость" userId="S::urn:spo:anon#e7d3cb7d563a4c61fc0f9637450062e3966a243c5f341d9c0e6555b424812d4f::" providerId="AD" clId="Web-{3B0AC39F-10DE-B000-BEC9-FB8DF5051EFD}" dt="2021-04-29T16:43:18.912" v="284"/>
          <ac:picMkLst>
            <pc:docMk/>
            <pc:sldMk cId="1795783967" sldId="268"/>
            <ac:picMk id="5" creationId="{0A96C9D3-5099-4673-BBEE-ECFE526E51F0}"/>
          </ac:picMkLst>
        </pc:picChg>
        <pc:picChg chg="add mod">
          <ac:chgData name="Гость" userId="S::urn:spo:anon#e7d3cb7d563a4c61fc0f9637450062e3966a243c5f341d9c0e6555b424812d4f::" providerId="AD" clId="Web-{3B0AC39F-10DE-B000-BEC9-FB8DF5051EFD}" dt="2021-04-29T16:44:58.180" v="304" actId="1076"/>
          <ac:picMkLst>
            <pc:docMk/>
            <pc:sldMk cId="1795783967" sldId="268"/>
            <ac:picMk id="6" creationId="{FCEF426D-21D3-42DC-AC35-4FCB901825AC}"/>
          </ac:picMkLst>
        </pc:picChg>
        <pc:picChg chg="add mod">
          <ac:chgData name="Гость" userId="S::urn:spo:anon#e7d3cb7d563a4c61fc0f9637450062e3966a243c5f341d9c0e6555b424812d4f::" providerId="AD" clId="Web-{3B0AC39F-10DE-B000-BEC9-FB8DF5051EFD}" dt="2021-04-29T16:45:14.524" v="307" actId="1076"/>
          <ac:picMkLst>
            <pc:docMk/>
            <pc:sldMk cId="1795783967" sldId="268"/>
            <ac:picMk id="7" creationId="{5D950FAB-27D2-4707-97CA-26B3D36B4AAF}"/>
          </ac:picMkLst>
        </pc:picChg>
        <pc:picChg chg="add mod">
          <ac:chgData name="Гость" userId="S::urn:spo:anon#e7d3cb7d563a4c61fc0f9637450062e3966a243c5f341d9c0e6555b424812d4f::" providerId="AD" clId="Web-{3B0AC39F-10DE-B000-BEC9-FB8DF5051EFD}" dt="2021-04-29T16:45:21.618" v="309" actId="1076"/>
          <ac:picMkLst>
            <pc:docMk/>
            <pc:sldMk cId="1795783967" sldId="268"/>
            <ac:picMk id="9" creationId="{0B47C8D8-3CFB-4717-875E-21C05EE84E9B}"/>
          </ac:picMkLst>
        </pc:picChg>
      </pc:sldChg>
      <pc:sldChg chg="modSp">
        <pc:chgData name="Гость" userId="S::urn:spo:anon#e7d3cb7d563a4c61fc0f9637450062e3966a243c5f341d9c0e6555b424812d4f::" providerId="AD" clId="Web-{3B0AC39F-10DE-B000-BEC9-FB8DF5051EFD}" dt="2021-04-29T16:32:09.663" v="16" actId="20577"/>
        <pc:sldMkLst>
          <pc:docMk/>
          <pc:sldMk cId="3956869975" sldId="269"/>
        </pc:sldMkLst>
        <pc:spChg chg="mod">
          <ac:chgData name="Гость" userId="S::urn:spo:anon#e7d3cb7d563a4c61fc0f9637450062e3966a243c5f341d9c0e6555b424812d4f::" providerId="AD" clId="Web-{3B0AC39F-10DE-B000-BEC9-FB8DF5051EFD}" dt="2021-04-29T16:32:09.663" v="16" actId="20577"/>
          <ac:spMkLst>
            <pc:docMk/>
            <pc:sldMk cId="3956869975" sldId="269"/>
            <ac:spMk id="2" creationId="{00000000-0000-0000-0000-000000000000}"/>
          </ac:spMkLst>
        </pc:spChg>
      </pc:sldChg>
      <pc:sldChg chg="addSp delSp modSp new">
        <pc:chgData name="Гость" userId="S::urn:spo:anon#e7d3cb7d563a4c61fc0f9637450062e3966a243c5f341d9c0e6555b424812d4f::" providerId="AD" clId="Web-{3B0AC39F-10DE-B000-BEC9-FB8DF5051EFD}" dt="2021-04-29T17:17:12.645" v="339"/>
        <pc:sldMkLst>
          <pc:docMk/>
          <pc:sldMk cId="617358706" sldId="270"/>
        </pc:sldMkLst>
        <pc:spChg chg="del">
          <ac:chgData name="Гость" userId="S::urn:spo:anon#e7d3cb7d563a4c61fc0f9637450062e3966a243c5f341d9c0e6555b424812d4f::" providerId="AD" clId="Web-{3B0AC39F-10DE-B000-BEC9-FB8DF5051EFD}" dt="2021-04-29T17:16:25.722" v="327"/>
          <ac:spMkLst>
            <pc:docMk/>
            <pc:sldMk cId="617358706" sldId="270"/>
            <ac:spMk id="2" creationId="{E1D48AF7-21FF-4FC8-95C2-92F70BA5CEAF}"/>
          </ac:spMkLst>
        </pc:spChg>
        <pc:spChg chg="del">
          <ac:chgData name="Гость" userId="S::urn:spo:anon#e7d3cb7d563a4c61fc0f9637450062e3966a243c5f341d9c0e6555b424812d4f::" providerId="AD" clId="Web-{3B0AC39F-10DE-B000-BEC9-FB8DF5051EFD}" dt="2021-04-29T17:16:26.410" v="328"/>
          <ac:spMkLst>
            <pc:docMk/>
            <pc:sldMk cId="617358706" sldId="270"/>
            <ac:spMk id="3" creationId="{938E8EA3-14A9-4591-88F8-47F40274C993}"/>
          </ac:spMkLst>
        </pc:spChg>
        <pc:spChg chg="del">
          <ac:chgData name="Гость" userId="S::urn:spo:anon#e7d3cb7d563a4c61fc0f9637450062e3966a243c5f341d9c0e6555b424812d4f::" providerId="AD" clId="Web-{3B0AC39F-10DE-B000-BEC9-FB8DF5051EFD}" dt="2021-04-29T17:16:27.003" v="329"/>
          <ac:spMkLst>
            <pc:docMk/>
            <pc:sldMk cId="617358706" sldId="270"/>
            <ac:spMk id="4" creationId="{E47E5A89-E69F-4A9A-B81F-63F7C6E2C6C4}"/>
          </ac:spMkLst>
        </pc:spChg>
        <pc:spChg chg="mod">
          <ac:chgData name="Гость" userId="S::urn:spo:anon#e7d3cb7d563a4c61fc0f9637450062e3966a243c5f341d9c0e6555b424812d4f::" providerId="AD" clId="Web-{3B0AC39F-10DE-B000-BEC9-FB8DF5051EFD}" dt="2021-04-29T16:46:37.854" v="326" actId="20577"/>
          <ac:spMkLst>
            <pc:docMk/>
            <pc:sldMk cId="617358706" sldId="270"/>
            <ac:spMk id="5" creationId="{D751902C-7959-49A8-A1D0-513E8F40F602}"/>
          </ac:spMkLst>
        </pc:spChg>
        <pc:picChg chg="add del mod">
          <ac:chgData name="Гость" userId="S::urn:spo:anon#e7d3cb7d563a4c61fc0f9637450062e3966a243c5f341d9c0e6555b424812d4f::" providerId="AD" clId="Web-{3B0AC39F-10DE-B000-BEC9-FB8DF5051EFD}" dt="2021-04-29T17:17:12.645" v="339"/>
          <ac:picMkLst>
            <pc:docMk/>
            <pc:sldMk cId="617358706" sldId="270"/>
            <ac:picMk id="7" creationId="{536C082F-5EB8-403C-BD66-B66A5FA77342}"/>
          </ac:picMkLst>
        </pc:picChg>
      </pc:sldChg>
    </pc:docChg>
  </pc:docChgLst>
  <pc:docChgLst>
    <pc:chgData name="Гость" userId="S::urn:spo:anon#82db1ad4146611cac380e9708cb2822fbdb027734270b920a5e44ae784c3f747::" providerId="AD" clId="Web-{00000000-0000-0000-0000-000000000000}"/>
    <pc:docChg chg="modSld">
      <pc:chgData name="Гость" userId="S::urn:spo:anon#82db1ad4146611cac380e9708cb2822fbdb027734270b920a5e44ae784c3f747::" providerId="AD" clId="Web-{00000000-0000-0000-0000-000000000000}" dt="2021-04-29T16:40:01.896" v="459" actId="20577"/>
      <pc:docMkLst>
        <pc:docMk/>
      </pc:docMkLst>
      <pc:sldChg chg="addSp delSp modSp">
        <pc:chgData name="Гость" userId="S::urn:spo:anon#82db1ad4146611cac380e9708cb2822fbdb027734270b920a5e44ae784c3f747::" providerId="AD" clId="Web-{00000000-0000-0000-0000-000000000000}" dt="2021-04-29T16:37:20.001" v="458" actId="20577"/>
        <pc:sldMkLst>
          <pc:docMk/>
          <pc:sldMk cId="1447741309" sldId="258"/>
        </pc:sldMkLst>
        <pc:spChg chg="add mod">
          <ac:chgData name="Гость" userId="S::urn:spo:anon#82db1ad4146611cac380e9708cb2822fbdb027734270b920a5e44ae784c3f747::" providerId="AD" clId="Web-{00000000-0000-0000-0000-000000000000}" dt="2021-04-29T16:37:20.001" v="458" actId="20577"/>
          <ac:spMkLst>
            <pc:docMk/>
            <pc:sldMk cId="1447741309" sldId="258"/>
            <ac:spMk id="2" creationId="{B697508D-7F83-48C8-9846-14EE1E50040F}"/>
          </ac:spMkLst>
        </pc:spChg>
        <pc:spChg chg="add del mod">
          <ac:chgData name="Гость" userId="S::urn:spo:anon#82db1ad4146611cac380e9708cb2822fbdb027734270b920a5e44ae784c3f747::" providerId="AD" clId="Web-{00000000-0000-0000-0000-000000000000}" dt="2021-04-29T16:34:52.935" v="273"/>
          <ac:spMkLst>
            <pc:docMk/>
            <pc:sldMk cId="1447741309" sldId="258"/>
            <ac:spMk id="3" creationId="{99E64FC0-3E14-44B9-9DD8-69E1EFD0208F}"/>
          </ac:spMkLst>
        </pc:spChg>
        <pc:spChg chg="mod">
          <ac:chgData name="Гость" userId="S::urn:spo:anon#82db1ad4146611cac380e9708cb2822fbdb027734270b920a5e44ae784c3f747::" providerId="AD" clId="Web-{00000000-0000-0000-0000-000000000000}" dt="2021-04-29T16:29:41.569" v="72" actId="20577"/>
          <ac:spMkLst>
            <pc:docMk/>
            <pc:sldMk cId="1447741309" sldId="258"/>
            <ac:spMk id="4" creationId="{00000000-0000-0000-0000-000000000000}"/>
          </ac:spMkLst>
        </pc:spChg>
        <pc:spChg chg="add mod">
          <ac:chgData name="Гость" userId="S::urn:spo:anon#82db1ad4146611cac380e9708cb2822fbdb027734270b920a5e44ae784c3f747::" providerId="AD" clId="Web-{00000000-0000-0000-0000-000000000000}" dt="2021-04-29T16:37:17.298" v="457" actId="20577"/>
          <ac:spMkLst>
            <pc:docMk/>
            <pc:sldMk cId="1447741309" sldId="258"/>
            <ac:spMk id="12" creationId="{9E54CB83-79DA-45DE-8E77-F3B9254D2C1A}"/>
          </ac:spMkLst>
        </pc:spChg>
      </pc:sldChg>
      <pc:sldChg chg="modSp">
        <pc:chgData name="Гость" userId="S::urn:spo:anon#82db1ad4146611cac380e9708cb2822fbdb027734270b920a5e44ae784c3f747::" providerId="AD" clId="Web-{00000000-0000-0000-0000-000000000000}" dt="2021-04-29T16:31:12.180" v="73" actId="14100"/>
        <pc:sldMkLst>
          <pc:docMk/>
          <pc:sldMk cId="1803256121" sldId="264"/>
        </pc:sldMkLst>
        <pc:spChg chg="mod">
          <ac:chgData name="Гость" userId="S::urn:spo:anon#82db1ad4146611cac380e9708cb2822fbdb027734270b920a5e44ae784c3f747::" providerId="AD" clId="Web-{00000000-0000-0000-0000-000000000000}" dt="2021-04-29T16:31:12.180" v="73" actId="14100"/>
          <ac:spMkLst>
            <pc:docMk/>
            <pc:sldMk cId="1803256121" sldId="264"/>
            <ac:spMk id="3" creationId="{00000000-0000-0000-0000-000000000000}"/>
          </ac:spMkLst>
        </pc:spChg>
      </pc:sldChg>
      <pc:sldChg chg="modSp">
        <pc:chgData name="Гость" userId="S::urn:spo:anon#82db1ad4146611cac380e9708cb2822fbdb027734270b920a5e44ae784c3f747::" providerId="AD" clId="Web-{00000000-0000-0000-0000-000000000000}" dt="2021-04-29T16:40:01.896" v="459" actId="20577"/>
        <pc:sldMkLst>
          <pc:docMk/>
          <pc:sldMk cId="4144305844" sldId="267"/>
        </pc:sldMkLst>
        <pc:spChg chg="mod">
          <ac:chgData name="Гость" userId="S::urn:spo:anon#82db1ad4146611cac380e9708cb2822fbdb027734270b920a5e44ae784c3f747::" providerId="AD" clId="Web-{00000000-0000-0000-0000-000000000000}" dt="2021-04-29T16:40:01.896" v="459" actId="20577"/>
          <ac:spMkLst>
            <pc:docMk/>
            <pc:sldMk cId="4144305844" sldId="267"/>
            <ac:spMk id="2" creationId="{00000000-0000-0000-0000-000000000000}"/>
          </ac:spMkLst>
        </pc:spChg>
      </pc:sldChg>
      <pc:sldChg chg="modSp">
        <pc:chgData name="Гость" userId="S::urn:spo:anon#82db1ad4146611cac380e9708cb2822fbdb027734270b920a5e44ae784c3f747::" providerId="AD" clId="Web-{00000000-0000-0000-0000-000000000000}" dt="2021-04-29T16:32:48.839" v="97" actId="20577"/>
        <pc:sldMkLst>
          <pc:docMk/>
          <pc:sldMk cId="3956869975" sldId="269"/>
        </pc:sldMkLst>
        <pc:spChg chg="mod">
          <ac:chgData name="Гость" userId="S::urn:spo:anon#82db1ad4146611cac380e9708cb2822fbdb027734270b920a5e44ae784c3f747::" providerId="AD" clId="Web-{00000000-0000-0000-0000-000000000000}" dt="2021-04-29T16:32:48.839" v="97" actId="20577"/>
          <ac:spMkLst>
            <pc:docMk/>
            <pc:sldMk cId="3956869975" sldId="269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200660-C573-483F-8D12-26E9F7043EB5}" type="doc">
      <dgm:prSet loTypeId="urn:microsoft.com/office/officeart/2005/8/layout/cycle6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D18A04D5-29C9-41B0-8E40-A64C34AE8E32}">
      <dgm:prSet phldrT="[Текст]" phldr="0"/>
      <dgm:spPr/>
      <dgm:t>
        <a:bodyPr/>
        <a:lstStyle/>
        <a:p>
          <a:pPr rtl="0"/>
          <a:r>
            <a:rPr lang="ru-RU">
              <a:latin typeface="Calibri"/>
            </a:rPr>
            <a:t>Ореховский Антон</a:t>
          </a:r>
          <a:br>
            <a:rPr lang="ru-RU">
              <a:latin typeface="Calibri"/>
            </a:rPr>
          </a:br>
          <a:r>
            <a:rPr lang="ru-RU">
              <a:solidFill>
                <a:schemeClr val="bg1"/>
              </a:solidFill>
              <a:latin typeface="Calibri"/>
            </a:rPr>
            <a:t>Front-End</a:t>
          </a:r>
          <a:endParaRPr lang="ru-RU">
            <a:solidFill>
              <a:schemeClr val="bg1"/>
            </a:solidFill>
          </a:endParaRPr>
        </a:p>
      </dgm:t>
    </dgm:pt>
    <dgm:pt modelId="{A2C2CC0C-4C81-4185-B331-EE323B14B7E4}" type="parTrans" cxnId="{544BE4CB-C865-496E-92DD-45170F08860F}">
      <dgm:prSet/>
      <dgm:spPr/>
      <dgm:t>
        <a:bodyPr/>
        <a:lstStyle/>
        <a:p>
          <a:endParaRPr lang="ru-RU"/>
        </a:p>
      </dgm:t>
    </dgm:pt>
    <dgm:pt modelId="{165078BB-4DCB-4BD1-BAC3-B6DF88F01E3C}" type="sibTrans" cxnId="{544BE4CB-C865-496E-92DD-45170F08860F}">
      <dgm:prSet/>
      <dgm:spPr/>
      <dgm:t>
        <a:bodyPr/>
        <a:lstStyle/>
        <a:p>
          <a:endParaRPr lang="ru-RU"/>
        </a:p>
      </dgm:t>
    </dgm:pt>
    <dgm:pt modelId="{A57916D7-9E52-4BF4-974B-656FB5786F90}">
      <dgm:prSet phldrT="[Текст]" phldr="0"/>
      <dgm:spPr/>
      <dgm:t>
        <a:bodyPr/>
        <a:lstStyle/>
        <a:p>
          <a:pPr rtl="0"/>
          <a:r>
            <a:rPr lang="ru-RU">
              <a:latin typeface="Calibri"/>
            </a:rPr>
            <a:t>Рафиков Мират</a:t>
          </a:r>
          <a:br>
            <a:rPr lang="ru-RU">
              <a:latin typeface="Calibri"/>
            </a:rPr>
          </a:br>
          <a:r>
            <a:rPr lang="ru-RU">
              <a:latin typeface="Calibri"/>
            </a:rPr>
            <a:t>Back-End</a:t>
          </a:r>
          <a:endParaRPr lang="ru-RU"/>
        </a:p>
      </dgm:t>
    </dgm:pt>
    <dgm:pt modelId="{EB844364-4A6C-4083-AADB-49E9367DB15A}" type="parTrans" cxnId="{25F0721D-B9C2-45E3-9FCF-669CDEAFF1C6}">
      <dgm:prSet/>
      <dgm:spPr/>
      <dgm:t>
        <a:bodyPr/>
        <a:lstStyle/>
        <a:p>
          <a:endParaRPr lang="ru-RU"/>
        </a:p>
      </dgm:t>
    </dgm:pt>
    <dgm:pt modelId="{01A23584-13C9-4601-AB56-F5C5A38EC6CC}" type="sibTrans" cxnId="{25F0721D-B9C2-45E3-9FCF-669CDEAFF1C6}">
      <dgm:prSet/>
      <dgm:spPr/>
      <dgm:t>
        <a:bodyPr/>
        <a:lstStyle/>
        <a:p>
          <a:endParaRPr lang="ru-RU"/>
        </a:p>
      </dgm:t>
    </dgm:pt>
    <dgm:pt modelId="{9DC00C7D-FF9E-4532-920F-33B0CA2F638D}">
      <dgm:prSet phldrT="[Текст]" phldr="0"/>
      <dgm:spPr/>
      <dgm:t>
        <a:bodyPr/>
        <a:lstStyle/>
        <a:p>
          <a:pPr rtl="0"/>
          <a:r>
            <a:rPr lang="ru-RU">
              <a:latin typeface="Calibri"/>
            </a:rPr>
            <a:t>Раннев Георгий</a:t>
          </a:r>
          <a:br>
            <a:rPr lang="ru-RU">
              <a:latin typeface="Calibri"/>
            </a:rPr>
          </a:br>
          <a:r>
            <a:rPr lang="ru-RU">
              <a:latin typeface="Calibri"/>
            </a:rPr>
            <a:t>Testing</a:t>
          </a:r>
          <a:endParaRPr lang="ru-RU"/>
        </a:p>
      </dgm:t>
    </dgm:pt>
    <dgm:pt modelId="{9F3646AD-616C-4555-B7A2-7E6F94B96C9E}" type="parTrans" cxnId="{37A0950B-DB66-449F-AF64-780D17034824}">
      <dgm:prSet/>
      <dgm:spPr/>
      <dgm:t>
        <a:bodyPr/>
        <a:lstStyle/>
        <a:p>
          <a:endParaRPr lang="ru-RU"/>
        </a:p>
      </dgm:t>
    </dgm:pt>
    <dgm:pt modelId="{53929A79-CDE3-4BEE-BFFB-2BE264FEB69F}" type="sibTrans" cxnId="{37A0950B-DB66-449F-AF64-780D17034824}">
      <dgm:prSet/>
      <dgm:spPr/>
      <dgm:t>
        <a:bodyPr/>
        <a:lstStyle/>
        <a:p>
          <a:endParaRPr lang="ru-RU"/>
        </a:p>
      </dgm:t>
    </dgm:pt>
    <dgm:pt modelId="{D68219A6-24EA-44A5-8F5B-5D19AFC50207}">
      <dgm:prSet phldrT="[Текст]" phldr="0"/>
      <dgm:spPr/>
      <dgm:t>
        <a:bodyPr/>
        <a:lstStyle/>
        <a:p>
          <a:pPr rtl="0"/>
          <a:r>
            <a:rPr lang="ru-RU">
              <a:latin typeface="Calibri"/>
            </a:rPr>
            <a:t>Вавулин Никита</a:t>
          </a:r>
          <a:br>
            <a:rPr lang="ru-RU">
              <a:latin typeface="Calibri"/>
            </a:rPr>
          </a:br>
          <a:r>
            <a:rPr lang="ru-RU">
              <a:latin typeface="Calibri"/>
            </a:rPr>
            <a:t>Back-End</a:t>
          </a:r>
          <a:endParaRPr lang="ru-RU"/>
        </a:p>
      </dgm:t>
    </dgm:pt>
    <dgm:pt modelId="{451D5202-98AB-4335-BAE8-CA3F43292A66}" type="parTrans" cxnId="{9A60DC88-C671-448D-9A61-E6AA36396FA0}">
      <dgm:prSet/>
      <dgm:spPr/>
      <dgm:t>
        <a:bodyPr/>
        <a:lstStyle/>
        <a:p>
          <a:endParaRPr lang="ru-RU"/>
        </a:p>
      </dgm:t>
    </dgm:pt>
    <dgm:pt modelId="{315B193C-186A-42EF-9E9A-608E5BC498D4}" type="sibTrans" cxnId="{9A60DC88-C671-448D-9A61-E6AA36396FA0}">
      <dgm:prSet/>
      <dgm:spPr/>
      <dgm:t>
        <a:bodyPr/>
        <a:lstStyle/>
        <a:p>
          <a:endParaRPr lang="ru-RU"/>
        </a:p>
      </dgm:t>
    </dgm:pt>
    <dgm:pt modelId="{4AFE8191-898A-44A1-B092-8FA23C0CBCA5}" type="pres">
      <dgm:prSet presAssocID="{B4200660-C573-483F-8D12-26E9F7043EB5}" presName="cycle" presStyleCnt="0">
        <dgm:presLayoutVars>
          <dgm:dir/>
          <dgm:resizeHandles val="exact"/>
        </dgm:presLayoutVars>
      </dgm:prSet>
      <dgm:spPr/>
    </dgm:pt>
    <dgm:pt modelId="{D7CFD352-CD6C-4C98-84FC-A84BE6E44F87}" type="pres">
      <dgm:prSet presAssocID="{D18A04D5-29C9-41B0-8E40-A64C34AE8E32}" presName="node" presStyleLbl="node1" presStyleIdx="0" presStyleCnt="4">
        <dgm:presLayoutVars>
          <dgm:bulletEnabled val="1"/>
        </dgm:presLayoutVars>
      </dgm:prSet>
      <dgm:spPr/>
    </dgm:pt>
    <dgm:pt modelId="{66634E18-40F9-4DC2-BDE8-4AB6C5F01F65}" type="pres">
      <dgm:prSet presAssocID="{D18A04D5-29C9-41B0-8E40-A64C34AE8E32}" presName="spNode" presStyleCnt="0"/>
      <dgm:spPr/>
    </dgm:pt>
    <dgm:pt modelId="{81710E5A-FD51-435E-A29A-7BA4A571AF5F}" type="pres">
      <dgm:prSet presAssocID="{165078BB-4DCB-4BD1-BAC3-B6DF88F01E3C}" presName="sibTrans" presStyleLbl="sibTrans1D1" presStyleIdx="0" presStyleCnt="4"/>
      <dgm:spPr/>
    </dgm:pt>
    <dgm:pt modelId="{0B42E3C5-47FD-4DD1-87E2-588111ED7FA9}" type="pres">
      <dgm:prSet presAssocID="{A57916D7-9E52-4BF4-974B-656FB5786F90}" presName="node" presStyleLbl="node1" presStyleIdx="1" presStyleCnt="4">
        <dgm:presLayoutVars>
          <dgm:bulletEnabled val="1"/>
        </dgm:presLayoutVars>
      </dgm:prSet>
      <dgm:spPr/>
    </dgm:pt>
    <dgm:pt modelId="{D0D3EFBE-AC63-4623-B761-1AD48FE0D927}" type="pres">
      <dgm:prSet presAssocID="{A57916D7-9E52-4BF4-974B-656FB5786F90}" presName="spNode" presStyleCnt="0"/>
      <dgm:spPr/>
    </dgm:pt>
    <dgm:pt modelId="{10D76C1B-99F0-4122-80BF-B6D4D240A10D}" type="pres">
      <dgm:prSet presAssocID="{01A23584-13C9-4601-AB56-F5C5A38EC6CC}" presName="sibTrans" presStyleLbl="sibTrans1D1" presStyleIdx="1" presStyleCnt="4"/>
      <dgm:spPr/>
    </dgm:pt>
    <dgm:pt modelId="{DD0D29B7-DA3C-4039-9200-7F0C886D3C27}" type="pres">
      <dgm:prSet presAssocID="{9DC00C7D-FF9E-4532-920F-33B0CA2F638D}" presName="node" presStyleLbl="node1" presStyleIdx="2" presStyleCnt="4">
        <dgm:presLayoutVars>
          <dgm:bulletEnabled val="1"/>
        </dgm:presLayoutVars>
      </dgm:prSet>
      <dgm:spPr/>
    </dgm:pt>
    <dgm:pt modelId="{3725D016-8426-4089-A276-E6055A759103}" type="pres">
      <dgm:prSet presAssocID="{9DC00C7D-FF9E-4532-920F-33B0CA2F638D}" presName="spNode" presStyleCnt="0"/>
      <dgm:spPr/>
    </dgm:pt>
    <dgm:pt modelId="{A7B8EBAB-BC46-4DB0-A91C-E30C0758551C}" type="pres">
      <dgm:prSet presAssocID="{53929A79-CDE3-4BEE-BFFB-2BE264FEB69F}" presName="sibTrans" presStyleLbl="sibTrans1D1" presStyleIdx="2" presStyleCnt="4"/>
      <dgm:spPr/>
    </dgm:pt>
    <dgm:pt modelId="{1F2C0EC0-C7ED-46C8-9BBF-1997272931C8}" type="pres">
      <dgm:prSet presAssocID="{D68219A6-24EA-44A5-8F5B-5D19AFC50207}" presName="node" presStyleLbl="node1" presStyleIdx="3" presStyleCnt="4">
        <dgm:presLayoutVars>
          <dgm:bulletEnabled val="1"/>
        </dgm:presLayoutVars>
      </dgm:prSet>
      <dgm:spPr/>
    </dgm:pt>
    <dgm:pt modelId="{E718BB03-EDD3-4630-BB13-D447001763C4}" type="pres">
      <dgm:prSet presAssocID="{D68219A6-24EA-44A5-8F5B-5D19AFC50207}" presName="spNode" presStyleCnt="0"/>
      <dgm:spPr/>
    </dgm:pt>
    <dgm:pt modelId="{6147BD9D-F3DC-4963-A3C1-95751D313180}" type="pres">
      <dgm:prSet presAssocID="{315B193C-186A-42EF-9E9A-608E5BC498D4}" presName="sibTrans" presStyleLbl="sibTrans1D1" presStyleIdx="3" presStyleCnt="4"/>
      <dgm:spPr/>
    </dgm:pt>
  </dgm:ptLst>
  <dgm:cxnLst>
    <dgm:cxn modelId="{37A0950B-DB66-449F-AF64-780D17034824}" srcId="{B4200660-C573-483F-8D12-26E9F7043EB5}" destId="{9DC00C7D-FF9E-4532-920F-33B0CA2F638D}" srcOrd="2" destOrd="0" parTransId="{9F3646AD-616C-4555-B7A2-7E6F94B96C9E}" sibTransId="{53929A79-CDE3-4BEE-BFFB-2BE264FEB69F}"/>
    <dgm:cxn modelId="{25F0721D-B9C2-45E3-9FCF-669CDEAFF1C6}" srcId="{B4200660-C573-483F-8D12-26E9F7043EB5}" destId="{A57916D7-9E52-4BF4-974B-656FB5786F90}" srcOrd="1" destOrd="0" parTransId="{EB844364-4A6C-4083-AADB-49E9367DB15A}" sibTransId="{01A23584-13C9-4601-AB56-F5C5A38EC6CC}"/>
    <dgm:cxn modelId="{9F65AE36-2B84-471D-89F0-00B9D7B96999}" type="presOf" srcId="{D18A04D5-29C9-41B0-8E40-A64C34AE8E32}" destId="{D7CFD352-CD6C-4C98-84FC-A84BE6E44F87}" srcOrd="0" destOrd="0" presId="urn:microsoft.com/office/officeart/2005/8/layout/cycle6"/>
    <dgm:cxn modelId="{31E46039-3F90-4199-B9E1-E9F873A88DB5}" type="presOf" srcId="{B4200660-C573-483F-8D12-26E9F7043EB5}" destId="{4AFE8191-898A-44A1-B092-8FA23C0CBCA5}" srcOrd="0" destOrd="0" presId="urn:microsoft.com/office/officeart/2005/8/layout/cycle6"/>
    <dgm:cxn modelId="{DD38216C-33F8-4DF0-A527-EC168DF99ADB}" type="presOf" srcId="{A57916D7-9E52-4BF4-974B-656FB5786F90}" destId="{0B42E3C5-47FD-4DD1-87E2-588111ED7FA9}" srcOrd="0" destOrd="0" presId="urn:microsoft.com/office/officeart/2005/8/layout/cycle6"/>
    <dgm:cxn modelId="{9A60DC88-C671-448D-9A61-E6AA36396FA0}" srcId="{B4200660-C573-483F-8D12-26E9F7043EB5}" destId="{D68219A6-24EA-44A5-8F5B-5D19AFC50207}" srcOrd="3" destOrd="0" parTransId="{451D5202-98AB-4335-BAE8-CA3F43292A66}" sibTransId="{315B193C-186A-42EF-9E9A-608E5BC498D4}"/>
    <dgm:cxn modelId="{9B26FE93-256B-4B66-953A-FF8E9AD2DFE2}" type="presOf" srcId="{53929A79-CDE3-4BEE-BFFB-2BE264FEB69F}" destId="{A7B8EBAB-BC46-4DB0-A91C-E30C0758551C}" srcOrd="0" destOrd="0" presId="urn:microsoft.com/office/officeart/2005/8/layout/cycle6"/>
    <dgm:cxn modelId="{17BCA495-0927-4931-8780-AE1891EB3124}" type="presOf" srcId="{9DC00C7D-FF9E-4532-920F-33B0CA2F638D}" destId="{DD0D29B7-DA3C-4039-9200-7F0C886D3C27}" srcOrd="0" destOrd="0" presId="urn:microsoft.com/office/officeart/2005/8/layout/cycle6"/>
    <dgm:cxn modelId="{CAE107A5-3258-4D41-83A0-BA9584B44391}" type="presOf" srcId="{315B193C-186A-42EF-9E9A-608E5BC498D4}" destId="{6147BD9D-F3DC-4963-A3C1-95751D313180}" srcOrd="0" destOrd="0" presId="urn:microsoft.com/office/officeart/2005/8/layout/cycle6"/>
    <dgm:cxn modelId="{6D36AEC2-358A-418D-968E-C4BFF169DEE0}" type="presOf" srcId="{165078BB-4DCB-4BD1-BAC3-B6DF88F01E3C}" destId="{81710E5A-FD51-435E-A29A-7BA4A571AF5F}" srcOrd="0" destOrd="0" presId="urn:microsoft.com/office/officeart/2005/8/layout/cycle6"/>
    <dgm:cxn modelId="{24A14BC9-F49B-4119-A419-2F46923CE39D}" type="presOf" srcId="{01A23584-13C9-4601-AB56-F5C5A38EC6CC}" destId="{10D76C1B-99F0-4122-80BF-B6D4D240A10D}" srcOrd="0" destOrd="0" presId="urn:microsoft.com/office/officeart/2005/8/layout/cycle6"/>
    <dgm:cxn modelId="{544BE4CB-C865-496E-92DD-45170F08860F}" srcId="{B4200660-C573-483F-8D12-26E9F7043EB5}" destId="{D18A04D5-29C9-41B0-8E40-A64C34AE8E32}" srcOrd="0" destOrd="0" parTransId="{A2C2CC0C-4C81-4185-B331-EE323B14B7E4}" sibTransId="{165078BB-4DCB-4BD1-BAC3-B6DF88F01E3C}"/>
    <dgm:cxn modelId="{634CF6F5-236F-4E67-8DBA-A7DBFF0CBE2B}" type="presOf" srcId="{D68219A6-24EA-44A5-8F5B-5D19AFC50207}" destId="{1F2C0EC0-C7ED-46C8-9BBF-1997272931C8}" srcOrd="0" destOrd="0" presId="urn:microsoft.com/office/officeart/2005/8/layout/cycle6"/>
    <dgm:cxn modelId="{2D52C51E-831F-4BB8-8598-F16FBD2965C1}" type="presParOf" srcId="{4AFE8191-898A-44A1-B092-8FA23C0CBCA5}" destId="{D7CFD352-CD6C-4C98-84FC-A84BE6E44F87}" srcOrd="0" destOrd="0" presId="urn:microsoft.com/office/officeart/2005/8/layout/cycle6"/>
    <dgm:cxn modelId="{F1C059FC-A7E5-4C72-B43D-95BA5E0892D0}" type="presParOf" srcId="{4AFE8191-898A-44A1-B092-8FA23C0CBCA5}" destId="{66634E18-40F9-4DC2-BDE8-4AB6C5F01F65}" srcOrd="1" destOrd="0" presId="urn:microsoft.com/office/officeart/2005/8/layout/cycle6"/>
    <dgm:cxn modelId="{6C6AF442-DF17-43DD-96D5-F0666D5DF554}" type="presParOf" srcId="{4AFE8191-898A-44A1-B092-8FA23C0CBCA5}" destId="{81710E5A-FD51-435E-A29A-7BA4A571AF5F}" srcOrd="2" destOrd="0" presId="urn:microsoft.com/office/officeart/2005/8/layout/cycle6"/>
    <dgm:cxn modelId="{30C2FD33-98AD-4553-A976-DF7A0C35CF20}" type="presParOf" srcId="{4AFE8191-898A-44A1-B092-8FA23C0CBCA5}" destId="{0B42E3C5-47FD-4DD1-87E2-588111ED7FA9}" srcOrd="3" destOrd="0" presId="urn:microsoft.com/office/officeart/2005/8/layout/cycle6"/>
    <dgm:cxn modelId="{E0073FCC-1E12-478D-AD4F-BE33BA2241BE}" type="presParOf" srcId="{4AFE8191-898A-44A1-B092-8FA23C0CBCA5}" destId="{D0D3EFBE-AC63-4623-B761-1AD48FE0D927}" srcOrd="4" destOrd="0" presId="urn:microsoft.com/office/officeart/2005/8/layout/cycle6"/>
    <dgm:cxn modelId="{18E1CD1B-86A7-43E0-A2CB-0457073E6867}" type="presParOf" srcId="{4AFE8191-898A-44A1-B092-8FA23C0CBCA5}" destId="{10D76C1B-99F0-4122-80BF-B6D4D240A10D}" srcOrd="5" destOrd="0" presId="urn:microsoft.com/office/officeart/2005/8/layout/cycle6"/>
    <dgm:cxn modelId="{832AC30B-91FB-4F0B-A47C-10DADA76C09E}" type="presParOf" srcId="{4AFE8191-898A-44A1-B092-8FA23C0CBCA5}" destId="{DD0D29B7-DA3C-4039-9200-7F0C886D3C27}" srcOrd="6" destOrd="0" presId="urn:microsoft.com/office/officeart/2005/8/layout/cycle6"/>
    <dgm:cxn modelId="{22C3F6BB-E3BB-4AE1-96EE-B67AC1359A21}" type="presParOf" srcId="{4AFE8191-898A-44A1-B092-8FA23C0CBCA5}" destId="{3725D016-8426-4089-A276-E6055A759103}" srcOrd="7" destOrd="0" presId="urn:microsoft.com/office/officeart/2005/8/layout/cycle6"/>
    <dgm:cxn modelId="{E572527B-D43E-4A05-ABA7-9D483231D792}" type="presParOf" srcId="{4AFE8191-898A-44A1-B092-8FA23C0CBCA5}" destId="{A7B8EBAB-BC46-4DB0-A91C-E30C0758551C}" srcOrd="8" destOrd="0" presId="urn:microsoft.com/office/officeart/2005/8/layout/cycle6"/>
    <dgm:cxn modelId="{51B9DEF5-BF8A-4321-B487-196E327488A4}" type="presParOf" srcId="{4AFE8191-898A-44A1-B092-8FA23C0CBCA5}" destId="{1F2C0EC0-C7ED-46C8-9BBF-1997272931C8}" srcOrd="9" destOrd="0" presId="urn:microsoft.com/office/officeart/2005/8/layout/cycle6"/>
    <dgm:cxn modelId="{A9784EB0-E275-41D9-8E31-DB437D9AB0D5}" type="presParOf" srcId="{4AFE8191-898A-44A1-B092-8FA23C0CBCA5}" destId="{E718BB03-EDD3-4630-BB13-D447001763C4}" srcOrd="10" destOrd="0" presId="urn:microsoft.com/office/officeart/2005/8/layout/cycle6"/>
    <dgm:cxn modelId="{8CA15BA2-86F9-4D9D-B4BE-2E138EE29509}" type="presParOf" srcId="{4AFE8191-898A-44A1-B092-8FA23C0CBCA5}" destId="{6147BD9D-F3DC-4963-A3C1-95751D31318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FD352-CD6C-4C98-84FC-A84BE6E44F87}">
      <dsp:nvSpPr>
        <dsp:cNvPr id="0" name=""/>
        <dsp:cNvSpPr/>
      </dsp:nvSpPr>
      <dsp:spPr>
        <a:xfrm>
          <a:off x="3750467" y="120"/>
          <a:ext cx="1643061" cy="10679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>
              <a:latin typeface="Calibri"/>
            </a:rPr>
            <a:t>Ореховский Антон</a:t>
          </a:r>
          <a:br>
            <a:rPr lang="ru-RU" sz="1900" kern="1200">
              <a:latin typeface="Calibri"/>
            </a:rPr>
          </a:br>
          <a:r>
            <a:rPr lang="ru-RU" sz="1900" kern="1200">
              <a:solidFill>
                <a:schemeClr val="bg1"/>
              </a:solidFill>
              <a:latin typeface="Calibri"/>
            </a:rPr>
            <a:t>Front-End</a:t>
          </a:r>
          <a:endParaRPr lang="ru-RU" sz="1900" kern="1200">
            <a:solidFill>
              <a:schemeClr val="bg1"/>
            </a:solidFill>
          </a:endParaRPr>
        </a:p>
      </dsp:txBody>
      <dsp:txXfrm>
        <a:off x="3802602" y="52255"/>
        <a:ext cx="1538791" cy="963720"/>
      </dsp:txXfrm>
    </dsp:sp>
    <dsp:sp modelId="{81710E5A-FD51-435E-A29A-7BA4A571AF5F}">
      <dsp:nvSpPr>
        <dsp:cNvPr id="0" name=""/>
        <dsp:cNvSpPr/>
      </dsp:nvSpPr>
      <dsp:spPr>
        <a:xfrm>
          <a:off x="2807174" y="534115"/>
          <a:ext cx="3529647" cy="3529647"/>
        </a:xfrm>
        <a:custGeom>
          <a:avLst/>
          <a:gdLst/>
          <a:ahLst/>
          <a:cxnLst/>
          <a:rect l="0" t="0" r="0" b="0"/>
          <a:pathLst>
            <a:path>
              <a:moveTo>
                <a:pt x="2598195" y="209158"/>
              </a:moveTo>
              <a:arcTo wR="1764823" hR="1764823" stAng="17890682" swAng="262645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2E3C5-47FD-4DD1-87E2-588111ED7FA9}">
      <dsp:nvSpPr>
        <dsp:cNvPr id="0" name=""/>
        <dsp:cNvSpPr/>
      </dsp:nvSpPr>
      <dsp:spPr>
        <a:xfrm>
          <a:off x="5515291" y="1764944"/>
          <a:ext cx="1643061" cy="10679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>
              <a:latin typeface="Calibri"/>
            </a:rPr>
            <a:t>Рафиков Мират</a:t>
          </a:r>
          <a:br>
            <a:rPr lang="ru-RU" sz="1900" kern="1200">
              <a:latin typeface="Calibri"/>
            </a:rPr>
          </a:br>
          <a:r>
            <a:rPr lang="ru-RU" sz="1900" kern="1200">
              <a:latin typeface="Calibri"/>
            </a:rPr>
            <a:t>Back-End</a:t>
          </a:r>
          <a:endParaRPr lang="ru-RU" sz="1900" kern="1200"/>
        </a:p>
      </dsp:txBody>
      <dsp:txXfrm>
        <a:off x="5567426" y="1817079"/>
        <a:ext cx="1538791" cy="963720"/>
      </dsp:txXfrm>
    </dsp:sp>
    <dsp:sp modelId="{10D76C1B-99F0-4122-80BF-B6D4D240A10D}">
      <dsp:nvSpPr>
        <dsp:cNvPr id="0" name=""/>
        <dsp:cNvSpPr/>
      </dsp:nvSpPr>
      <dsp:spPr>
        <a:xfrm>
          <a:off x="2807174" y="534115"/>
          <a:ext cx="3529647" cy="3529647"/>
        </a:xfrm>
        <a:custGeom>
          <a:avLst/>
          <a:gdLst/>
          <a:ahLst/>
          <a:cxnLst/>
          <a:rect l="0" t="0" r="0" b="0"/>
          <a:pathLst>
            <a:path>
              <a:moveTo>
                <a:pt x="3442816" y="2311581"/>
              </a:moveTo>
              <a:arcTo wR="1764823" hR="1764823" stAng="1082861" swAng="262645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D29B7-DA3C-4039-9200-7F0C886D3C27}">
      <dsp:nvSpPr>
        <dsp:cNvPr id="0" name=""/>
        <dsp:cNvSpPr/>
      </dsp:nvSpPr>
      <dsp:spPr>
        <a:xfrm>
          <a:off x="3750467" y="3529768"/>
          <a:ext cx="1643061" cy="10679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>
              <a:latin typeface="Calibri"/>
            </a:rPr>
            <a:t>Раннев Георгий</a:t>
          </a:r>
          <a:br>
            <a:rPr lang="ru-RU" sz="1900" kern="1200">
              <a:latin typeface="Calibri"/>
            </a:rPr>
          </a:br>
          <a:r>
            <a:rPr lang="ru-RU" sz="1900" kern="1200">
              <a:latin typeface="Calibri"/>
            </a:rPr>
            <a:t>Testing</a:t>
          </a:r>
          <a:endParaRPr lang="ru-RU" sz="1900" kern="1200"/>
        </a:p>
      </dsp:txBody>
      <dsp:txXfrm>
        <a:off x="3802602" y="3581903"/>
        <a:ext cx="1538791" cy="963720"/>
      </dsp:txXfrm>
    </dsp:sp>
    <dsp:sp modelId="{A7B8EBAB-BC46-4DB0-A91C-E30C0758551C}">
      <dsp:nvSpPr>
        <dsp:cNvPr id="0" name=""/>
        <dsp:cNvSpPr/>
      </dsp:nvSpPr>
      <dsp:spPr>
        <a:xfrm>
          <a:off x="2807174" y="534115"/>
          <a:ext cx="3529647" cy="3529647"/>
        </a:xfrm>
        <a:custGeom>
          <a:avLst/>
          <a:gdLst/>
          <a:ahLst/>
          <a:cxnLst/>
          <a:rect l="0" t="0" r="0" b="0"/>
          <a:pathLst>
            <a:path>
              <a:moveTo>
                <a:pt x="931451" y="3320488"/>
              </a:moveTo>
              <a:arcTo wR="1764823" hR="1764823" stAng="7090682" swAng="262645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C0EC0-C7ED-46C8-9BBF-1997272931C8}">
      <dsp:nvSpPr>
        <dsp:cNvPr id="0" name=""/>
        <dsp:cNvSpPr/>
      </dsp:nvSpPr>
      <dsp:spPr>
        <a:xfrm>
          <a:off x="1985643" y="1764944"/>
          <a:ext cx="1643061" cy="10679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>
              <a:latin typeface="Calibri"/>
            </a:rPr>
            <a:t>Вавулин Никита</a:t>
          </a:r>
          <a:br>
            <a:rPr lang="ru-RU" sz="1900" kern="1200">
              <a:latin typeface="Calibri"/>
            </a:rPr>
          </a:br>
          <a:r>
            <a:rPr lang="ru-RU" sz="1900" kern="1200">
              <a:latin typeface="Calibri"/>
            </a:rPr>
            <a:t>Back-End</a:t>
          </a:r>
          <a:endParaRPr lang="ru-RU" sz="1900" kern="1200"/>
        </a:p>
      </dsp:txBody>
      <dsp:txXfrm>
        <a:off x="2037778" y="1817079"/>
        <a:ext cx="1538791" cy="963720"/>
      </dsp:txXfrm>
    </dsp:sp>
    <dsp:sp modelId="{6147BD9D-F3DC-4963-A3C1-95751D313180}">
      <dsp:nvSpPr>
        <dsp:cNvPr id="0" name=""/>
        <dsp:cNvSpPr/>
      </dsp:nvSpPr>
      <dsp:spPr>
        <a:xfrm>
          <a:off x="2807174" y="534115"/>
          <a:ext cx="3529647" cy="3529647"/>
        </a:xfrm>
        <a:custGeom>
          <a:avLst/>
          <a:gdLst/>
          <a:ahLst/>
          <a:cxnLst/>
          <a:rect l="0" t="0" r="0" b="0"/>
          <a:pathLst>
            <a:path>
              <a:moveTo>
                <a:pt x="86831" y="1218066"/>
              </a:moveTo>
              <a:arcTo wR="1764823" hR="1764823" stAng="11882861" swAng="262645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Редактируемый элемент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8" y="1886465"/>
            <a:ext cx="4789624" cy="1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Город и год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Название презентации</a:t>
            </a:r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Имя и контактные данные автора</a:t>
            </a:r>
            <a:endParaRPr lang="en-US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2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Название презентации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Имя и контактные данные автора</a:t>
            </a:r>
            <a:endParaRPr lang="en-US"/>
          </a:p>
        </p:txBody>
      </p:sp>
      <p:pic>
        <p:nvPicPr>
          <p:cNvPr id="5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"/>
            <a:ext cx="3601115" cy="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Место для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/>
              <a:t>Спасибо за внимание!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/>
              <a:t>Контактные данные</a:t>
            </a:r>
            <a:endParaRPr lang="en-US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r>
              <a:rPr lang="en-US"/>
              <a:t>, 2021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/>
              <a:t>Организация процесса разработки ПО</a:t>
            </a:r>
          </a:p>
          <a:p>
            <a:endParaRPr lang="ru-RU">
              <a:cs typeface="Calibri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781219" y="4465698"/>
            <a:ext cx="1773681" cy="16642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sz="2000">
                <a:cs typeface="Calibri"/>
              </a:rPr>
              <a:t>Ореховский А.</a:t>
            </a:r>
            <a:br>
              <a:rPr lang="ru-RU" sz="2000">
                <a:cs typeface="Calibri"/>
              </a:rPr>
            </a:br>
            <a:r>
              <a:rPr lang="ru-RU" sz="2000">
                <a:cs typeface="Calibri"/>
              </a:rPr>
              <a:t>Рафиков М.</a:t>
            </a:r>
            <a:br>
              <a:rPr lang="ru-RU" sz="2000">
                <a:cs typeface="Calibri"/>
              </a:rPr>
            </a:br>
            <a:r>
              <a:rPr lang="ru-RU" sz="2000">
                <a:cs typeface="Calibri"/>
              </a:rPr>
              <a:t>Вавулин Н.</a:t>
            </a:r>
            <a:br>
              <a:rPr lang="ru-RU" sz="2000">
                <a:cs typeface="Calibri"/>
              </a:rPr>
            </a:br>
            <a:r>
              <a:rPr lang="ru-RU" sz="2000">
                <a:cs typeface="Calibri"/>
              </a:rPr>
              <a:t>Раннев Г.</a:t>
            </a: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Спасибо за внимание</a:t>
            </a:r>
            <a:r>
              <a:rPr lang="en-US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Команда </a:t>
            </a:r>
            <a:r>
              <a:rPr lang="pl-PL" b="1">
                <a:ea typeface="+mn-lt"/>
                <a:cs typeface="+mn-lt"/>
              </a:rPr>
              <a:t>"</a:t>
            </a:r>
            <a:r>
              <a:rPr lang="pl-PL" b="1"/>
              <a:t>Exchange Rates Mailer"</a:t>
            </a:r>
            <a:endParaRPr lang="pl-PL"/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1371600" y="6132447"/>
            <a:ext cx="6400800" cy="30479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200">
                <a:solidFill>
                  <a:schemeClr val="bg1"/>
                </a:solidFill>
              </a:rPr>
              <a:t>Санкт-Петербург</a:t>
            </a:r>
            <a:r>
              <a:rPr lang="en-US" sz="1200">
                <a:solidFill>
                  <a:schemeClr val="bg1"/>
                </a:solidFill>
              </a:rPr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067" y="911086"/>
            <a:ext cx="5965438" cy="553308"/>
          </a:xfrm>
        </p:spPr>
        <p:txBody>
          <a:bodyPr>
            <a:normAutofit fontScale="90000"/>
          </a:bodyPr>
          <a:lstStyle/>
          <a:p>
            <a:r>
              <a:rPr lang="ru-RU"/>
              <a:t>Роли участников проекта:</a:t>
            </a:r>
          </a:p>
        </p:txBody>
      </p:sp>
      <p:graphicFrame>
        <p:nvGraphicFramePr>
          <p:cNvPr id="6" name="Схема 6">
            <a:extLst>
              <a:ext uri="{FF2B5EF4-FFF2-40B4-BE49-F238E27FC236}">
                <a16:creationId xmlns:a16="http://schemas.microsoft.com/office/drawing/2014/main" id="{C8F17566-0DBB-4E4E-AAEE-30B90938DD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774419"/>
              </p:ext>
            </p:extLst>
          </p:nvPr>
        </p:nvGraphicFramePr>
        <p:xfrm>
          <a:off x="1" y="1716822"/>
          <a:ext cx="9143997" cy="4597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206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-2985705" y="-2985705"/>
            <a:ext cx="7548179" cy="7548179"/>
          </a:xfrm>
          <a:prstGeom prst="ellipse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506" y="1027104"/>
            <a:ext cx="3376357" cy="2192491"/>
          </a:xfrm>
        </p:spPr>
        <p:txBody>
          <a:bodyPr/>
          <a:lstStyle/>
          <a:p>
            <a:r>
              <a:rPr lang="ru-RU">
                <a:cs typeface="Calibri"/>
              </a:rPr>
              <a:t>Создание подписки на изменение </a:t>
            </a:r>
            <a:br>
              <a:rPr lang="ru-RU">
                <a:cs typeface="Calibri"/>
              </a:rPr>
            </a:br>
            <a:r>
              <a:rPr lang="ru-RU">
                <a:cs typeface="Calibri"/>
              </a:rPr>
              <a:t>курсов валют</a:t>
            </a:r>
            <a:endParaRPr lang="ru-RU"/>
          </a:p>
        </p:txBody>
      </p:sp>
      <p:pic>
        <p:nvPicPr>
          <p:cNvPr id="11" name="Picture 10" descr="ITMO_logo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1"/>
          <a:stretch/>
        </p:blipFill>
        <p:spPr>
          <a:xfrm>
            <a:off x="0" y="3147"/>
            <a:ext cx="3327776" cy="905573"/>
          </a:xfrm>
          <a:prstGeom prst="rect">
            <a:avLst/>
          </a:prstGeom>
        </p:spPr>
      </p:pic>
      <p:pic>
        <p:nvPicPr>
          <p:cNvPr id="10" name="Picture 9" descr="слоган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697508D-7F83-48C8-9846-14EE1E50040F}"/>
              </a:ext>
            </a:extLst>
          </p:cNvPr>
          <p:cNvSpPr txBox="1">
            <a:spLocks/>
          </p:cNvSpPr>
          <p:nvPr/>
        </p:nvSpPr>
        <p:spPr>
          <a:xfrm>
            <a:off x="4872147" y="399910"/>
            <a:ext cx="4284590" cy="33879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sz="2400" b="1">
                <a:cs typeface="Calibri"/>
              </a:rPr>
              <a:t>Обоснование</a:t>
            </a:r>
          </a:p>
          <a:p>
            <a:r>
              <a:rPr lang="ru-RU">
                <a:cs typeface="Calibri"/>
              </a:rPr>
              <a:t>Простой функционал, но с несколькими уровнями</a:t>
            </a:r>
          </a:p>
          <a:p>
            <a:r>
              <a:rPr lang="ru-RU">
                <a:cs typeface="Calibri"/>
              </a:rPr>
              <a:t>Есть роль для каждого участника проекта</a:t>
            </a:r>
          </a:p>
          <a:p>
            <a:r>
              <a:rPr lang="ru-RU">
                <a:cs typeface="Calibri"/>
              </a:rPr>
              <a:t>Есть данные которые необходимо добывать и проверять</a:t>
            </a:r>
          </a:p>
          <a:p>
            <a:r>
              <a:rPr lang="ru-RU">
                <a:cs typeface="Calibri"/>
              </a:rPr>
              <a:t>Есть вариативность функционала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E54CB83-79DA-45DE-8E77-F3B9254D2C1A}"/>
              </a:ext>
            </a:extLst>
          </p:cNvPr>
          <p:cNvSpPr txBox="1">
            <a:spLocks/>
          </p:cNvSpPr>
          <p:nvPr/>
        </p:nvSpPr>
        <p:spPr>
          <a:xfrm>
            <a:off x="273971" y="4762505"/>
            <a:ext cx="6212857" cy="1983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>
                <a:cs typeface="Calibri"/>
              </a:rPr>
              <a:t>Идея</a:t>
            </a:r>
          </a:p>
          <a:p>
            <a:pPr marL="0" indent="0">
              <a:buNone/>
            </a:pPr>
            <a:r>
              <a:rPr lang="ru-RU">
                <a:cs typeface="Calibri"/>
              </a:rPr>
              <a:t>Создать простой инструмент который позволит пользователям оформлять подписку на интересующие их котировки курсов валют. И в случае их изменения получать уведомления на почту.</a:t>
            </a:r>
          </a:p>
        </p:txBody>
      </p:sp>
    </p:spTree>
    <p:extLst>
      <p:ext uri="{BB962C8B-B14F-4D97-AF65-F5344CB8AC3E}">
        <p14:creationId xmlns:p14="http://schemas.microsoft.com/office/powerpoint/2010/main" val="144774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6562"/>
            <a:ext cx="6868760" cy="827311"/>
          </a:xfrm>
        </p:spPr>
        <p:txBody>
          <a:bodyPr>
            <a:normAutofit/>
          </a:bodyPr>
          <a:lstStyle/>
          <a:p>
            <a:r>
              <a:rPr lang="ru-RU"/>
              <a:t>Методология разработки — </a:t>
            </a:r>
            <a:r>
              <a:rPr lang="en-US" err="1"/>
              <a:t>канбан</a:t>
            </a:r>
            <a:endParaRPr lang="ru-RU" err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56337"/>
            <a:ext cx="6273934" cy="2506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>
                <a:cs typeface="Calibri"/>
              </a:rPr>
              <a:t>Данный вариант был выбран, так как</a:t>
            </a:r>
          </a:p>
          <a:p>
            <a:r>
              <a:rPr lang="ru-RU"/>
              <a:t>Требовалась небольшая рабочая система для данного курса</a:t>
            </a:r>
            <a:endParaRPr lang="en-US">
              <a:cs typeface="Calibri"/>
            </a:endParaRPr>
          </a:p>
          <a:p>
            <a:r>
              <a:rPr lang="en-US" noProof="1">
                <a:cs typeface="Calibri"/>
              </a:rPr>
              <a:t>Одна из подходящих моделей для маленьких команд</a:t>
            </a:r>
          </a:p>
          <a:p>
            <a:r>
              <a:rPr lang="ru-RU"/>
              <a:t>Требования могли поменяться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b="1"/>
              <a:t>Exchange Rates Mailer</a:t>
            </a:r>
            <a:endParaRPr lang="ru-RU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2CCE8D-E626-4FCB-BCC5-A0449465216C}"/>
              </a:ext>
            </a:extLst>
          </p:cNvPr>
          <p:cNvSpPr txBox="1">
            <a:spLocks/>
          </p:cNvSpPr>
          <p:nvPr/>
        </p:nvSpPr>
        <p:spPr>
          <a:xfrm>
            <a:off x="461272" y="4051111"/>
            <a:ext cx="6273934" cy="21314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>
                <a:cs typeface="Calibri"/>
              </a:rPr>
              <a:t>Как работало:</a:t>
            </a:r>
          </a:p>
          <a:p>
            <a:r>
              <a:rPr lang="ru-RU"/>
              <a:t>Мы определились с набором технологий</a:t>
            </a:r>
            <a:endParaRPr lang="en-US">
              <a:cs typeface="Calibri"/>
            </a:endParaRPr>
          </a:p>
          <a:p>
            <a:r>
              <a:rPr lang="ru-RU">
                <a:cs typeface="Calibri"/>
              </a:rPr>
              <a:t>Провели анализ системы и разработали набор требований, который перевели в доски </a:t>
            </a:r>
            <a:r>
              <a:rPr lang="en-US">
                <a:cs typeface="Calibri"/>
              </a:rPr>
              <a:t>Trello</a:t>
            </a:r>
          </a:p>
          <a:p>
            <a:r>
              <a:rPr lang="ru-RU"/>
              <a:t>Непрерывно интегрировали создаваемые наработки</a:t>
            </a:r>
            <a:endParaRPr lang="ru-RU">
              <a:cs typeface="Calibri"/>
            </a:endParaRPr>
          </a:p>
          <a:p>
            <a:endParaRPr lang="en-US"/>
          </a:p>
          <a:p>
            <a:pPr marL="0" indent="0">
              <a:buNone/>
            </a:pPr>
            <a:endParaRPr lang="ru-R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6716"/>
            <a:ext cx="8229600" cy="827087"/>
          </a:xfrm>
        </p:spPr>
        <p:txBody>
          <a:bodyPr>
            <a:normAutofit/>
          </a:bodyPr>
          <a:lstStyle/>
          <a:p>
            <a:r>
              <a:rPr lang="ru-RU"/>
              <a:t>Платформа </a:t>
            </a:r>
            <a:r>
              <a:rPr lang="ru-RU" err="1"/>
              <a:t>канбан</a:t>
            </a:r>
            <a:r>
              <a:rPr lang="ru-RU"/>
              <a:t> — </a:t>
            </a:r>
            <a:r>
              <a:rPr lang="ru-RU" err="1"/>
              <a:t>Trello</a:t>
            </a:r>
            <a:endParaRPr lang="ru-RU" err="1"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b="1">
                <a:ea typeface="+mn-lt"/>
                <a:cs typeface="+mn-lt"/>
              </a:rPr>
              <a:t>Exchange Rates Mailer</a:t>
            </a:r>
            <a:endParaRPr lang="ru-RU">
              <a:ea typeface="+mn-lt"/>
              <a:cs typeface="+mn-lt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20D0CE-3421-4142-AC18-FF03F44C7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01" y="1773541"/>
            <a:ext cx="7380080" cy="4329647"/>
          </a:xfrm>
          <a:prstGeom prst="rect">
            <a:avLst/>
          </a:prstGeom>
        </p:spPr>
      </p:pic>
      <p:pic>
        <p:nvPicPr>
          <p:cNvPr id="8" name="Picture 7" descr="слоган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298FAD-4E64-4FD5-908C-2A44EDD1C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b="1" err="1"/>
              <a:t>Exchange</a:t>
            </a:r>
            <a:r>
              <a:rPr lang="ru-RU" b="1"/>
              <a:t> </a:t>
            </a:r>
            <a:r>
              <a:rPr lang="ru-RU" b="1" err="1"/>
              <a:t>Rates</a:t>
            </a:r>
            <a:r>
              <a:rPr lang="ru-RU" b="1"/>
              <a:t> </a:t>
            </a:r>
            <a:r>
              <a:rPr lang="ru-RU" b="1" err="1"/>
              <a:t>Mailer</a:t>
            </a:r>
            <a:endParaRPr lang="ru-RU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39D345F1-10CD-49A1-AD45-3A66AC4DA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160" y="1458957"/>
            <a:ext cx="5285678" cy="478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5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21963"/>
            <a:ext cx="6936580" cy="43682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/>
              <a:t>Концепция </a:t>
            </a:r>
            <a:r>
              <a:rPr lang="ru-RU">
                <a:ea typeface="+mn-lt"/>
                <a:cs typeface="+mn-lt"/>
              </a:rPr>
              <a:t>–</a:t>
            </a:r>
            <a:r>
              <a:rPr lang="ru-RU"/>
              <a:t> </a:t>
            </a:r>
            <a:r>
              <a:rPr lang="ru-RU" sz="2400">
                <a:ea typeface="+mn-lt"/>
                <a:cs typeface="+mn-lt"/>
              </a:rPr>
              <a:t>простое окно, в котором вбиваешь свою почту для подписки на рассылку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>
                <a:ea typeface="+mn-lt"/>
                <a:cs typeface="+mn-lt"/>
              </a:rPr>
              <a:t>Технология реализации – </a:t>
            </a:r>
            <a:r>
              <a:rPr lang="en-US">
                <a:ea typeface="+mn-lt"/>
                <a:cs typeface="+mn-lt"/>
              </a:rPr>
              <a:t>Angular 2+</a:t>
            </a:r>
            <a:endParaRPr lang="ru-RU"/>
          </a:p>
          <a:p>
            <a:pPr>
              <a:buFont typeface="Arial" panose="020B0604020202020204" pitchFamily="34" charset="0"/>
              <a:buChar char="•"/>
            </a:pPr>
            <a:r>
              <a:rPr lang="ru-RU"/>
              <a:t>Данные формы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/>
              <a:t>Почта пользователя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/>
              <a:t>Базовая валюта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/>
              <a:t>Второстепенные валюты</a:t>
            </a:r>
          </a:p>
          <a:p>
            <a:pPr>
              <a:buFont typeface="Arial" panose="020B0604020202020204" pitchFamily="34" charset="0"/>
              <a:buChar char="•"/>
            </a:pP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6716"/>
            <a:ext cx="8229600" cy="827087"/>
          </a:xfrm>
        </p:spPr>
        <p:txBody>
          <a:bodyPr>
            <a:normAutofit/>
          </a:bodyPr>
          <a:lstStyle/>
          <a:p>
            <a:r>
              <a:rPr lang="ru-RU"/>
              <a:t>Frontend</a:t>
            </a:r>
            <a:endParaRPr lang="ru-RU"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b="1">
                <a:ea typeface="+mn-lt"/>
                <a:cs typeface="+mn-lt"/>
              </a:rPr>
              <a:t>Exchange Rates Mailer</a:t>
            </a:r>
            <a:endParaRPr lang="ru-RU">
              <a:ea typeface="+mn-lt"/>
              <a:cs typeface="+mn-lt"/>
            </a:endParaRPr>
          </a:p>
        </p:txBody>
      </p:sp>
      <p:pic>
        <p:nvPicPr>
          <p:cNvPr id="8" name="Picture 7" descr="слоган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0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21963"/>
            <a:ext cx="6936580" cy="37902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>
                <a:ea typeface="+mn-lt"/>
                <a:cs typeface="+mn-lt"/>
              </a:rPr>
              <a:t>Сервис, сообщающийся с </a:t>
            </a:r>
            <a:r>
              <a:rPr lang="ru-RU" sz="2000" err="1">
                <a:ea typeface="+mn-lt"/>
                <a:cs typeface="+mn-lt"/>
              </a:rPr>
              <a:t>фронтендом</a:t>
            </a:r>
            <a:r>
              <a:rPr lang="ru-RU" sz="2000">
                <a:ea typeface="+mn-lt"/>
                <a:cs typeface="+mn-lt"/>
              </a:rPr>
              <a:t>. Хранит данные о подписках, занимается почтовой рассылкой курсов валют на основе предпочтений.</a:t>
            </a:r>
          </a:p>
          <a:p>
            <a:pPr marL="0" indent="0">
              <a:buNone/>
            </a:pPr>
            <a:endParaRPr lang="ru-RU" sz="2000">
              <a:cs typeface="Calibri"/>
            </a:endParaRPr>
          </a:p>
          <a:p>
            <a:pPr marL="0" indent="0">
              <a:buNone/>
            </a:pPr>
            <a:endParaRPr lang="ru-RU" sz="2000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6716"/>
            <a:ext cx="8229600" cy="827087"/>
          </a:xfrm>
        </p:spPr>
        <p:txBody>
          <a:bodyPr>
            <a:normAutofit/>
          </a:bodyPr>
          <a:lstStyle/>
          <a:p>
            <a:r>
              <a:rPr lang="ru-RU" err="1"/>
              <a:t>Backend</a:t>
            </a:r>
            <a:r>
              <a:rPr lang="ru-RU"/>
              <a:t>. </a:t>
            </a:r>
            <a:r>
              <a:rPr lang="ru-RU" err="1"/>
              <a:t>Service</a:t>
            </a:r>
            <a:r>
              <a:rPr lang="ru-RU"/>
              <a:t> #1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b="1" err="1">
                <a:ea typeface="+mn-lt"/>
                <a:cs typeface="+mn-lt"/>
              </a:rPr>
              <a:t>Exchange</a:t>
            </a:r>
            <a:r>
              <a:rPr lang="ru-RU" b="1">
                <a:ea typeface="+mn-lt"/>
                <a:cs typeface="+mn-lt"/>
              </a:rPr>
              <a:t> </a:t>
            </a:r>
            <a:r>
              <a:rPr lang="ru-RU" b="1" err="1">
                <a:ea typeface="+mn-lt"/>
                <a:cs typeface="+mn-lt"/>
              </a:rPr>
              <a:t>Rates</a:t>
            </a:r>
            <a:r>
              <a:rPr lang="ru-RU" b="1">
                <a:ea typeface="+mn-lt"/>
                <a:cs typeface="+mn-lt"/>
              </a:rPr>
              <a:t> </a:t>
            </a:r>
            <a:r>
              <a:rPr lang="ru-RU" b="1" err="1">
                <a:ea typeface="+mn-lt"/>
                <a:cs typeface="+mn-lt"/>
              </a:rPr>
              <a:t>Mailer</a:t>
            </a:r>
            <a:endParaRPr lang="ru-RU" err="1">
              <a:ea typeface="+mn-lt"/>
              <a:cs typeface="+mn-lt"/>
            </a:endParaRPr>
          </a:p>
        </p:txBody>
      </p:sp>
      <p:pic>
        <p:nvPicPr>
          <p:cNvPr id="8" name="Picture 7" descr="слоган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FCEF426D-21D3-42DC-AC35-4FCB90182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463" y="3161738"/>
            <a:ext cx="1284210" cy="1602653"/>
          </a:xfrm>
          <a:prstGeom prst="rect">
            <a:avLst/>
          </a:prstGeom>
        </p:spPr>
      </p:pic>
      <p:pic>
        <p:nvPicPr>
          <p:cNvPr id="7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D950FAB-27D2-4707-97CA-26B3D36B4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629" y="3156975"/>
            <a:ext cx="1294193" cy="1642126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0B47C8D8-3CFB-4717-875E-21C05EE84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4133" y="3167872"/>
            <a:ext cx="1321396" cy="16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8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62BE7F-2B8B-4432-96D2-D6971398FE86}"/>
              </a:ext>
            </a:extLst>
          </p:cNvPr>
          <p:cNvSpPr txBox="1">
            <a:spLocks/>
          </p:cNvSpPr>
          <p:nvPr/>
        </p:nvSpPr>
        <p:spPr>
          <a:xfrm>
            <a:off x="457200" y="2411083"/>
            <a:ext cx="6291186" cy="225224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>
                <a:cs typeface="Calibri"/>
              </a:rPr>
              <a:t>Используемые технологии:</a:t>
            </a:r>
          </a:p>
          <a:p>
            <a:pPr marL="0" indent="0">
              <a:buNone/>
            </a:pPr>
            <a:r>
              <a:rPr lang="ru-RU" sz="2000">
                <a:cs typeface="Calibri"/>
              </a:rPr>
              <a:t>Разработка</a:t>
            </a:r>
          </a:p>
          <a:p>
            <a:r>
              <a:rPr lang="ru-RU" sz="1800"/>
              <a:t>Spring Boot</a:t>
            </a:r>
            <a:endParaRPr lang="ru-RU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okhttp</a:t>
            </a:r>
            <a:br>
              <a:rPr lang="en-US" sz="1800">
                <a:cs typeface="Calibri"/>
              </a:rPr>
            </a:br>
            <a:endParaRPr lang="en-US" sz="1800">
              <a:cs typeface="Calibri"/>
            </a:endParaRPr>
          </a:p>
          <a:p>
            <a:r>
              <a:rPr lang="ru-RU" sz="1800">
                <a:ea typeface="+mn-lt"/>
                <a:cs typeface="+mn-lt"/>
              </a:rPr>
              <a:t>gson</a:t>
            </a:r>
            <a:endParaRPr lang="en-US" sz="1800">
              <a:cs typeface="Calibri"/>
            </a:endParaRPr>
          </a:p>
          <a:p>
            <a:pPr marL="0" indent="0">
              <a:buNone/>
            </a:pPr>
            <a:endParaRPr lang="ru-RU">
              <a:cs typeface="Calibri"/>
            </a:endParaRPr>
          </a:p>
          <a:p>
            <a:pPr>
              <a:buChar char="•"/>
            </a:pPr>
            <a:endParaRPr lang="ru-RU">
              <a:cs typeface="Calibri"/>
            </a:endParaRPr>
          </a:p>
        </p:txBody>
      </p:sp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301A4902-0669-49F6-A94E-FCD425EE6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405" y="3922321"/>
            <a:ext cx="1484103" cy="893912"/>
          </a:xfrm>
          <a:prstGeom prst="rect">
            <a:avLst/>
          </a:prstGeom>
        </p:spPr>
      </p:pic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F95805FC-8AAF-4EAF-A1DA-D6BD53234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763083"/>
            <a:ext cx="2156604" cy="119381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21963"/>
            <a:ext cx="8230542" cy="935255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ru-RU" sz="2000">
                <a:ea typeface="+mn-lt"/>
                <a:cs typeface="+mn-lt"/>
              </a:rPr>
              <a:t>Извлечение по открытому API курсов валют и коэффициентов, отправка для </a:t>
            </a:r>
            <a:r>
              <a:rPr lang="ru-RU" sz="2000" b="1" err="1">
                <a:ea typeface="+mn-lt"/>
                <a:cs typeface="+mn-lt"/>
              </a:rPr>
              <a:t>Backend</a:t>
            </a:r>
            <a:r>
              <a:rPr lang="ru-RU" sz="2000" b="1">
                <a:ea typeface="+mn-lt"/>
                <a:cs typeface="+mn-lt"/>
              </a:rPr>
              <a:t>. </a:t>
            </a:r>
            <a:r>
              <a:rPr lang="ru-RU" sz="2000" b="1" err="1">
                <a:ea typeface="+mn-lt"/>
                <a:cs typeface="+mn-lt"/>
              </a:rPr>
              <a:t>Service</a:t>
            </a:r>
            <a:r>
              <a:rPr lang="ru-RU" sz="2000" b="1">
                <a:ea typeface="+mn-lt"/>
                <a:cs typeface="+mn-lt"/>
              </a:rPr>
              <a:t> #1</a:t>
            </a:r>
            <a:r>
              <a:rPr lang="ru-RU" sz="2000">
                <a:ea typeface="+mn-lt"/>
                <a:cs typeface="+mn-lt"/>
              </a:rPr>
              <a:t> сформированного ответа </a:t>
            </a:r>
            <a:br>
              <a:rPr lang="ru-RU" sz="2000">
                <a:ea typeface="+mn-lt"/>
                <a:cs typeface="+mn-lt"/>
              </a:rPr>
            </a:br>
            <a:r>
              <a:rPr lang="ru-RU" sz="2000">
                <a:ea typeface="+mn-lt"/>
                <a:cs typeface="+mn-lt"/>
              </a:rPr>
              <a:t>(базовая валюта, коэффициенты для других, которые интересны пользователю)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6716"/>
            <a:ext cx="8229600" cy="827087"/>
          </a:xfrm>
        </p:spPr>
        <p:txBody>
          <a:bodyPr>
            <a:normAutofit/>
          </a:bodyPr>
          <a:lstStyle/>
          <a:p>
            <a:r>
              <a:rPr lang="ru-RU" err="1">
                <a:ea typeface="+mj-lt"/>
                <a:cs typeface="+mj-lt"/>
              </a:rPr>
              <a:t>Backend</a:t>
            </a:r>
            <a:r>
              <a:rPr lang="ru-RU">
                <a:ea typeface="+mj-lt"/>
                <a:cs typeface="+mj-lt"/>
              </a:rPr>
              <a:t>. </a:t>
            </a:r>
            <a:r>
              <a:rPr lang="ru-RU" err="1">
                <a:ea typeface="+mj-lt"/>
                <a:cs typeface="+mj-lt"/>
              </a:rPr>
              <a:t>Service</a:t>
            </a:r>
            <a:r>
              <a:rPr lang="ru-RU">
                <a:ea typeface="+mj-lt"/>
                <a:cs typeface="+mj-lt"/>
              </a:rPr>
              <a:t> #2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b="1">
                <a:ea typeface="+mn-lt"/>
                <a:cs typeface="+mn-lt"/>
              </a:rPr>
              <a:t>Exchange Rates Mailer</a:t>
            </a:r>
            <a:endParaRPr lang="ru-RU">
              <a:ea typeface="+mn-lt"/>
              <a:cs typeface="+mn-lt"/>
            </a:endParaRPr>
          </a:p>
        </p:txBody>
      </p:sp>
      <p:pic>
        <p:nvPicPr>
          <p:cNvPr id="8" name="Picture 7" descr="слоган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904F2702-D62F-4541-93E8-0E7714D6A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6120" y="3461924"/>
            <a:ext cx="1621767" cy="684647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C9A4C98-F69E-464B-9E10-A77A9BE5AFCF}"/>
              </a:ext>
            </a:extLst>
          </p:cNvPr>
          <p:cNvSpPr txBox="1">
            <a:spLocks/>
          </p:cNvSpPr>
          <p:nvPr/>
        </p:nvSpPr>
        <p:spPr>
          <a:xfrm>
            <a:off x="461272" y="5129412"/>
            <a:ext cx="6282560" cy="14327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900">
                <a:cs typeface="Calibri"/>
              </a:rPr>
              <a:t>Тестирование</a:t>
            </a:r>
          </a:p>
          <a:p>
            <a:r>
              <a:rPr lang="ru-RU" sz="1800">
                <a:cs typeface="Calibri"/>
              </a:rPr>
              <a:t>Junit 5</a:t>
            </a:r>
          </a:p>
          <a:p>
            <a:endParaRPr lang="en-US" sz="1800">
              <a:cs typeface="Calibri"/>
            </a:endParaRPr>
          </a:p>
          <a:p>
            <a:r>
              <a:rPr lang="en-US" sz="1800">
                <a:cs typeface="Calibri"/>
              </a:rPr>
              <a:t>Mockito</a:t>
            </a:r>
          </a:p>
          <a:p>
            <a:endParaRPr lang="en-US"/>
          </a:p>
          <a:p>
            <a:pPr marL="0" indent="0">
              <a:buNone/>
            </a:pPr>
            <a:endParaRPr lang="ru-RU">
              <a:cs typeface="Calibri"/>
            </a:endParaRPr>
          </a:p>
        </p:txBody>
      </p:sp>
      <p:pic>
        <p:nvPicPr>
          <p:cNvPr id="17" name="Рисунок 17">
            <a:extLst>
              <a:ext uri="{FF2B5EF4-FFF2-40B4-BE49-F238E27FC236}">
                <a16:creationId xmlns:a16="http://schemas.microsoft.com/office/drawing/2014/main" id="{470D6E00-4275-4429-9B79-BB1246C113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6936" y="5340174"/>
            <a:ext cx="1889185" cy="12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699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Cover</vt:lpstr>
      <vt:lpstr>1_Cover</vt:lpstr>
      <vt:lpstr>Организация процесса разработки ПО </vt:lpstr>
      <vt:lpstr>Роли участников проекта:</vt:lpstr>
      <vt:lpstr>Создание подписки на изменение  курсов валют</vt:lpstr>
      <vt:lpstr>Методология разработки — канбан</vt:lpstr>
      <vt:lpstr>Платформа канбан — Trello</vt:lpstr>
      <vt:lpstr>PowerPoint Presentation</vt:lpstr>
      <vt:lpstr>Frontend</vt:lpstr>
      <vt:lpstr>Backend. Service #1</vt:lpstr>
      <vt:lpstr>Backend. Service #2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revision>1</cp:revision>
  <dcterms:created xsi:type="dcterms:W3CDTF">2014-06-27T12:30:22Z</dcterms:created>
  <dcterms:modified xsi:type="dcterms:W3CDTF">2021-04-29T17:51:47Z</dcterms:modified>
</cp:coreProperties>
</file>