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62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61" r:id="rId25"/>
    <p:sldId id="316" r:id="rId26"/>
    <p:sldId id="317" r:id="rId27"/>
    <p:sldId id="318" r:id="rId28"/>
    <p:sldId id="319" r:id="rId29"/>
    <p:sldId id="278" r:id="rId30"/>
  </p:sldIdLst>
  <p:sldSz cx="9144000" cy="5143500" type="screen16x9"/>
  <p:notesSz cx="6858000" cy="9144000"/>
  <p:embeddedFontLst>
    <p:embeddedFont>
      <p:font typeface="Zilla Slab SemiBold" pitchFamily="2" charset="0"/>
      <p:bold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xygen Light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184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1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76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3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838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1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9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3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13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36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96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04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079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018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331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7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40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96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996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2e2ca1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2e2ca1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2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42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2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7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3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31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33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37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TOUGUI HATIM</a:t>
            </a:r>
            <a:br>
              <a:rPr lang="en" dirty="0" smtClean="0"/>
            </a:br>
            <a:r>
              <a:rPr lang="en" dirty="0" smtClean="0"/>
              <a:t>RAPPORT SQL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Q1 – creation de procedure ajout_client (utilisation de procedure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our utiliser insert into)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Q2 – creation de procedure ajout_compte (utilisation de procedure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our utiliser insert into)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" y="0"/>
            <a:ext cx="9144000" cy="42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Q2 – </a:t>
            </a:r>
            <a:r>
              <a:rPr lang="fr-FR" dirty="0" err="1" smtClean="0"/>
              <a:t>execution</a:t>
            </a:r>
            <a:r>
              <a:rPr lang="fr-FR" dirty="0" smtClean="0"/>
              <a:t> de </a:t>
            </a:r>
            <a:r>
              <a:rPr lang="fr-FR" dirty="0" err="1" smtClean="0"/>
              <a:t>procedure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5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Q3 – </a:t>
            </a:r>
            <a:r>
              <a:rPr lang="fr-FR" dirty="0" smtClean="0"/>
              <a:t>j’ai créer la </a:t>
            </a:r>
            <a:r>
              <a:rPr lang="fr-FR" dirty="0" err="1" smtClean="0"/>
              <a:t>procedure</a:t>
            </a:r>
            <a:r>
              <a:rPr lang="fr-FR" dirty="0" smtClean="0"/>
              <a:t> virement avant </a:t>
            </a:r>
            <a:r>
              <a:rPr lang="fr-FR" dirty="0" err="1" smtClean="0"/>
              <a:t>ajout_operation</a:t>
            </a:r>
            <a:r>
              <a:rPr lang="fr-FR" dirty="0" smtClean="0"/>
              <a:t> pour 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fr-FR" dirty="0" smtClean="0"/>
              <a:t>L’utiliser dans l’ajout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Q3 – </a:t>
            </a:r>
            <a:r>
              <a:rPr lang="fr-FR" dirty="0" smtClean="0"/>
              <a:t>j’ai créer la </a:t>
            </a:r>
            <a:r>
              <a:rPr lang="fr-FR" dirty="0" err="1" smtClean="0"/>
              <a:t>procedure</a:t>
            </a:r>
            <a:r>
              <a:rPr lang="fr-FR" dirty="0" smtClean="0"/>
              <a:t> virement avant </a:t>
            </a:r>
            <a:r>
              <a:rPr lang="fr-FR" dirty="0" err="1" smtClean="0"/>
              <a:t>ajout_operation</a:t>
            </a:r>
            <a:r>
              <a:rPr lang="fr-FR" dirty="0" smtClean="0"/>
              <a:t> pour 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fr-FR" dirty="0" smtClean="0"/>
              <a:t>L’utiliser dans l’ajout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"/>
            <a:ext cx="9144000" cy="4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Q3 – </a:t>
            </a:r>
            <a:r>
              <a:rPr lang="fr-FR" dirty="0" smtClean="0"/>
              <a:t>j’ai créer la </a:t>
            </a:r>
            <a:r>
              <a:rPr lang="fr-FR" dirty="0" err="1" smtClean="0"/>
              <a:t>procedure</a:t>
            </a:r>
            <a:r>
              <a:rPr lang="fr-FR" dirty="0" smtClean="0"/>
              <a:t> virement avant </a:t>
            </a:r>
            <a:r>
              <a:rPr lang="fr-FR" dirty="0" err="1" smtClean="0"/>
              <a:t>ajout_operation</a:t>
            </a:r>
            <a:r>
              <a:rPr lang="fr-FR" dirty="0" smtClean="0"/>
              <a:t> pour 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fr-FR" dirty="0" smtClean="0"/>
              <a:t>L’utiliser dans l’ajout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1"/>
            <a:ext cx="9144000" cy="4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Q3 – </a:t>
            </a:r>
            <a:r>
              <a:rPr lang="fr-FR" dirty="0" smtClean="0"/>
              <a:t>j’ai créer la </a:t>
            </a:r>
            <a:r>
              <a:rPr lang="fr-FR" dirty="0" err="1" smtClean="0"/>
              <a:t>procedure</a:t>
            </a:r>
            <a:r>
              <a:rPr lang="fr-FR" dirty="0" smtClean="0"/>
              <a:t> virement avant </a:t>
            </a:r>
            <a:r>
              <a:rPr lang="fr-FR" dirty="0" err="1" smtClean="0"/>
              <a:t>ajout_operation</a:t>
            </a:r>
            <a:r>
              <a:rPr lang="fr-FR" dirty="0" smtClean="0"/>
              <a:t> pour 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fr-FR" dirty="0" smtClean="0"/>
              <a:t>L’utiliser dans l’ajout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0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Q3 – </a:t>
            </a:r>
            <a:r>
              <a:rPr lang="fr-FR" dirty="0" smtClean="0"/>
              <a:t>test de la </a:t>
            </a:r>
            <a:r>
              <a:rPr lang="fr-FR" dirty="0" err="1" smtClean="0"/>
              <a:t>procedure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9"/>
            <a:ext cx="9144000" cy="42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Q4 – </a:t>
            </a:r>
            <a:r>
              <a:rPr lang="fr-FR" dirty="0" err="1" smtClean="0"/>
              <a:t>creation</a:t>
            </a:r>
            <a:r>
              <a:rPr lang="fr-FR" dirty="0" smtClean="0"/>
              <a:t> de la </a:t>
            </a:r>
            <a:r>
              <a:rPr lang="fr-FR" dirty="0" err="1" smtClean="0"/>
              <a:t>procedure</a:t>
            </a:r>
            <a:r>
              <a:rPr lang="fr-FR" dirty="0" smtClean="0"/>
              <a:t> virement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partie</a:t>
            </a:r>
            <a:r>
              <a:rPr lang="en" dirty="0" smtClean="0"/>
              <a:t> 1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Q4 – </a:t>
            </a:r>
            <a:r>
              <a:rPr lang="fr-FR" dirty="0" err="1" smtClean="0"/>
              <a:t>creation</a:t>
            </a:r>
            <a:r>
              <a:rPr lang="fr-FR" dirty="0" smtClean="0"/>
              <a:t> de la </a:t>
            </a:r>
            <a:r>
              <a:rPr lang="fr-FR" dirty="0" err="1" smtClean="0"/>
              <a:t>procedure</a:t>
            </a:r>
            <a:r>
              <a:rPr lang="fr-FR" dirty="0" smtClean="0"/>
              <a:t> virement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Q4 – </a:t>
            </a:r>
            <a:r>
              <a:rPr lang="fr-FR" dirty="0" smtClean="0"/>
              <a:t>test de la </a:t>
            </a:r>
            <a:r>
              <a:rPr lang="fr-FR" dirty="0" err="1" smtClean="0"/>
              <a:t>procedure</a:t>
            </a:r>
            <a:r>
              <a:rPr lang="fr-FR" dirty="0" smtClean="0"/>
              <a:t> virement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4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Q5 – </a:t>
            </a:r>
            <a:r>
              <a:rPr lang="fr-FR" dirty="0" smtClean="0"/>
              <a:t>j’ai utiliser une fonction pour profiter de </a:t>
            </a:r>
            <a:r>
              <a:rPr lang="fr-FR" dirty="0" err="1" smtClean="0"/>
              <a:t>returns</a:t>
            </a:r>
            <a:r>
              <a:rPr lang="fr-FR" dirty="0" smtClean="0"/>
              <a:t> table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5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Q5 – </a:t>
            </a:r>
            <a:r>
              <a:rPr lang="fr-FR" dirty="0" smtClean="0"/>
              <a:t>test de </a:t>
            </a:r>
            <a:r>
              <a:rPr lang="fr-FR" dirty="0" err="1" smtClean="0"/>
              <a:t>releve_compte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769"/>
            <a:ext cx="9144000" cy="42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REMARQUE: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 smtClean="0"/>
              <a:t>J</a:t>
            </a:r>
            <a:r>
              <a:rPr lang="en" dirty="0" smtClean="0"/>
              <a:t>’ai utiliser deux fonctions pour retourner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es infos d’un compte (releve_compte / releve_operations) car y’a aucune methode pour retourner deux tables dans une fonction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Q5 – </a:t>
            </a:r>
            <a:r>
              <a:rPr lang="fr-FR" dirty="0" err="1" smtClean="0"/>
              <a:t>creation</a:t>
            </a:r>
            <a:r>
              <a:rPr lang="fr-FR" dirty="0" smtClean="0"/>
              <a:t> de fonction </a:t>
            </a:r>
            <a:r>
              <a:rPr lang="fr-FR" dirty="0" err="1" smtClean="0"/>
              <a:t>releve_operations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"/>
            <a:ext cx="9144000" cy="42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267200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dirty="0" smtClean="0"/>
              <a:t>Q5 – </a:t>
            </a:r>
            <a:r>
              <a:rPr lang="fr-FR" dirty="0" err="1" smtClean="0"/>
              <a:t>creation</a:t>
            </a:r>
            <a:r>
              <a:rPr lang="fr-FR" dirty="0" smtClean="0"/>
              <a:t> de fonction </a:t>
            </a:r>
            <a:r>
              <a:rPr lang="fr-FR" dirty="0" err="1" smtClean="0"/>
              <a:t>releve_operations</a:t>
            </a:r>
            <a:endParaRPr lang="fr-FR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partie</a:t>
            </a:r>
            <a:r>
              <a:rPr lang="en" dirty="0" smtClean="0"/>
              <a:t> 3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71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artie 3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 smtClean="0"/>
              <a:t>J</a:t>
            </a:r>
            <a:r>
              <a:rPr lang="en" dirty="0" smtClean="0"/>
              <a:t>’ai utiliser </a:t>
            </a:r>
            <a:r>
              <a:rPr lang="fr-FR" dirty="0" smtClean="0"/>
              <a:t>dans la partie 3 la </a:t>
            </a:r>
            <a:r>
              <a:rPr lang="fr-FR" dirty="0" err="1" smtClean="0"/>
              <a:t>thechnologie</a:t>
            </a:r>
            <a:endParaRPr lang="fr-FR" dirty="0" smtClean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 err="1" smtClean="0"/>
              <a:t>Php</a:t>
            </a:r>
            <a:r>
              <a:rPr lang="fr-FR" dirty="0" smtClean="0"/>
              <a:t>, j’ai crée deux pages, page home consiste d’une </a:t>
            </a:r>
            <a:r>
              <a:rPr lang="fr-FR" dirty="0" err="1" smtClean="0"/>
              <a:t>form</a:t>
            </a:r>
            <a:r>
              <a:rPr lang="fr-FR" dirty="0" smtClean="0"/>
              <a:t> post avec un input pour </a:t>
            </a:r>
            <a:r>
              <a:rPr lang="fr-FR" dirty="0" err="1" smtClean="0"/>
              <a:t>num_compte</a:t>
            </a:r>
            <a:r>
              <a:rPr lang="fr-FR" dirty="0" smtClean="0"/>
              <a:t>. Page index pour l’affichage de les infos de </a:t>
            </a:r>
            <a:r>
              <a:rPr lang="fr-FR" dirty="0" err="1" smtClean="0"/>
              <a:t>num_compte</a:t>
            </a:r>
            <a:r>
              <a:rPr lang="fr-FR" dirty="0" smtClean="0"/>
              <a:t> que vous avez entrez.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147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4294967295"/>
          </p:nvPr>
        </p:nvSpPr>
        <p:spPr>
          <a:xfrm flipV="1">
            <a:off x="855300" y="3963725"/>
            <a:ext cx="3395100" cy="47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5194200" y="397650"/>
            <a:ext cx="3949800" cy="4348200"/>
          </a:xfrm>
          <a:prstGeom prst="leftArrow">
            <a:avLst>
              <a:gd name="adj1" fmla="val 64591"/>
              <a:gd name="adj2" fmla="val 55752"/>
            </a:avLst>
          </a:prstGeom>
          <a:solidFill>
            <a:schemeClr val="lt1"/>
          </a:solidFill>
          <a:ln>
            <a:noFill/>
          </a:ln>
          <a:effectLst>
            <a:outerShdw blurRad="57150" dist="9525" dir="108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6368617" y="2054479"/>
            <a:ext cx="968377" cy="88087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357278"/>
            <a:ext cx="6900493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Q1 – creation de database banque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4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357278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Q2 – creation de user et assignement des permissions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357278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Q3 – donner les droits necessaires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357278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Q5 – creation des tables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1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357278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Q5 – creation des tables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8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7001" y="768486"/>
            <a:ext cx="4242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smtClean="0"/>
              <a:t>.</a:t>
            </a:r>
            <a:endParaRPr sz="9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0" y="4357278"/>
            <a:ext cx="9035845" cy="12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Q6 – insertions du jeu de mots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6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partie</a:t>
            </a:r>
            <a:r>
              <a:rPr lang="en" dirty="0" smtClean="0"/>
              <a:t> 2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088338"/>
      </p:ext>
    </p:extLst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325</Words>
  <Application>Microsoft Office PowerPoint</Application>
  <PresentationFormat>Affichage à l'écran (16:9)</PresentationFormat>
  <Paragraphs>92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Zilla Slab SemiBold</vt:lpstr>
      <vt:lpstr>Calibri</vt:lpstr>
      <vt:lpstr>Oxygen Light</vt:lpstr>
      <vt:lpstr>Whitmore template</vt:lpstr>
      <vt:lpstr>TOUGUI HATIM RAPPORT SQL</vt:lpstr>
      <vt:lpstr>1. partie 1</vt:lpstr>
      <vt:lpstr>.</vt:lpstr>
      <vt:lpstr>.</vt:lpstr>
      <vt:lpstr>.</vt:lpstr>
      <vt:lpstr>.</vt:lpstr>
      <vt:lpstr>.</vt:lpstr>
      <vt:lpstr>.</vt:lpstr>
      <vt:lpstr>1. partie 2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REMARQUE:</vt:lpstr>
      <vt:lpstr>.</vt:lpstr>
      <vt:lpstr>.</vt:lpstr>
      <vt:lpstr>1. partie 3</vt:lpstr>
      <vt:lpstr>Partie 3: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TOUGUI HATIM RAPPORT SQL</dc:title>
  <dc:creator>a</dc:creator>
  <cp:lastModifiedBy>a</cp:lastModifiedBy>
  <cp:revision>4</cp:revision>
  <dcterms:modified xsi:type="dcterms:W3CDTF">2022-05-14T22:42:46Z</dcterms:modified>
</cp:coreProperties>
</file>