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18c41cf3f9034d76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7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686-18B0-4E8D-8146-46958D8BB2D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8EAA-0DFF-423B-B93C-C9D093CF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5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4588998" y="1302630"/>
            <a:ext cx="7319849" cy="4656274"/>
            <a:chOff x="2806851" y="845430"/>
            <a:chExt cx="7319849" cy="4656274"/>
          </a:xfrm>
        </p:grpSpPr>
        <p:cxnSp>
          <p:nvCxnSpPr>
            <p:cNvPr id="83" name="肘形连接符 82"/>
            <p:cNvCxnSpPr>
              <a:stCxn id="65" idx="1"/>
              <a:endCxn id="109" idx="1"/>
            </p:cNvCxnSpPr>
            <p:nvPr/>
          </p:nvCxnSpPr>
          <p:spPr>
            <a:xfrm rot="10800000" flipH="1">
              <a:off x="3400126" y="3684251"/>
              <a:ext cx="1" cy="1711844"/>
            </a:xfrm>
            <a:prstGeom prst="bent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肘形连接符 404"/>
            <p:cNvCxnSpPr>
              <a:stCxn id="65" idx="3"/>
              <a:endCxn id="271" idx="3"/>
            </p:cNvCxnSpPr>
            <p:nvPr/>
          </p:nvCxnSpPr>
          <p:spPr>
            <a:xfrm flipH="1" flipV="1">
              <a:off x="9472093" y="3684994"/>
              <a:ext cx="34438" cy="1711101"/>
            </a:xfrm>
            <a:prstGeom prst="bentConnector3">
              <a:avLst>
                <a:gd name="adj1" fmla="val -66380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1" name="组合 510"/>
            <p:cNvGrpSpPr/>
            <p:nvPr/>
          </p:nvGrpSpPr>
          <p:grpSpPr>
            <a:xfrm>
              <a:off x="2806851" y="2802721"/>
              <a:ext cx="3589460" cy="2392116"/>
              <a:chOff x="1659717" y="2475159"/>
              <a:chExt cx="3589460" cy="2392116"/>
            </a:xfrm>
          </p:grpSpPr>
          <p:cxnSp>
            <p:nvCxnSpPr>
              <p:cNvPr id="354" name="直接箭头连接符 353"/>
              <p:cNvCxnSpPr/>
              <p:nvPr/>
            </p:nvCxnSpPr>
            <p:spPr>
              <a:xfrm flipV="1">
                <a:off x="2427915" y="4333039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箭头连接符 354"/>
              <p:cNvCxnSpPr/>
              <p:nvPr/>
            </p:nvCxnSpPr>
            <p:spPr>
              <a:xfrm flipV="1">
                <a:off x="3239149" y="4333039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箭头连接符 355"/>
              <p:cNvCxnSpPr/>
              <p:nvPr/>
            </p:nvCxnSpPr>
            <p:spPr>
              <a:xfrm flipV="1">
                <a:off x="4034332" y="4333039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箭头连接符 356"/>
              <p:cNvCxnSpPr/>
              <p:nvPr/>
            </p:nvCxnSpPr>
            <p:spPr>
              <a:xfrm flipV="1">
                <a:off x="4870289" y="4333039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箭头连接符 357"/>
              <p:cNvCxnSpPr/>
              <p:nvPr/>
            </p:nvCxnSpPr>
            <p:spPr>
              <a:xfrm flipV="1">
                <a:off x="2524941" y="4405039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箭头连接符 358"/>
              <p:cNvCxnSpPr/>
              <p:nvPr/>
            </p:nvCxnSpPr>
            <p:spPr>
              <a:xfrm flipV="1">
                <a:off x="3327862" y="4405039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箭头连接符 359"/>
              <p:cNvCxnSpPr/>
              <p:nvPr/>
            </p:nvCxnSpPr>
            <p:spPr>
              <a:xfrm flipV="1">
                <a:off x="4959002" y="4405039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箭头连接符 360"/>
              <p:cNvCxnSpPr/>
              <p:nvPr/>
            </p:nvCxnSpPr>
            <p:spPr>
              <a:xfrm flipV="1">
                <a:off x="2617940" y="4477039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箭头连接符 361"/>
              <p:cNvCxnSpPr/>
              <p:nvPr/>
            </p:nvCxnSpPr>
            <p:spPr>
              <a:xfrm flipV="1">
                <a:off x="3420861" y="4477039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箭头连接符 362"/>
              <p:cNvCxnSpPr/>
              <p:nvPr/>
            </p:nvCxnSpPr>
            <p:spPr>
              <a:xfrm flipV="1">
                <a:off x="4216044" y="4477039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箭头连接符 363"/>
              <p:cNvCxnSpPr/>
              <p:nvPr/>
            </p:nvCxnSpPr>
            <p:spPr>
              <a:xfrm flipV="1">
                <a:off x="5052001" y="4477039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箭头连接符 364"/>
              <p:cNvCxnSpPr/>
              <p:nvPr/>
            </p:nvCxnSpPr>
            <p:spPr>
              <a:xfrm flipV="1">
                <a:off x="4125219" y="4405039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2252994" y="3252780"/>
                    <a:ext cx="2975857" cy="20781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994" y="3252780"/>
                    <a:ext cx="2975857" cy="2078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直接箭头连接符 205"/>
              <p:cNvCxnSpPr>
                <a:endCxn id="416" idx="2"/>
              </p:cNvCxnSpPr>
              <p:nvPr/>
            </p:nvCxnSpPr>
            <p:spPr>
              <a:xfrm flipV="1">
                <a:off x="3290079" y="3019624"/>
                <a:ext cx="0" cy="2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矩形 414"/>
              <p:cNvSpPr/>
              <p:nvPr/>
            </p:nvSpPr>
            <p:spPr>
              <a:xfrm>
                <a:off x="2341796" y="2839630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3134371" y="2835353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3920948" y="2836243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4770656" y="2835159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419" name="直接箭头连接符 418"/>
              <p:cNvCxnSpPr>
                <a:stCxn id="415" idx="3"/>
                <a:endCxn id="416" idx="1"/>
              </p:cNvCxnSpPr>
              <p:nvPr/>
            </p:nvCxnSpPr>
            <p:spPr>
              <a:xfrm flipV="1">
                <a:off x="2736147" y="2927489"/>
                <a:ext cx="398224" cy="4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箭头连接符 419"/>
              <p:cNvCxnSpPr>
                <a:stCxn id="417" idx="3"/>
                <a:endCxn id="418" idx="1"/>
              </p:cNvCxnSpPr>
              <p:nvPr/>
            </p:nvCxnSpPr>
            <p:spPr>
              <a:xfrm flipV="1">
                <a:off x="4315299" y="2927295"/>
                <a:ext cx="455357" cy="1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箭头连接符 420"/>
              <p:cNvCxnSpPr>
                <a:endCxn id="415" idx="2"/>
              </p:cNvCxnSpPr>
              <p:nvPr/>
            </p:nvCxnSpPr>
            <p:spPr>
              <a:xfrm flipV="1">
                <a:off x="2512416" y="3023901"/>
                <a:ext cx="0" cy="23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箭头连接符 422"/>
              <p:cNvCxnSpPr>
                <a:endCxn id="417" idx="2"/>
              </p:cNvCxnSpPr>
              <p:nvPr/>
            </p:nvCxnSpPr>
            <p:spPr>
              <a:xfrm flipV="1">
                <a:off x="4094645" y="3020514"/>
                <a:ext cx="0" cy="23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箭头连接符 423"/>
              <p:cNvCxnSpPr>
                <a:endCxn id="418" idx="2"/>
              </p:cNvCxnSpPr>
              <p:nvPr/>
            </p:nvCxnSpPr>
            <p:spPr>
              <a:xfrm flipH="1" flipV="1">
                <a:off x="4967832" y="3019430"/>
                <a:ext cx="0" cy="226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3599550" y="2724797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25" name="文本框 4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550" y="2724797"/>
                    <a:ext cx="23564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接箭头连接符 430"/>
              <p:cNvCxnSpPr>
                <a:stCxn id="418" idx="0"/>
              </p:cNvCxnSpPr>
              <p:nvPr/>
            </p:nvCxnSpPr>
            <p:spPr>
              <a:xfrm flipV="1">
                <a:off x="4967832" y="2475159"/>
                <a:ext cx="0" cy="3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文本框 247"/>
                  <p:cNvSpPr txBox="1"/>
                  <p:nvPr/>
                </p:nvSpPr>
                <p:spPr>
                  <a:xfrm>
                    <a:off x="2151611" y="3967758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48" name="文本框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1611" y="3967758"/>
                    <a:ext cx="373533" cy="153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本框 257"/>
                  <p:cNvSpPr txBox="1"/>
                  <p:nvPr/>
                </p:nvSpPr>
                <p:spPr>
                  <a:xfrm>
                    <a:off x="2944061" y="3967758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58" name="文本框 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4061" y="3967758"/>
                    <a:ext cx="373533" cy="153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矩形 287"/>
              <p:cNvSpPr/>
              <p:nvPr/>
            </p:nvSpPr>
            <p:spPr>
              <a:xfrm>
                <a:off x="2258511" y="4167925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3059965" y="4174501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3846542" y="4174501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4686097" y="4174723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292" name="直接箭头连接符 291"/>
              <p:cNvCxnSpPr/>
              <p:nvPr/>
            </p:nvCxnSpPr>
            <p:spPr>
              <a:xfrm>
                <a:off x="2627923" y="4260061"/>
                <a:ext cx="407103" cy="6576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/>
              <p:cNvCxnSpPr/>
              <p:nvPr/>
            </p:nvCxnSpPr>
            <p:spPr>
              <a:xfrm>
                <a:off x="4215954" y="4266637"/>
                <a:ext cx="445204" cy="222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文本框 295"/>
                  <p:cNvSpPr txBox="1"/>
                  <p:nvPr/>
                </p:nvSpPr>
                <p:spPr>
                  <a:xfrm>
                    <a:off x="3498296" y="4071204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6" name="文本框 2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8296" y="4071204"/>
                    <a:ext cx="23564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0" name="直接箭头连接符 329"/>
              <p:cNvCxnSpPr/>
              <p:nvPr/>
            </p:nvCxnSpPr>
            <p:spPr>
              <a:xfrm flipV="1">
                <a:off x="2422098" y="3915604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/>
              <p:nvPr/>
            </p:nvCxnSpPr>
            <p:spPr>
              <a:xfrm flipV="1">
                <a:off x="3207932" y="3915604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箭头连接符 331"/>
              <p:cNvCxnSpPr/>
              <p:nvPr/>
            </p:nvCxnSpPr>
            <p:spPr>
              <a:xfrm flipV="1">
                <a:off x="4012640" y="3915604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箭头连接符 332"/>
              <p:cNvCxnSpPr/>
              <p:nvPr/>
            </p:nvCxnSpPr>
            <p:spPr>
              <a:xfrm flipV="1">
                <a:off x="4886697" y="3915604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610395" y="4126277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395" y="4126277"/>
                    <a:ext cx="23564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矩形 46"/>
              <p:cNvSpPr/>
              <p:nvPr/>
            </p:nvSpPr>
            <p:spPr>
              <a:xfrm>
                <a:off x="2333133" y="4226035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34587" y="4230922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921164" y="4230922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760719" y="4230922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70" name="直接箭头连接符 69"/>
              <p:cNvCxnSpPr>
                <a:stCxn id="47" idx="3"/>
                <a:endCxn id="48" idx="1"/>
              </p:cNvCxnSpPr>
              <p:nvPr/>
            </p:nvCxnSpPr>
            <p:spPr>
              <a:xfrm>
                <a:off x="2727484" y="4318171"/>
                <a:ext cx="407103" cy="4887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53" idx="3"/>
                <a:endCxn id="54" idx="1"/>
              </p:cNvCxnSpPr>
              <p:nvPr/>
            </p:nvCxnSpPr>
            <p:spPr>
              <a:xfrm>
                <a:off x="4315515" y="4323058"/>
                <a:ext cx="445204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箭头连接符 409"/>
              <p:cNvCxnSpPr/>
              <p:nvPr/>
            </p:nvCxnSpPr>
            <p:spPr>
              <a:xfrm flipV="1">
                <a:off x="2519124" y="3915604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箭头连接符 410"/>
              <p:cNvCxnSpPr/>
              <p:nvPr/>
            </p:nvCxnSpPr>
            <p:spPr>
              <a:xfrm flipV="1">
                <a:off x="3296645" y="3915604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/>
              <p:nvPr/>
            </p:nvCxnSpPr>
            <p:spPr>
              <a:xfrm flipV="1">
                <a:off x="4975410" y="3915604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2612123" y="3915604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3389644" y="3915604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4194352" y="3915604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068409" y="3915604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3718751" y="4188123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6" name="文本框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8751" y="4188123"/>
                    <a:ext cx="2356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矩形 116"/>
              <p:cNvSpPr/>
              <p:nvPr/>
            </p:nvSpPr>
            <p:spPr>
              <a:xfrm>
                <a:off x="2427240" y="4286192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228694" y="4292768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4015271" y="4292768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854826" y="4292768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122" name="直接箭头连接符 121"/>
              <p:cNvCxnSpPr>
                <a:stCxn id="117" idx="3"/>
                <a:endCxn id="118" idx="1"/>
              </p:cNvCxnSpPr>
              <p:nvPr/>
            </p:nvCxnSpPr>
            <p:spPr>
              <a:xfrm>
                <a:off x="2821591" y="4378328"/>
                <a:ext cx="407103" cy="6576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9" idx="3"/>
                <a:endCxn id="120" idx="1"/>
              </p:cNvCxnSpPr>
              <p:nvPr/>
            </p:nvCxnSpPr>
            <p:spPr>
              <a:xfrm>
                <a:off x="4409622" y="4384904"/>
                <a:ext cx="445204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文本框 230"/>
              <p:cNvSpPr txBox="1"/>
              <p:nvPr/>
            </p:nvSpPr>
            <p:spPr>
              <a:xfrm>
                <a:off x="1915552" y="4470463"/>
                <a:ext cx="4873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>
                        <a:lumMod val="75000"/>
                      </a:schemeClr>
                    </a:solidFill>
                  </a:rPr>
                  <a:t>monthly</a:t>
                </a:r>
                <a:endParaRPr lang="zh-CN" altLang="en-US" sz="1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文本框 245"/>
              <p:cNvSpPr txBox="1"/>
              <p:nvPr/>
            </p:nvSpPr>
            <p:spPr>
              <a:xfrm>
                <a:off x="1799228" y="4306778"/>
                <a:ext cx="40235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/>
                    </a:solidFill>
                  </a:rPr>
                  <a:t>weekly</a:t>
                </a:r>
                <a:endParaRPr lang="zh-CN" altLang="en-US" sz="10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1659717" y="4137464"/>
                <a:ext cx="46807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recently</a:t>
                </a:r>
                <a:endParaRPr lang="zh-CN" altLang="en-US" sz="1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7" name="直接箭头连接符 256"/>
              <p:cNvCxnSpPr/>
              <p:nvPr/>
            </p:nvCxnSpPr>
            <p:spPr>
              <a:xfrm flipV="1">
                <a:off x="4103527" y="3915604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文本框 258"/>
                  <p:cNvSpPr txBox="1"/>
                  <p:nvPr/>
                </p:nvSpPr>
                <p:spPr>
                  <a:xfrm>
                    <a:off x="3702350" y="3967758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59" name="文本框 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350" y="3967758"/>
                    <a:ext cx="373533" cy="153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文本框 259"/>
                  <p:cNvSpPr txBox="1"/>
                  <p:nvPr/>
                </p:nvSpPr>
                <p:spPr>
                  <a:xfrm>
                    <a:off x="4584569" y="3967758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60" name="文本框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4569" y="3967758"/>
                    <a:ext cx="373533" cy="1538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矩形 260"/>
              <p:cNvSpPr/>
              <p:nvPr/>
            </p:nvSpPr>
            <p:spPr>
              <a:xfrm>
                <a:off x="2252995" y="3705780"/>
                <a:ext cx="2975856" cy="205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bg1"/>
                    </a:solidFill>
                  </a:rPr>
                  <a:t>MLP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5" name="直接箭头连接符 264"/>
              <p:cNvCxnSpPr/>
              <p:nvPr/>
            </p:nvCxnSpPr>
            <p:spPr>
              <a:xfrm flipV="1">
                <a:off x="3287943" y="3474845"/>
                <a:ext cx="0" cy="2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箭头连接符 265"/>
              <p:cNvCxnSpPr/>
              <p:nvPr/>
            </p:nvCxnSpPr>
            <p:spPr>
              <a:xfrm flipV="1">
                <a:off x="2510280" y="3479122"/>
                <a:ext cx="0" cy="23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箭头连接符 266"/>
              <p:cNvCxnSpPr/>
              <p:nvPr/>
            </p:nvCxnSpPr>
            <p:spPr>
              <a:xfrm flipV="1">
                <a:off x="4092509" y="3475735"/>
                <a:ext cx="0" cy="23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/>
              <p:cNvCxnSpPr/>
              <p:nvPr/>
            </p:nvCxnSpPr>
            <p:spPr>
              <a:xfrm flipH="1" flipV="1">
                <a:off x="4965696" y="3474651"/>
                <a:ext cx="0" cy="226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圆角矩形 474"/>
              <p:cNvSpPr/>
              <p:nvPr/>
            </p:nvSpPr>
            <p:spPr>
              <a:xfrm>
                <a:off x="2252993" y="4693039"/>
                <a:ext cx="2975857" cy="17423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Purchase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0" name="组合 509"/>
            <p:cNvGrpSpPr/>
            <p:nvPr/>
          </p:nvGrpSpPr>
          <p:grpSpPr>
            <a:xfrm>
              <a:off x="6385329" y="2803464"/>
              <a:ext cx="3741371" cy="2391373"/>
              <a:chOff x="6120599" y="2459240"/>
              <a:chExt cx="3741371" cy="2391373"/>
            </a:xfrm>
          </p:grpSpPr>
          <p:cxnSp>
            <p:nvCxnSpPr>
              <p:cNvPr id="283" name="直接箭头连接符 282"/>
              <p:cNvCxnSpPr>
                <a:stCxn id="273" idx="0"/>
              </p:cNvCxnSpPr>
              <p:nvPr/>
            </p:nvCxnSpPr>
            <p:spPr>
              <a:xfrm flipH="1" flipV="1">
                <a:off x="6506142" y="2459240"/>
                <a:ext cx="0" cy="3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5" name="矩形 334"/>
              <p:cNvSpPr/>
              <p:nvPr/>
            </p:nvSpPr>
            <p:spPr>
              <a:xfrm>
                <a:off x="6405752" y="4270273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7207206" y="4276849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7993783" y="4276849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8833338" y="4276849"/>
                <a:ext cx="394351" cy="18427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339" name="直接箭头连接符 338"/>
              <p:cNvCxnSpPr>
                <a:stCxn id="336" idx="1"/>
                <a:endCxn id="335" idx="3"/>
              </p:cNvCxnSpPr>
              <p:nvPr/>
            </p:nvCxnSpPr>
            <p:spPr>
              <a:xfrm flipH="1" flipV="1">
                <a:off x="6800103" y="4362409"/>
                <a:ext cx="407103" cy="6576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箭头连接符 339"/>
              <p:cNvCxnSpPr>
                <a:stCxn id="338" idx="1"/>
                <a:endCxn id="337" idx="3"/>
              </p:cNvCxnSpPr>
              <p:nvPr/>
            </p:nvCxnSpPr>
            <p:spPr>
              <a:xfrm flipH="1">
                <a:off x="8388134" y="4368985"/>
                <a:ext cx="445204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圆角矩形 377"/>
              <p:cNvSpPr/>
              <p:nvPr/>
            </p:nvSpPr>
            <p:spPr>
              <a:xfrm>
                <a:off x="6265944" y="4676377"/>
                <a:ext cx="2975857" cy="1742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Shopping Cart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矩形 270"/>
                  <p:cNvSpPr/>
                  <p:nvPr/>
                </p:nvSpPr>
                <p:spPr>
                  <a:xfrm>
                    <a:off x="6231506" y="3236861"/>
                    <a:ext cx="2975857" cy="20781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1" name="矩形 2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1506" y="3236861"/>
                    <a:ext cx="2975857" cy="20781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2" name="直接箭头连接符 271"/>
              <p:cNvCxnSpPr>
                <a:endCxn id="274" idx="2"/>
              </p:cNvCxnSpPr>
              <p:nvPr/>
            </p:nvCxnSpPr>
            <p:spPr>
              <a:xfrm flipV="1">
                <a:off x="7268591" y="3003705"/>
                <a:ext cx="0" cy="2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/>
              <p:cNvSpPr/>
              <p:nvPr/>
            </p:nvSpPr>
            <p:spPr>
              <a:xfrm>
                <a:off x="6320308" y="2823711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7112883" y="2819434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7899460" y="2820324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8749168" y="2819240"/>
                <a:ext cx="394351" cy="184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277" name="直接箭头连接符 276"/>
              <p:cNvCxnSpPr>
                <a:stCxn id="274" idx="1"/>
                <a:endCxn id="273" idx="3"/>
              </p:cNvCxnSpPr>
              <p:nvPr/>
            </p:nvCxnSpPr>
            <p:spPr>
              <a:xfrm flipH="1">
                <a:off x="6714659" y="2911570"/>
                <a:ext cx="398224" cy="4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/>
              <p:cNvCxnSpPr>
                <a:stCxn id="276" idx="1"/>
                <a:endCxn id="275" idx="3"/>
              </p:cNvCxnSpPr>
              <p:nvPr/>
            </p:nvCxnSpPr>
            <p:spPr>
              <a:xfrm flipH="1">
                <a:off x="8293811" y="2911376"/>
                <a:ext cx="455357" cy="1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/>
              <p:cNvCxnSpPr>
                <a:endCxn id="273" idx="2"/>
              </p:cNvCxnSpPr>
              <p:nvPr/>
            </p:nvCxnSpPr>
            <p:spPr>
              <a:xfrm flipV="1">
                <a:off x="6490928" y="3007982"/>
                <a:ext cx="0" cy="23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/>
              <p:cNvCxnSpPr>
                <a:endCxn id="275" idx="2"/>
              </p:cNvCxnSpPr>
              <p:nvPr/>
            </p:nvCxnSpPr>
            <p:spPr>
              <a:xfrm flipV="1">
                <a:off x="8073157" y="3004595"/>
                <a:ext cx="0" cy="23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/>
              <p:cNvCxnSpPr>
                <a:endCxn id="276" idx="2"/>
              </p:cNvCxnSpPr>
              <p:nvPr/>
            </p:nvCxnSpPr>
            <p:spPr>
              <a:xfrm flipH="1" flipV="1">
                <a:off x="8946344" y="3003511"/>
                <a:ext cx="0" cy="226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文本框 281"/>
                  <p:cNvSpPr txBox="1"/>
                  <p:nvPr/>
                </p:nvSpPr>
                <p:spPr>
                  <a:xfrm>
                    <a:off x="7578062" y="2708878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2" name="文本框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62" y="2708878"/>
                    <a:ext cx="23564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文本框 297"/>
                  <p:cNvSpPr txBox="1"/>
                  <p:nvPr/>
                </p:nvSpPr>
                <p:spPr>
                  <a:xfrm>
                    <a:off x="6120599" y="3951839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599" y="3951839"/>
                    <a:ext cx="373533" cy="1538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文本框 298"/>
                  <p:cNvSpPr txBox="1"/>
                  <p:nvPr/>
                </p:nvSpPr>
                <p:spPr>
                  <a:xfrm>
                    <a:off x="6858286" y="3951839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299" name="文本框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286" y="3951839"/>
                    <a:ext cx="373533" cy="153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文本框 306"/>
                  <p:cNvSpPr txBox="1"/>
                  <p:nvPr/>
                </p:nvSpPr>
                <p:spPr>
                  <a:xfrm>
                    <a:off x="7476808" y="4055285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7" name="文本框 3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6808" y="4055285"/>
                    <a:ext cx="23564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直接箭头连接符 307"/>
              <p:cNvCxnSpPr/>
              <p:nvPr/>
            </p:nvCxnSpPr>
            <p:spPr>
              <a:xfrm flipV="1">
                <a:off x="6400610" y="3899685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箭头连接符 308"/>
              <p:cNvCxnSpPr/>
              <p:nvPr/>
            </p:nvCxnSpPr>
            <p:spPr>
              <a:xfrm flipV="1">
                <a:off x="7186444" y="3899685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箭头连接符 309"/>
              <p:cNvCxnSpPr/>
              <p:nvPr/>
            </p:nvCxnSpPr>
            <p:spPr>
              <a:xfrm flipV="1">
                <a:off x="7991152" y="3899685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310"/>
              <p:cNvCxnSpPr/>
              <p:nvPr/>
            </p:nvCxnSpPr>
            <p:spPr>
              <a:xfrm flipV="1">
                <a:off x="8865209" y="3899685"/>
                <a:ext cx="0" cy="252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文本框 311"/>
                  <p:cNvSpPr txBox="1"/>
                  <p:nvPr/>
                </p:nvSpPr>
                <p:spPr>
                  <a:xfrm>
                    <a:off x="7588907" y="4110358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2" name="文本框 3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8907" y="4110358"/>
                    <a:ext cx="23564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3" name="矩形 312"/>
              <p:cNvSpPr/>
              <p:nvPr/>
            </p:nvSpPr>
            <p:spPr>
              <a:xfrm>
                <a:off x="6311645" y="4210116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7113099" y="4215003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7899676" y="4215003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739231" y="4215003"/>
                <a:ext cx="394351" cy="18427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317" name="直接箭头连接符 316"/>
              <p:cNvCxnSpPr>
                <a:stCxn id="314" idx="1"/>
                <a:endCxn id="313" idx="3"/>
              </p:cNvCxnSpPr>
              <p:nvPr/>
            </p:nvCxnSpPr>
            <p:spPr>
              <a:xfrm flipH="1" flipV="1">
                <a:off x="6705996" y="4302252"/>
                <a:ext cx="407103" cy="4887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/>
              <p:cNvCxnSpPr>
                <a:stCxn id="316" idx="1"/>
                <a:endCxn id="315" idx="3"/>
              </p:cNvCxnSpPr>
              <p:nvPr/>
            </p:nvCxnSpPr>
            <p:spPr>
              <a:xfrm flipH="1">
                <a:off x="8294027" y="4307139"/>
                <a:ext cx="445204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/>
              <p:cNvCxnSpPr/>
              <p:nvPr/>
            </p:nvCxnSpPr>
            <p:spPr>
              <a:xfrm flipV="1">
                <a:off x="6497636" y="3899685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箭头连接符 319"/>
              <p:cNvCxnSpPr/>
              <p:nvPr/>
            </p:nvCxnSpPr>
            <p:spPr>
              <a:xfrm flipV="1">
                <a:off x="7275157" y="3899685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箭头连接符 320"/>
              <p:cNvCxnSpPr/>
              <p:nvPr/>
            </p:nvCxnSpPr>
            <p:spPr>
              <a:xfrm flipV="1">
                <a:off x="8953922" y="3899685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箭头连接符 321"/>
              <p:cNvCxnSpPr/>
              <p:nvPr/>
            </p:nvCxnSpPr>
            <p:spPr>
              <a:xfrm flipV="1">
                <a:off x="6590635" y="3899685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箭头连接符 322"/>
              <p:cNvCxnSpPr/>
              <p:nvPr/>
            </p:nvCxnSpPr>
            <p:spPr>
              <a:xfrm flipV="1">
                <a:off x="7368156" y="3899685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箭头连接符 323"/>
              <p:cNvCxnSpPr/>
              <p:nvPr/>
            </p:nvCxnSpPr>
            <p:spPr>
              <a:xfrm flipV="1">
                <a:off x="8172864" y="3899685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/>
              <p:cNvCxnSpPr/>
              <p:nvPr/>
            </p:nvCxnSpPr>
            <p:spPr>
              <a:xfrm flipV="1">
                <a:off x="9046921" y="3899685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/>
                  <p:cNvSpPr txBox="1"/>
                  <p:nvPr/>
                </p:nvSpPr>
                <p:spPr>
                  <a:xfrm>
                    <a:off x="7697263" y="4172204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6" name="文本框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7263" y="4172204"/>
                    <a:ext cx="23564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1" name="文本框 340"/>
              <p:cNvSpPr txBox="1"/>
              <p:nvPr/>
            </p:nvSpPr>
            <p:spPr>
              <a:xfrm>
                <a:off x="9374657" y="4305697"/>
                <a:ext cx="4873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>
                        <a:lumMod val="75000"/>
                      </a:schemeClr>
                    </a:solidFill>
                  </a:rPr>
                  <a:t>monthly</a:t>
                </a:r>
                <a:endParaRPr lang="zh-CN" altLang="en-US" sz="1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9258333" y="4142012"/>
                <a:ext cx="40235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/>
                    </a:solidFill>
                  </a:rPr>
                  <a:t>weekly</a:t>
                </a:r>
                <a:endParaRPr lang="zh-CN" altLang="en-US" sz="10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46" name="文本框 345"/>
              <p:cNvSpPr txBox="1"/>
              <p:nvPr/>
            </p:nvSpPr>
            <p:spPr>
              <a:xfrm>
                <a:off x="9118822" y="3972698"/>
                <a:ext cx="46807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recently</a:t>
                </a:r>
                <a:endParaRPr lang="zh-CN" altLang="en-US" sz="1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7" name="直接箭头连接符 346"/>
              <p:cNvCxnSpPr/>
              <p:nvPr/>
            </p:nvCxnSpPr>
            <p:spPr>
              <a:xfrm flipV="1">
                <a:off x="8082039" y="3899685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文本框 347"/>
                  <p:cNvSpPr txBox="1"/>
                  <p:nvPr/>
                </p:nvSpPr>
                <p:spPr>
                  <a:xfrm>
                    <a:off x="7685624" y="3951839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348" name="文本框 3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5624" y="3951839"/>
                    <a:ext cx="373533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文本框 348"/>
                  <p:cNvSpPr txBox="1"/>
                  <p:nvPr/>
                </p:nvSpPr>
                <p:spPr>
                  <a:xfrm>
                    <a:off x="8563081" y="3951839"/>
                    <a:ext cx="37353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/>
                  </a:p>
                </p:txBody>
              </p:sp>
            </mc:Choice>
            <mc:Fallback xmlns="">
              <p:sp>
                <p:nvSpPr>
                  <p:cNvPr id="349" name="文本框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3081" y="3951839"/>
                    <a:ext cx="373533" cy="153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5" name="矩形 284"/>
              <p:cNvSpPr/>
              <p:nvPr/>
            </p:nvSpPr>
            <p:spPr>
              <a:xfrm>
                <a:off x="6231507" y="3689861"/>
                <a:ext cx="2975856" cy="205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bg1"/>
                    </a:solidFill>
                  </a:rPr>
                  <a:t>MLP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" name="直接箭头连接符 285"/>
              <p:cNvCxnSpPr/>
              <p:nvPr/>
            </p:nvCxnSpPr>
            <p:spPr>
              <a:xfrm flipV="1">
                <a:off x="7266455" y="3458926"/>
                <a:ext cx="0" cy="2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/>
              <p:nvPr/>
            </p:nvCxnSpPr>
            <p:spPr>
              <a:xfrm flipV="1">
                <a:off x="6488792" y="3463203"/>
                <a:ext cx="0" cy="23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/>
              <p:cNvCxnSpPr/>
              <p:nvPr/>
            </p:nvCxnSpPr>
            <p:spPr>
              <a:xfrm flipV="1">
                <a:off x="8071021" y="3459816"/>
                <a:ext cx="0" cy="23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/>
              <p:nvPr/>
            </p:nvCxnSpPr>
            <p:spPr>
              <a:xfrm flipH="1" flipV="1">
                <a:off x="8944208" y="3458732"/>
                <a:ext cx="0" cy="226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矩形 299"/>
              <p:cNvSpPr/>
              <p:nvPr/>
            </p:nvSpPr>
            <p:spPr>
              <a:xfrm>
                <a:off x="6237023" y="4152006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7038477" y="4158582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7825054" y="4158582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8664609" y="4158804"/>
                <a:ext cx="394351" cy="184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GRU</a:t>
                </a:r>
                <a:endParaRPr lang="zh-CN" altLang="en-US" sz="800" b="1" dirty="0"/>
              </a:p>
            </p:txBody>
          </p:sp>
          <p:cxnSp>
            <p:nvCxnSpPr>
              <p:cNvPr id="304" name="直接箭头连接符 303"/>
              <p:cNvCxnSpPr>
                <a:stCxn id="301" idx="1"/>
                <a:endCxn id="300" idx="3"/>
              </p:cNvCxnSpPr>
              <p:nvPr/>
            </p:nvCxnSpPr>
            <p:spPr>
              <a:xfrm flipH="1" flipV="1">
                <a:off x="6631374" y="4244142"/>
                <a:ext cx="407103" cy="6576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/>
              <p:cNvCxnSpPr>
                <a:stCxn id="303" idx="1"/>
                <a:endCxn id="302" idx="3"/>
              </p:cNvCxnSpPr>
              <p:nvPr/>
            </p:nvCxnSpPr>
            <p:spPr>
              <a:xfrm flipH="1" flipV="1">
                <a:off x="8219405" y="4250718"/>
                <a:ext cx="445204" cy="222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/>
              <p:nvPr/>
            </p:nvCxnSpPr>
            <p:spPr>
              <a:xfrm flipV="1">
                <a:off x="6409116" y="4316377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/>
              <p:cNvCxnSpPr/>
              <p:nvPr/>
            </p:nvCxnSpPr>
            <p:spPr>
              <a:xfrm flipV="1">
                <a:off x="7217175" y="4316377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箭头连接符 367"/>
              <p:cNvCxnSpPr/>
              <p:nvPr/>
            </p:nvCxnSpPr>
            <p:spPr>
              <a:xfrm flipV="1">
                <a:off x="8002833" y="4316377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箭头连接符 368"/>
              <p:cNvCxnSpPr/>
              <p:nvPr/>
            </p:nvCxnSpPr>
            <p:spPr>
              <a:xfrm flipV="1">
                <a:off x="8845140" y="4316377"/>
                <a:ext cx="0" cy="360000"/>
              </a:xfrm>
              <a:prstGeom prst="straightConnector1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/>
              <p:cNvCxnSpPr/>
              <p:nvPr/>
            </p:nvCxnSpPr>
            <p:spPr>
              <a:xfrm flipV="1">
                <a:off x="6506142" y="4388377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箭头连接符 370"/>
              <p:cNvCxnSpPr/>
              <p:nvPr/>
            </p:nvCxnSpPr>
            <p:spPr>
              <a:xfrm flipV="1">
                <a:off x="7305888" y="4388377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箭头连接符 371"/>
              <p:cNvCxnSpPr/>
              <p:nvPr/>
            </p:nvCxnSpPr>
            <p:spPr>
              <a:xfrm flipV="1">
                <a:off x="8933853" y="4388377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箭头连接符 372"/>
              <p:cNvCxnSpPr/>
              <p:nvPr/>
            </p:nvCxnSpPr>
            <p:spPr>
              <a:xfrm flipV="1">
                <a:off x="6599141" y="4460377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箭头连接符 373"/>
              <p:cNvCxnSpPr/>
              <p:nvPr/>
            </p:nvCxnSpPr>
            <p:spPr>
              <a:xfrm flipV="1">
                <a:off x="7398887" y="4460377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箭头连接符 374"/>
              <p:cNvCxnSpPr/>
              <p:nvPr/>
            </p:nvCxnSpPr>
            <p:spPr>
              <a:xfrm flipV="1">
                <a:off x="8184545" y="4460377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/>
              <p:nvPr/>
            </p:nvCxnSpPr>
            <p:spPr>
              <a:xfrm flipV="1">
                <a:off x="9026852" y="4460377"/>
                <a:ext cx="0" cy="21600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箭头连接符 376"/>
              <p:cNvCxnSpPr/>
              <p:nvPr/>
            </p:nvCxnSpPr>
            <p:spPr>
              <a:xfrm flipV="1">
                <a:off x="8093720" y="4388377"/>
                <a:ext cx="0" cy="28800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矩形 386"/>
                <p:cNvSpPr/>
                <p:nvPr/>
              </p:nvSpPr>
              <p:spPr>
                <a:xfrm>
                  <a:off x="5945782" y="2585641"/>
                  <a:ext cx="1052937" cy="205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7" name="矩形 3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782" y="2585641"/>
                  <a:ext cx="1052937" cy="205279"/>
                </a:xfrm>
                <a:prstGeom prst="rect">
                  <a:avLst/>
                </a:prstGeom>
                <a:blipFill>
                  <a:blip r:embed="rId17"/>
                  <a:stretch>
                    <a:fillRect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圆角矩形 64"/>
            <p:cNvSpPr/>
            <p:nvPr/>
          </p:nvSpPr>
          <p:spPr>
            <a:xfrm>
              <a:off x="3400127" y="5290485"/>
              <a:ext cx="6106404" cy="21121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Target data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V="1">
              <a:off x="6434667" y="2790920"/>
              <a:ext cx="0" cy="24995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4454219" y="845430"/>
              <a:ext cx="3178668" cy="1741924"/>
              <a:chOff x="4454219" y="845430"/>
              <a:chExt cx="3178668" cy="17419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/>
                  <p:cNvSpPr txBox="1"/>
                  <p:nvPr/>
                </p:nvSpPr>
                <p:spPr>
                  <a:xfrm>
                    <a:off x="6572095" y="2163948"/>
                    <a:ext cx="259943" cy="2169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07" name="文本框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095" y="2163948"/>
                    <a:ext cx="259943" cy="21698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953" t="-33333" r="-3255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/>
                  <p:cNvSpPr txBox="1"/>
                  <p:nvPr/>
                </p:nvSpPr>
                <p:spPr>
                  <a:xfrm>
                    <a:off x="6404895" y="1810810"/>
                    <a:ext cx="208006" cy="1887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10" name="文本框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4895" y="1810810"/>
                    <a:ext cx="208006" cy="1887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706" r="-29412" b="-96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直接箭头连接符 211"/>
              <p:cNvCxnSpPr/>
              <p:nvPr/>
            </p:nvCxnSpPr>
            <p:spPr>
              <a:xfrm flipV="1">
                <a:off x="6548960" y="2358235"/>
                <a:ext cx="2554" cy="229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文本框 213"/>
                  <p:cNvSpPr txBox="1"/>
                  <p:nvPr/>
                </p:nvSpPr>
                <p:spPr>
                  <a:xfrm>
                    <a:off x="6329112" y="2080952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4" name="文本框 2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112" y="2080952"/>
                    <a:ext cx="23564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/>
                  <p:cNvSpPr txBox="1"/>
                  <p:nvPr/>
                </p:nvSpPr>
                <p:spPr>
                  <a:xfrm>
                    <a:off x="6135931" y="2177282"/>
                    <a:ext cx="208006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15" name="文本框 2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931" y="2177282"/>
                    <a:ext cx="208006" cy="19287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7647" t="-37500" r="-50000" b="-156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矩形 215"/>
              <p:cNvSpPr/>
              <p:nvPr/>
            </p:nvSpPr>
            <p:spPr>
              <a:xfrm>
                <a:off x="6291860" y="1349793"/>
                <a:ext cx="381986" cy="207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</a:rPr>
                  <a:t>FC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直接箭头连接符 216"/>
              <p:cNvCxnSpPr/>
              <p:nvPr/>
            </p:nvCxnSpPr>
            <p:spPr>
              <a:xfrm flipV="1">
                <a:off x="6468104" y="1573890"/>
                <a:ext cx="2554" cy="229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/>
              <p:cNvCxnSpPr/>
              <p:nvPr/>
            </p:nvCxnSpPr>
            <p:spPr>
              <a:xfrm flipV="1">
                <a:off x="6467032" y="1105894"/>
                <a:ext cx="2554" cy="229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/>
                  <p:cNvSpPr txBox="1"/>
                  <p:nvPr/>
                </p:nvSpPr>
                <p:spPr>
                  <a:xfrm>
                    <a:off x="6334981" y="845430"/>
                    <a:ext cx="3456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9" name="文本框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4981" y="845430"/>
                    <a:ext cx="345607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6071" t="-4444" r="-357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2" name="文本框 251"/>
              <p:cNvSpPr txBox="1"/>
              <p:nvPr/>
            </p:nvSpPr>
            <p:spPr>
              <a:xfrm>
                <a:off x="4454219" y="858775"/>
                <a:ext cx="1953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Temporal Representation</a:t>
                </a:r>
                <a:endParaRPr lang="zh-CN" altLang="en-US" sz="1200" b="1" dirty="0"/>
              </a:p>
            </p:txBody>
          </p:sp>
          <p:cxnSp>
            <p:nvCxnSpPr>
              <p:cNvPr id="422" name="直接箭头连接符 421"/>
              <p:cNvCxnSpPr/>
              <p:nvPr/>
            </p:nvCxnSpPr>
            <p:spPr>
              <a:xfrm flipV="1">
                <a:off x="6351091" y="2353452"/>
                <a:ext cx="2554" cy="229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矩形 435"/>
              <p:cNvSpPr/>
              <p:nvPr/>
            </p:nvSpPr>
            <p:spPr>
              <a:xfrm>
                <a:off x="6033830" y="1795475"/>
                <a:ext cx="862273" cy="664843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文本框 436"/>
              <p:cNvSpPr txBox="1"/>
              <p:nvPr/>
            </p:nvSpPr>
            <p:spPr>
              <a:xfrm>
                <a:off x="6862623" y="1963745"/>
                <a:ext cx="77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4"/>
                    </a:solidFill>
                  </a:rPr>
                  <a:t>Instance</a:t>
                </a:r>
              </a:p>
              <a:p>
                <a:r>
                  <a:rPr lang="en-US" altLang="zh-CN" sz="1200" b="1" dirty="0">
                    <a:solidFill>
                      <a:schemeClr val="accent4"/>
                    </a:solidFill>
                  </a:rPr>
                  <a:t>Pooling</a:t>
                </a:r>
              </a:p>
            </p:txBody>
          </p:sp>
          <p:sp>
            <p:nvSpPr>
              <p:cNvPr id="90" name="右大括号 89"/>
              <p:cNvSpPr/>
              <p:nvPr/>
            </p:nvSpPr>
            <p:spPr>
              <a:xfrm rot="16200000">
                <a:off x="6402942" y="1788878"/>
                <a:ext cx="121473" cy="59136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6" name="组合 425"/>
          <p:cNvGrpSpPr/>
          <p:nvPr/>
        </p:nvGrpSpPr>
        <p:grpSpPr>
          <a:xfrm>
            <a:off x="636765" y="1441129"/>
            <a:ext cx="3187231" cy="4545106"/>
            <a:chOff x="6115389" y="956599"/>
            <a:chExt cx="3187231" cy="4545106"/>
          </a:xfrm>
        </p:grpSpPr>
        <p:sp>
          <p:nvSpPr>
            <p:cNvPr id="427" name="圆角矩形 426"/>
            <p:cNvSpPr/>
            <p:nvPr/>
          </p:nvSpPr>
          <p:spPr>
            <a:xfrm>
              <a:off x="7119257" y="5271797"/>
              <a:ext cx="2183363" cy="22990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Target data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圆角矩形 427"/>
            <p:cNvSpPr/>
            <p:nvPr/>
          </p:nvSpPr>
          <p:spPr>
            <a:xfrm>
              <a:off x="7119257" y="4891621"/>
              <a:ext cx="2183363" cy="230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Region Data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9" name="直接箭头连接符 428"/>
            <p:cNvCxnSpPr/>
            <p:nvPr/>
          </p:nvCxnSpPr>
          <p:spPr>
            <a:xfrm flipH="1" flipV="1">
              <a:off x="8087978" y="4230135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>
            <a:xfrm flipH="1" flipV="1">
              <a:off x="8865842" y="4229941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矩形 433"/>
            <p:cNvSpPr/>
            <p:nvPr/>
          </p:nvSpPr>
          <p:spPr>
            <a:xfrm>
              <a:off x="7119257" y="4445941"/>
              <a:ext cx="2183363" cy="230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</a:rPr>
                <a:t>MLP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5" name="直接箭头连接符 434"/>
            <p:cNvCxnSpPr>
              <a:stCxn id="428" idx="0"/>
              <a:endCxn id="434" idx="2"/>
            </p:cNvCxnSpPr>
            <p:nvPr/>
          </p:nvCxnSpPr>
          <p:spPr>
            <a:xfrm flipV="1">
              <a:off x="8210939" y="4676705"/>
              <a:ext cx="0" cy="214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矩形 439"/>
                <p:cNvSpPr/>
                <p:nvPr/>
              </p:nvSpPr>
              <p:spPr>
                <a:xfrm>
                  <a:off x="7900133" y="3556150"/>
                  <a:ext cx="1153553" cy="2307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0" name="矩形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133" y="3556150"/>
                  <a:ext cx="1153553" cy="230764"/>
                </a:xfrm>
                <a:prstGeom prst="rect">
                  <a:avLst/>
                </a:prstGeom>
                <a:blipFill>
                  <a:blip r:embed="rId2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2" name="直接箭头连接符 441"/>
            <p:cNvCxnSpPr/>
            <p:nvPr/>
          </p:nvCxnSpPr>
          <p:spPr>
            <a:xfrm flipH="1" flipV="1">
              <a:off x="8092848" y="3801872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箭头连接符 444"/>
            <p:cNvCxnSpPr/>
            <p:nvPr/>
          </p:nvCxnSpPr>
          <p:spPr>
            <a:xfrm flipH="1" flipV="1">
              <a:off x="8861381" y="3801678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文本框 445"/>
                <p:cNvSpPr txBox="1"/>
                <p:nvPr/>
              </p:nvSpPr>
              <p:spPr>
                <a:xfrm>
                  <a:off x="8353851" y="3934280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6" name="文本框 4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851" y="3934280"/>
                  <a:ext cx="23564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直接箭头连接符 446"/>
            <p:cNvCxnSpPr/>
            <p:nvPr/>
          </p:nvCxnSpPr>
          <p:spPr>
            <a:xfrm flipH="1" flipV="1">
              <a:off x="8443498" y="3340344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圆角矩形 511"/>
                <p:cNvSpPr/>
                <p:nvPr/>
              </p:nvSpPr>
              <p:spPr>
                <a:xfrm>
                  <a:off x="8696599" y="4033543"/>
                  <a:ext cx="329564" cy="18427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2" name="圆角矩形 5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599" y="4033543"/>
                  <a:ext cx="329564" cy="184270"/>
                </a:xfrm>
                <a:prstGeom prst="roundRect">
                  <a:avLst/>
                </a:prstGeom>
                <a:blipFill>
                  <a:blip r:embed="rId25"/>
                  <a:stretch>
                    <a:fillRect b="-15625"/>
                  </a:stretch>
                </a:blip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圆角矩形 512"/>
                <p:cNvSpPr/>
                <p:nvPr/>
              </p:nvSpPr>
              <p:spPr>
                <a:xfrm>
                  <a:off x="7953377" y="4027581"/>
                  <a:ext cx="329564" cy="18427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3" name="圆角矩形 5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377" y="4027581"/>
                  <a:ext cx="329564" cy="184270"/>
                </a:xfrm>
                <a:prstGeom prst="roundRect">
                  <a:avLst/>
                </a:prstGeom>
                <a:blipFill>
                  <a:blip r:embed="rId26"/>
                  <a:stretch>
                    <a:fillRect b="-12500"/>
                  </a:stretch>
                </a:blip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4" name="直接箭头连接符 513"/>
            <p:cNvCxnSpPr/>
            <p:nvPr/>
          </p:nvCxnSpPr>
          <p:spPr>
            <a:xfrm flipH="1" flipV="1">
              <a:off x="7466056" y="3352472"/>
              <a:ext cx="0" cy="10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圆角矩形 514"/>
                <p:cNvSpPr/>
                <p:nvPr/>
              </p:nvSpPr>
              <p:spPr>
                <a:xfrm>
                  <a:off x="7296813" y="3156074"/>
                  <a:ext cx="329564" cy="18427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5" name="圆角矩形 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813" y="3156074"/>
                  <a:ext cx="329564" cy="184270"/>
                </a:xfrm>
                <a:prstGeom prst="roundRect">
                  <a:avLst/>
                </a:prstGeom>
                <a:blipFill>
                  <a:blip r:embed="rId27"/>
                  <a:stretch>
                    <a:fillRect b="-12500"/>
                  </a:stretch>
                </a:blip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圆角矩形 515"/>
                <p:cNvSpPr/>
                <p:nvPr/>
              </p:nvSpPr>
              <p:spPr>
                <a:xfrm>
                  <a:off x="8259929" y="3173441"/>
                  <a:ext cx="329564" cy="18427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6" name="圆角矩形 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929" y="3173441"/>
                  <a:ext cx="329564" cy="184270"/>
                </a:xfrm>
                <a:prstGeom prst="roundRect">
                  <a:avLst/>
                </a:prstGeom>
                <a:blipFill>
                  <a:blip r:embed="rId28"/>
                  <a:stretch>
                    <a:fillRect b="-12500"/>
                  </a:stretch>
                </a:blip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7" name="矩形 516"/>
            <p:cNvSpPr/>
            <p:nvPr/>
          </p:nvSpPr>
          <p:spPr>
            <a:xfrm>
              <a:off x="7296813" y="2704887"/>
              <a:ext cx="1292680" cy="230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FC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18" name="直接箭头连接符 517"/>
            <p:cNvCxnSpPr/>
            <p:nvPr/>
          </p:nvCxnSpPr>
          <p:spPr>
            <a:xfrm flipH="1" flipV="1">
              <a:off x="7463999" y="2935651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箭头连接符 518"/>
            <p:cNvCxnSpPr/>
            <p:nvPr/>
          </p:nvCxnSpPr>
          <p:spPr>
            <a:xfrm flipH="1" flipV="1">
              <a:off x="8443498" y="2944109"/>
              <a:ext cx="0" cy="2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肘形连接符 519"/>
            <p:cNvCxnSpPr>
              <a:stCxn id="427" idx="3"/>
              <a:endCxn id="440" idx="3"/>
            </p:cNvCxnSpPr>
            <p:nvPr/>
          </p:nvCxnSpPr>
          <p:spPr>
            <a:xfrm flipH="1" flipV="1">
              <a:off x="9053686" y="3671532"/>
              <a:ext cx="248934" cy="1715219"/>
            </a:xfrm>
            <a:prstGeom prst="bentConnector3">
              <a:avLst>
                <a:gd name="adj1" fmla="val -9183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肘形连接符 520"/>
            <p:cNvCxnSpPr>
              <a:stCxn id="427" idx="1"/>
              <a:endCxn id="517" idx="1"/>
            </p:cNvCxnSpPr>
            <p:nvPr/>
          </p:nvCxnSpPr>
          <p:spPr>
            <a:xfrm rot="10800000" flipH="1">
              <a:off x="7119257" y="2820269"/>
              <a:ext cx="177556" cy="2566482"/>
            </a:xfrm>
            <a:prstGeom prst="bentConnector3">
              <a:avLst>
                <a:gd name="adj1" fmla="val -12874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文本框 521"/>
                <p:cNvSpPr txBox="1"/>
                <p:nvPr/>
              </p:nvSpPr>
              <p:spPr>
                <a:xfrm>
                  <a:off x="8048387" y="2275117"/>
                  <a:ext cx="259943" cy="2169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2" name="文本框 5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387" y="2275117"/>
                  <a:ext cx="259943" cy="216982"/>
                </a:xfrm>
                <a:prstGeom prst="rect">
                  <a:avLst/>
                </a:prstGeom>
                <a:blipFill>
                  <a:blip r:embed="rId29"/>
                  <a:stretch>
                    <a:fillRect l="-16667" t="-34286" r="-3333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文本框 522"/>
                <p:cNvSpPr txBox="1"/>
                <p:nvPr/>
              </p:nvSpPr>
              <p:spPr>
                <a:xfrm>
                  <a:off x="7881187" y="1921979"/>
                  <a:ext cx="208006" cy="1887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3" name="文本框 5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187" y="1921979"/>
                  <a:ext cx="208006" cy="188770"/>
                </a:xfrm>
                <a:prstGeom prst="rect">
                  <a:avLst/>
                </a:prstGeom>
                <a:blipFill>
                  <a:blip r:embed="rId30"/>
                  <a:stretch>
                    <a:fillRect l="-14706" t="-3226" r="-294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4" name="直接箭头连接符 523"/>
            <p:cNvCxnSpPr/>
            <p:nvPr/>
          </p:nvCxnSpPr>
          <p:spPr>
            <a:xfrm flipV="1">
              <a:off x="8025252" y="246940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文本框 524"/>
                <p:cNvSpPr txBox="1"/>
                <p:nvPr/>
              </p:nvSpPr>
              <p:spPr>
                <a:xfrm>
                  <a:off x="7805404" y="2192121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5" name="文本框 5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404" y="2192121"/>
                  <a:ext cx="235642" cy="27699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文本框 525"/>
                <p:cNvSpPr txBox="1"/>
                <p:nvPr/>
              </p:nvSpPr>
              <p:spPr>
                <a:xfrm>
                  <a:off x="7612223" y="2288451"/>
                  <a:ext cx="208006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6" name="文本框 5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223" y="2288451"/>
                  <a:ext cx="208006" cy="192873"/>
                </a:xfrm>
                <a:prstGeom prst="rect">
                  <a:avLst/>
                </a:prstGeom>
                <a:blipFill>
                  <a:blip r:embed="rId32"/>
                  <a:stretch>
                    <a:fillRect l="-14706" t="-40625" r="-50000" b="-156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7" name="矩形 526"/>
            <p:cNvSpPr/>
            <p:nvPr/>
          </p:nvSpPr>
          <p:spPr>
            <a:xfrm>
              <a:off x="7768152" y="1460962"/>
              <a:ext cx="381986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FC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8" name="直接箭头连接符 527"/>
            <p:cNvCxnSpPr/>
            <p:nvPr/>
          </p:nvCxnSpPr>
          <p:spPr>
            <a:xfrm flipV="1">
              <a:off x="7944396" y="1685059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箭头连接符 528"/>
            <p:cNvCxnSpPr/>
            <p:nvPr/>
          </p:nvCxnSpPr>
          <p:spPr>
            <a:xfrm flipV="1">
              <a:off x="7943324" y="1217063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文本框 529"/>
                <p:cNvSpPr txBox="1"/>
                <p:nvPr/>
              </p:nvSpPr>
              <p:spPr>
                <a:xfrm>
                  <a:off x="7811273" y="956599"/>
                  <a:ext cx="337913" cy="2778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0" name="文本框 5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273" y="956599"/>
                  <a:ext cx="337913" cy="277897"/>
                </a:xfrm>
                <a:prstGeom prst="rect">
                  <a:avLst/>
                </a:prstGeom>
                <a:blipFill>
                  <a:blip r:embed="rId33"/>
                  <a:stretch>
                    <a:fillRect l="-16364" t="-4348" r="-3636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1" name="文本框 530"/>
            <p:cNvSpPr txBox="1"/>
            <p:nvPr/>
          </p:nvSpPr>
          <p:spPr>
            <a:xfrm>
              <a:off x="6115389" y="979199"/>
              <a:ext cx="19539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Spatial Representation</a:t>
              </a:r>
              <a:endParaRPr lang="zh-CN" altLang="en-US" sz="1200" b="1" dirty="0"/>
            </a:p>
          </p:txBody>
        </p:sp>
        <p:cxnSp>
          <p:nvCxnSpPr>
            <p:cNvPr id="532" name="直接箭头连接符 531"/>
            <p:cNvCxnSpPr/>
            <p:nvPr/>
          </p:nvCxnSpPr>
          <p:spPr>
            <a:xfrm flipV="1">
              <a:off x="7827383" y="2464621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矩形 532"/>
            <p:cNvSpPr/>
            <p:nvPr/>
          </p:nvSpPr>
          <p:spPr>
            <a:xfrm>
              <a:off x="7510122" y="1906644"/>
              <a:ext cx="862273" cy="664843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文本框 533"/>
            <p:cNvSpPr txBox="1"/>
            <p:nvPr/>
          </p:nvSpPr>
          <p:spPr>
            <a:xfrm>
              <a:off x="8338915" y="2074914"/>
              <a:ext cx="77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/>
                  </a:solidFill>
                </a:rPr>
                <a:t>Instance</a:t>
              </a:r>
            </a:p>
            <a:p>
              <a:r>
                <a:rPr lang="en-US" altLang="zh-CN" sz="1200" b="1" dirty="0">
                  <a:solidFill>
                    <a:schemeClr val="accent4"/>
                  </a:solidFill>
                </a:rPr>
                <a:t>Pooling</a:t>
              </a:r>
            </a:p>
          </p:txBody>
        </p:sp>
        <p:sp>
          <p:nvSpPr>
            <p:cNvPr id="535" name="右大括号 534"/>
            <p:cNvSpPr/>
            <p:nvPr/>
          </p:nvSpPr>
          <p:spPr>
            <a:xfrm rot="16200000">
              <a:off x="7879234" y="1900047"/>
              <a:ext cx="121473" cy="5913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9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组合 440"/>
          <p:cNvGrpSpPr/>
          <p:nvPr/>
        </p:nvGrpSpPr>
        <p:grpSpPr>
          <a:xfrm>
            <a:off x="1457476" y="2678548"/>
            <a:ext cx="4008524" cy="3543122"/>
            <a:chOff x="6979280" y="2250161"/>
            <a:chExt cx="4008524" cy="3543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669452" y="5516284"/>
                  <a:ext cx="1883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…     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452" y="5516284"/>
                  <a:ext cx="188372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89" r="-647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6979280" y="5216484"/>
              <a:ext cx="2675282" cy="198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Feature Embedding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7832101" y="493925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8407035" y="493925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9361542" y="493925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/>
                <p:cNvSpPr txBox="1"/>
                <p:nvPr/>
              </p:nvSpPr>
              <p:spPr>
                <a:xfrm>
                  <a:off x="6987313" y="5488449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文本框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313" y="5488449"/>
                  <a:ext cx="48763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250" r="-37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/>
                <p:cNvSpPr txBox="1"/>
                <p:nvPr/>
              </p:nvSpPr>
              <p:spPr>
                <a:xfrm>
                  <a:off x="6981769" y="4628145"/>
                  <a:ext cx="592022" cy="3055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文本框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769" y="4628145"/>
                  <a:ext cx="592022" cy="305533"/>
                </a:xfrm>
                <a:prstGeom prst="rect">
                  <a:avLst/>
                </a:prstGeom>
                <a:blipFill>
                  <a:blip r:embed="rId4"/>
                  <a:stretch>
                    <a:fillRect l="-5102" r="-2041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直接箭头连接符 222"/>
            <p:cNvCxnSpPr/>
            <p:nvPr/>
          </p:nvCxnSpPr>
          <p:spPr>
            <a:xfrm flipV="1">
              <a:off x="7180333" y="4946713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/>
                <p:cNvSpPr txBox="1"/>
                <p:nvPr/>
              </p:nvSpPr>
              <p:spPr>
                <a:xfrm>
                  <a:off x="7676973" y="4638204"/>
                  <a:ext cx="1922899" cy="311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…   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6" name="文本框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973" y="4638204"/>
                  <a:ext cx="1922899" cy="311817"/>
                </a:xfrm>
                <a:prstGeom prst="rect">
                  <a:avLst/>
                </a:prstGeom>
                <a:blipFill>
                  <a:blip r:embed="rId5"/>
                  <a:stretch>
                    <a:fillRect l="-95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矩形 226"/>
            <p:cNvSpPr/>
            <p:nvPr/>
          </p:nvSpPr>
          <p:spPr>
            <a:xfrm>
              <a:off x="7652318" y="4190103"/>
              <a:ext cx="1917988" cy="243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肘形连接符 227"/>
            <p:cNvCxnSpPr>
              <a:endCxn id="227" idx="1"/>
            </p:cNvCxnSpPr>
            <p:nvPr/>
          </p:nvCxnSpPr>
          <p:spPr>
            <a:xfrm flipV="1">
              <a:off x="7155332" y="4311757"/>
              <a:ext cx="496986" cy="268281"/>
            </a:xfrm>
            <a:prstGeom prst="bentConnector3">
              <a:avLst>
                <a:gd name="adj1" fmla="val 1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 flipV="1">
              <a:off x="7832101" y="446688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8407035" y="446688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9361542" y="446688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7832101" y="392751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8407035" y="392751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 flipV="1">
              <a:off x="9361542" y="392751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本框 237"/>
                <p:cNvSpPr txBox="1"/>
                <p:nvPr/>
              </p:nvSpPr>
              <p:spPr>
                <a:xfrm>
                  <a:off x="7685353" y="3615697"/>
                  <a:ext cx="1871603" cy="354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…   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8" name="文本框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353" y="3615697"/>
                  <a:ext cx="1871603" cy="354841"/>
                </a:xfrm>
                <a:prstGeom prst="rect">
                  <a:avLst/>
                </a:prstGeom>
                <a:blipFill>
                  <a:blip r:embed="rId6"/>
                  <a:stretch>
                    <a:fillRect l="-2606" t="-5085" r="-1629" b="-152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9" name="右大括号 238"/>
            <p:cNvSpPr/>
            <p:nvPr/>
          </p:nvSpPr>
          <p:spPr>
            <a:xfrm rot="16200000">
              <a:off x="8571190" y="2664751"/>
              <a:ext cx="81875" cy="17530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/>
                <p:cNvSpPr txBox="1"/>
                <p:nvPr/>
              </p:nvSpPr>
              <p:spPr>
                <a:xfrm>
                  <a:off x="8524538" y="3207763"/>
                  <a:ext cx="294824" cy="2830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1" name="文本框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538" y="3207763"/>
                  <a:ext cx="294824" cy="283091"/>
                </a:xfrm>
                <a:prstGeom prst="rect">
                  <a:avLst/>
                </a:prstGeom>
                <a:blipFill>
                  <a:blip r:embed="rId7"/>
                  <a:stretch>
                    <a:fillRect l="-18750" t="-4255" r="-27083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矩形 241"/>
            <p:cNvSpPr/>
            <p:nvPr/>
          </p:nvSpPr>
          <p:spPr>
            <a:xfrm>
              <a:off x="8443386" y="2754524"/>
              <a:ext cx="381986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直接箭头连接符 242"/>
            <p:cNvCxnSpPr/>
            <p:nvPr/>
          </p:nvCxnSpPr>
          <p:spPr>
            <a:xfrm flipV="1">
              <a:off x="8619630" y="2978621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 flipV="1">
              <a:off x="8618558" y="2510625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文本框 244"/>
                <p:cNvSpPr txBox="1"/>
                <p:nvPr/>
              </p:nvSpPr>
              <p:spPr>
                <a:xfrm>
                  <a:off x="8486507" y="2250161"/>
                  <a:ext cx="3268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" name="文本框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507" y="2250161"/>
                  <a:ext cx="3268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85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文本框 252"/>
            <p:cNvSpPr txBox="1"/>
            <p:nvPr/>
          </p:nvSpPr>
          <p:spPr>
            <a:xfrm>
              <a:off x="8767031" y="2266892"/>
              <a:ext cx="1875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Spatial Representation</a:t>
              </a:r>
              <a:endParaRPr lang="zh-CN" altLang="en-US" sz="1200" b="1" dirty="0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7635692" y="3165716"/>
              <a:ext cx="1947554" cy="8861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9589991" y="3388023"/>
              <a:ext cx="1397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/>
                  </a:solidFill>
                </a:rPr>
                <a:t>Instance-pooling</a:t>
              </a:r>
            </a:p>
            <a:p>
              <a:r>
                <a:rPr lang="en-US" altLang="zh-CN" sz="1200" b="1" dirty="0">
                  <a:solidFill>
                    <a:schemeClr val="accent4"/>
                  </a:solidFill>
                </a:rPr>
                <a:t>operation</a:t>
              </a:r>
              <a:endParaRPr lang="zh-CN" altLang="en-US" sz="12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76" name="组合 475"/>
          <p:cNvGrpSpPr/>
          <p:nvPr/>
        </p:nvGrpSpPr>
        <p:grpSpPr>
          <a:xfrm>
            <a:off x="5997751" y="1399715"/>
            <a:ext cx="5886055" cy="4755960"/>
            <a:chOff x="876806" y="1208188"/>
            <a:chExt cx="5886055" cy="4755960"/>
          </a:xfrm>
        </p:grpSpPr>
        <p:cxnSp>
          <p:nvCxnSpPr>
            <p:cNvPr id="334" name="曲线连接符 333"/>
            <p:cNvCxnSpPr/>
            <p:nvPr/>
          </p:nvCxnSpPr>
          <p:spPr>
            <a:xfrm rot="10800000">
              <a:off x="2150492" y="4381797"/>
              <a:ext cx="60050" cy="660218"/>
            </a:xfrm>
            <a:prstGeom prst="curvedConnector3">
              <a:avLst>
                <a:gd name="adj1" fmla="val 4114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曲线连接符 342"/>
            <p:cNvCxnSpPr/>
            <p:nvPr/>
          </p:nvCxnSpPr>
          <p:spPr>
            <a:xfrm rot="10800000">
              <a:off x="2962192" y="4377071"/>
              <a:ext cx="60050" cy="660218"/>
            </a:xfrm>
            <a:prstGeom prst="curvedConnector3">
              <a:avLst>
                <a:gd name="adj1" fmla="val 4114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曲线连接符 343"/>
            <p:cNvCxnSpPr/>
            <p:nvPr/>
          </p:nvCxnSpPr>
          <p:spPr>
            <a:xfrm rot="10800000">
              <a:off x="3733354" y="4377071"/>
              <a:ext cx="60050" cy="660218"/>
            </a:xfrm>
            <a:prstGeom prst="curvedConnector3">
              <a:avLst>
                <a:gd name="adj1" fmla="val 4114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曲线连接符 344"/>
            <p:cNvCxnSpPr/>
            <p:nvPr/>
          </p:nvCxnSpPr>
          <p:spPr>
            <a:xfrm rot="10800000">
              <a:off x="4745552" y="4373162"/>
              <a:ext cx="60050" cy="660218"/>
            </a:xfrm>
            <a:prstGeom prst="curvedConnector3">
              <a:avLst>
                <a:gd name="adj1" fmla="val 4114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333666" y="5674046"/>
                  <a:ext cx="2835263" cy="282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66" y="5674046"/>
                  <a:ext cx="2835263" cy="282065"/>
                </a:xfrm>
                <a:prstGeom prst="rect">
                  <a:avLst/>
                </a:prstGeom>
                <a:blipFill>
                  <a:blip r:embed="rId9"/>
                  <a:stretch>
                    <a:fillRect l="-2151" t="-2174" r="-430" b="-195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339697" y="5417386"/>
              <a:ext cx="3887249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Feature Embedding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081433" y="5676863"/>
                  <a:ext cx="2932278" cy="282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…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433" y="5676863"/>
                  <a:ext cx="2932278" cy="282065"/>
                </a:xfrm>
                <a:prstGeom prst="rect">
                  <a:avLst/>
                </a:prstGeom>
                <a:blipFill>
                  <a:blip r:embed="rId10"/>
                  <a:stretch>
                    <a:fillRect l="-2905" t="-2174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V="1">
              <a:off x="2213291" y="5184351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999125" y="519092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3795520" y="519092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4802585" y="5191233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3297357" y="4922547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357" y="4922547"/>
                  <a:ext cx="23564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2036721" y="5020616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38175" y="5027192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624752" y="5027192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597315" y="5027192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cxnSp>
          <p:nvCxnSpPr>
            <p:cNvPr id="70" name="直接箭头连接符 69"/>
            <p:cNvCxnSpPr>
              <a:stCxn id="47" idx="3"/>
              <a:endCxn id="48" idx="1"/>
            </p:cNvCxnSpPr>
            <p:nvPr/>
          </p:nvCxnSpPr>
          <p:spPr>
            <a:xfrm>
              <a:off x="2431072" y="5112752"/>
              <a:ext cx="407103" cy="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3" idx="3"/>
              <a:endCxn id="54" idx="1"/>
            </p:cNvCxnSpPr>
            <p:nvPr/>
          </p:nvCxnSpPr>
          <p:spPr>
            <a:xfrm>
              <a:off x="4019103" y="5119328"/>
              <a:ext cx="578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1460355" y="5682404"/>
                  <a:ext cx="487634" cy="28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355" y="5682404"/>
                  <a:ext cx="487634" cy="281744"/>
                </a:xfrm>
                <a:prstGeom prst="rect">
                  <a:avLst/>
                </a:prstGeom>
                <a:blipFill>
                  <a:blip r:embed="rId12"/>
                  <a:stretch>
                    <a:fillRect l="-11250" t="-2174" r="-250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2013149" y="4168543"/>
                  <a:ext cx="2975857" cy="2078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149" y="4168543"/>
                  <a:ext cx="2975857" cy="207818"/>
                </a:xfrm>
                <a:prstGeom prst="rect">
                  <a:avLst/>
                </a:prstGeom>
                <a:blipFill>
                  <a:blip r:embed="rId1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1411899" y="4831364"/>
                  <a:ext cx="592022" cy="311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899" y="4831364"/>
                  <a:ext cx="592022" cy="311175"/>
                </a:xfrm>
                <a:prstGeom prst="rect">
                  <a:avLst/>
                </a:prstGeom>
                <a:blipFill>
                  <a:blip r:embed="rId14"/>
                  <a:stretch>
                    <a:fillRect l="-5155" r="-206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V="1">
              <a:off x="1700187" y="517309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肘形连接符 202"/>
            <p:cNvCxnSpPr>
              <a:stCxn id="121" idx="0"/>
              <a:endCxn id="109" idx="1"/>
            </p:cNvCxnSpPr>
            <p:nvPr/>
          </p:nvCxnSpPr>
          <p:spPr>
            <a:xfrm rot="5400000" flipH="1" flipV="1">
              <a:off x="1581073" y="4399289"/>
              <a:ext cx="558912" cy="3052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2983730" y="391359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/>
                <p:cNvSpPr txBox="1"/>
                <p:nvPr/>
              </p:nvSpPr>
              <p:spPr>
                <a:xfrm>
                  <a:off x="4936717" y="2730457"/>
                  <a:ext cx="390620" cy="325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7" name="文本框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717" y="2730457"/>
                  <a:ext cx="390620" cy="325282"/>
                </a:xfrm>
                <a:prstGeom prst="rect">
                  <a:avLst/>
                </a:prstGeom>
                <a:blipFill>
                  <a:blip r:embed="rId15"/>
                  <a:stretch>
                    <a:fillRect l="-14063" t="-14815" r="-25000" b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/>
                <p:cNvSpPr txBox="1"/>
                <p:nvPr/>
              </p:nvSpPr>
              <p:spPr>
                <a:xfrm>
                  <a:off x="4702896" y="2165790"/>
                  <a:ext cx="313547" cy="2830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0" name="文本框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896" y="2165790"/>
                  <a:ext cx="313547" cy="283091"/>
                </a:xfrm>
                <a:prstGeom prst="rect">
                  <a:avLst/>
                </a:prstGeom>
                <a:blipFill>
                  <a:blip r:embed="rId16"/>
                  <a:stretch>
                    <a:fillRect l="-17647" t="-6522" r="-2549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/>
            <p:cNvCxnSpPr/>
            <p:nvPr/>
          </p:nvCxnSpPr>
          <p:spPr>
            <a:xfrm flipV="1">
              <a:off x="4896392" y="302804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/>
                <p:cNvSpPr txBox="1"/>
                <p:nvPr/>
              </p:nvSpPr>
              <p:spPr>
                <a:xfrm>
                  <a:off x="4657882" y="2750757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82" y="2750757"/>
                  <a:ext cx="235642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/>
                <p:cNvSpPr txBox="1"/>
                <p:nvPr/>
              </p:nvSpPr>
              <p:spPr>
                <a:xfrm>
                  <a:off x="4370956" y="2716014"/>
                  <a:ext cx="313547" cy="289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" name="文本框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956" y="2716014"/>
                  <a:ext cx="313547" cy="289310"/>
                </a:xfrm>
                <a:prstGeom prst="rect">
                  <a:avLst/>
                </a:prstGeom>
                <a:blipFill>
                  <a:blip r:embed="rId18"/>
                  <a:stretch>
                    <a:fillRect l="-17308" t="-23404" r="-38462" b="-170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矩形 215"/>
            <p:cNvSpPr/>
            <p:nvPr/>
          </p:nvSpPr>
          <p:spPr>
            <a:xfrm>
              <a:off x="4621744" y="1712551"/>
              <a:ext cx="381986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>
            <a:xfrm flipV="1">
              <a:off x="4797988" y="1936648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flipV="1">
              <a:off x="4796916" y="146865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/>
                <p:cNvSpPr txBox="1"/>
                <p:nvPr/>
              </p:nvSpPr>
              <p:spPr>
                <a:xfrm>
                  <a:off x="4664865" y="1208188"/>
                  <a:ext cx="345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865" y="1208188"/>
                  <a:ext cx="34560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5789" t="-4444" r="-350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文本框 251"/>
            <p:cNvSpPr txBox="1"/>
            <p:nvPr/>
          </p:nvSpPr>
          <p:spPr>
            <a:xfrm>
              <a:off x="2784103" y="1221533"/>
              <a:ext cx="19539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Temporal Representation</a:t>
              </a:r>
              <a:endParaRPr lang="zh-CN" altLang="en-US" sz="1200" b="1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2026568" y="4624052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2828022" y="4630628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3614599" y="4630628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4588501" y="4630850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cxnSp>
          <p:nvCxnSpPr>
            <p:cNvPr id="292" name="直接箭头连接符 291"/>
            <p:cNvCxnSpPr>
              <a:stCxn id="288" idx="3"/>
              <a:endCxn id="289" idx="1"/>
            </p:cNvCxnSpPr>
            <p:nvPr/>
          </p:nvCxnSpPr>
          <p:spPr>
            <a:xfrm>
              <a:off x="2420919" y="4716188"/>
              <a:ext cx="407103" cy="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>
              <a:stCxn id="290" idx="3"/>
              <a:endCxn id="291" idx="1"/>
            </p:cNvCxnSpPr>
            <p:nvPr/>
          </p:nvCxnSpPr>
          <p:spPr>
            <a:xfrm>
              <a:off x="4008950" y="4722764"/>
              <a:ext cx="579551" cy="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3276506" y="4527331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506" y="4527331"/>
                  <a:ext cx="235642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曲线连接符 305"/>
            <p:cNvCxnSpPr/>
            <p:nvPr/>
          </p:nvCxnSpPr>
          <p:spPr>
            <a:xfrm flipH="1" flipV="1">
              <a:off x="2276143" y="4814899"/>
              <a:ext cx="159676" cy="606873"/>
            </a:xfrm>
            <a:prstGeom prst="curvedConnector3">
              <a:avLst>
                <a:gd name="adj1" fmla="val -6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曲线连接符 326"/>
            <p:cNvCxnSpPr/>
            <p:nvPr/>
          </p:nvCxnSpPr>
          <p:spPr>
            <a:xfrm flipH="1" flipV="1">
              <a:off x="3051881" y="4809519"/>
              <a:ext cx="159676" cy="606873"/>
            </a:xfrm>
            <a:prstGeom prst="curvedConnector3">
              <a:avLst>
                <a:gd name="adj1" fmla="val -6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曲线连接符 327"/>
            <p:cNvCxnSpPr/>
            <p:nvPr/>
          </p:nvCxnSpPr>
          <p:spPr>
            <a:xfrm flipH="1" flipV="1">
              <a:off x="3908727" y="4815890"/>
              <a:ext cx="159676" cy="606873"/>
            </a:xfrm>
            <a:prstGeom prst="curvedConnector3">
              <a:avLst>
                <a:gd name="adj1" fmla="val -6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曲线连接符 328"/>
            <p:cNvCxnSpPr/>
            <p:nvPr/>
          </p:nvCxnSpPr>
          <p:spPr>
            <a:xfrm flipH="1" flipV="1">
              <a:off x="4847212" y="4815889"/>
              <a:ext cx="159676" cy="606873"/>
            </a:xfrm>
            <a:prstGeom prst="curvedConnector3">
              <a:avLst>
                <a:gd name="adj1" fmla="val -650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 flipV="1">
              <a:off x="2208621" y="437316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V="1">
              <a:off x="2994455" y="4379738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/>
            <p:cNvCxnSpPr/>
            <p:nvPr/>
          </p:nvCxnSpPr>
          <p:spPr>
            <a:xfrm flipV="1">
              <a:off x="3790850" y="4379738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箭头连接符 332"/>
            <p:cNvCxnSpPr/>
            <p:nvPr/>
          </p:nvCxnSpPr>
          <p:spPr>
            <a:xfrm flipV="1">
              <a:off x="4797915" y="438004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/>
            <p:nvPr/>
          </p:nvCxnSpPr>
          <p:spPr>
            <a:xfrm flipV="1">
              <a:off x="2214399" y="4804626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/>
            <p:nvPr/>
          </p:nvCxnSpPr>
          <p:spPr>
            <a:xfrm flipV="1">
              <a:off x="3000233" y="481120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411"/>
            <p:cNvCxnSpPr/>
            <p:nvPr/>
          </p:nvCxnSpPr>
          <p:spPr>
            <a:xfrm flipV="1">
              <a:off x="3796628" y="481120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4803693" y="4811508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2035447" y="3730454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2828022" y="3726177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3614599" y="3727067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4597315" y="3725983"/>
              <a:ext cx="394351" cy="18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GRU</a:t>
              </a:r>
              <a:endParaRPr lang="zh-CN" altLang="en-US" sz="800" b="1" dirty="0"/>
            </a:p>
          </p:txBody>
        </p:sp>
        <p:cxnSp>
          <p:nvCxnSpPr>
            <p:cNvPr id="419" name="直接箭头连接符 418"/>
            <p:cNvCxnSpPr>
              <a:stCxn id="415" idx="3"/>
              <a:endCxn id="416" idx="1"/>
            </p:cNvCxnSpPr>
            <p:nvPr/>
          </p:nvCxnSpPr>
          <p:spPr>
            <a:xfrm flipV="1">
              <a:off x="2429798" y="3818313"/>
              <a:ext cx="398224" cy="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箭头连接符 419"/>
            <p:cNvCxnSpPr/>
            <p:nvPr/>
          </p:nvCxnSpPr>
          <p:spPr>
            <a:xfrm>
              <a:off x="4008950" y="3820472"/>
              <a:ext cx="579551" cy="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/>
            <p:nvPr/>
          </p:nvCxnSpPr>
          <p:spPr>
            <a:xfrm flipV="1">
              <a:off x="2206067" y="391655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/>
            <p:nvPr/>
          </p:nvCxnSpPr>
          <p:spPr>
            <a:xfrm flipV="1">
              <a:off x="4698523" y="302325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/>
            <p:nvPr/>
          </p:nvCxnSpPr>
          <p:spPr>
            <a:xfrm flipV="1">
              <a:off x="3788296" y="3915470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/>
            <p:nvPr/>
          </p:nvCxnSpPr>
          <p:spPr>
            <a:xfrm flipV="1">
              <a:off x="4802585" y="3907163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文本框 424"/>
                <p:cNvSpPr txBox="1"/>
                <p:nvPr/>
              </p:nvSpPr>
              <p:spPr>
                <a:xfrm>
                  <a:off x="3293201" y="3615621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5" name="文本框 4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01" y="3615621"/>
                  <a:ext cx="235642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矩形 429"/>
            <p:cNvSpPr/>
            <p:nvPr/>
          </p:nvSpPr>
          <p:spPr>
            <a:xfrm>
              <a:off x="4618787" y="3273906"/>
              <a:ext cx="381986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1" name="直接箭头连接符 430"/>
            <p:cNvCxnSpPr/>
            <p:nvPr/>
          </p:nvCxnSpPr>
          <p:spPr>
            <a:xfrm flipV="1">
              <a:off x="4795031" y="3498003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肘形连接符 431"/>
            <p:cNvCxnSpPr>
              <a:stCxn id="121" idx="0"/>
              <a:endCxn id="430" idx="1"/>
            </p:cNvCxnSpPr>
            <p:nvPr/>
          </p:nvCxnSpPr>
          <p:spPr>
            <a:xfrm rot="5400000" flipH="1" flipV="1">
              <a:off x="2436574" y="2649152"/>
              <a:ext cx="1453549" cy="29108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234802" y="2131672"/>
              <a:ext cx="1180408" cy="998452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5365048" y="2373599"/>
              <a:ext cx="1397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/>
                  </a:solidFill>
                </a:rPr>
                <a:t>Instance-pooling</a:t>
              </a:r>
            </a:p>
            <a:p>
              <a:r>
                <a:rPr lang="en-US" altLang="zh-CN" sz="1200" b="1" dirty="0">
                  <a:solidFill>
                    <a:schemeClr val="accent4"/>
                  </a:solidFill>
                </a:rPr>
                <a:t>operation</a:t>
              </a:r>
              <a:endParaRPr lang="zh-CN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43" name="直接箭头连接符 442"/>
            <p:cNvCxnSpPr>
              <a:endCxn id="450" idx="3"/>
            </p:cNvCxnSpPr>
            <p:nvPr/>
          </p:nvCxnSpPr>
          <p:spPr>
            <a:xfrm flipH="1" flipV="1">
              <a:off x="1592955" y="3542781"/>
              <a:ext cx="507246" cy="741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矩形 443"/>
                <p:cNvSpPr/>
                <p:nvPr/>
              </p:nvSpPr>
              <p:spPr>
                <a:xfrm>
                  <a:off x="921935" y="2937227"/>
                  <a:ext cx="723208" cy="314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4" name="矩形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35" y="2937227"/>
                  <a:ext cx="723208" cy="31444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文本框 449"/>
                <p:cNvSpPr txBox="1"/>
                <p:nvPr/>
              </p:nvSpPr>
              <p:spPr>
                <a:xfrm>
                  <a:off x="932838" y="3433777"/>
                  <a:ext cx="660117" cy="218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0" name="文本框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38" y="3433777"/>
                  <a:ext cx="660117" cy="218008"/>
                </a:xfrm>
                <a:prstGeom prst="rect">
                  <a:avLst/>
                </a:prstGeom>
                <a:blipFill>
                  <a:blip r:embed="rId23"/>
                  <a:stretch>
                    <a:fillRect l="-2778" r="-926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2" name="直接箭头连接符 451"/>
            <p:cNvCxnSpPr/>
            <p:nvPr/>
          </p:nvCxnSpPr>
          <p:spPr>
            <a:xfrm flipV="1">
              <a:off x="1260342" y="326423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箭头连接符 452"/>
            <p:cNvCxnSpPr/>
            <p:nvPr/>
          </p:nvCxnSpPr>
          <p:spPr>
            <a:xfrm flipV="1">
              <a:off x="1257788" y="267649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文本框 453"/>
                <p:cNvSpPr txBox="1"/>
                <p:nvPr/>
              </p:nvSpPr>
              <p:spPr>
                <a:xfrm>
                  <a:off x="876806" y="2425329"/>
                  <a:ext cx="83215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4" name="文本框 4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806" y="2425329"/>
                  <a:ext cx="832151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4412" r="-6618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3" name="矩形 462"/>
            <p:cNvSpPr/>
            <p:nvPr/>
          </p:nvSpPr>
          <p:spPr>
            <a:xfrm>
              <a:off x="4599424" y="2428187"/>
              <a:ext cx="381986" cy="20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5" name="直接箭头连接符 464"/>
            <p:cNvCxnSpPr>
              <a:stCxn id="454" idx="3"/>
              <a:endCxn id="463" idx="1"/>
            </p:cNvCxnSpPr>
            <p:nvPr/>
          </p:nvCxnSpPr>
          <p:spPr>
            <a:xfrm flipV="1">
              <a:off x="1708957" y="2532096"/>
              <a:ext cx="2890467" cy="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箭头连接符 467"/>
            <p:cNvCxnSpPr/>
            <p:nvPr/>
          </p:nvCxnSpPr>
          <p:spPr>
            <a:xfrm flipV="1">
              <a:off x="4773022" y="265614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文本框 476"/>
              <p:cNvSpPr txBox="1"/>
              <p:nvPr/>
            </p:nvSpPr>
            <p:spPr>
              <a:xfrm>
                <a:off x="2224673" y="1634788"/>
                <a:ext cx="1914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200" dirty="0"/>
                  <a:t> : daily, weekend, holiday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200" dirty="0"/>
                  <a:t> : different grids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477" name="文本框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73" y="1634788"/>
                <a:ext cx="1914412" cy="461665"/>
              </a:xfrm>
              <a:prstGeom prst="rect">
                <a:avLst/>
              </a:prstGeom>
              <a:blipFill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604350" y="2411919"/>
            <a:ext cx="4477629" cy="2775999"/>
            <a:chOff x="3612663" y="2637448"/>
            <a:chExt cx="4477629" cy="2775999"/>
          </a:xfrm>
        </p:grpSpPr>
        <p:sp>
          <p:nvSpPr>
            <p:cNvPr id="12" name="文本框 11"/>
            <p:cNvSpPr txBox="1"/>
            <p:nvPr/>
          </p:nvSpPr>
          <p:spPr>
            <a:xfrm>
              <a:off x="5258775" y="5105670"/>
              <a:ext cx="1648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ST static context</a:t>
              </a:r>
              <a:endParaRPr lang="zh-CN" altLang="en-US" sz="14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67106" y="4242559"/>
              <a:ext cx="1388226" cy="445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Feature Embedding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702578" y="4933353"/>
                  <a:ext cx="409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578" y="4933353"/>
                  <a:ext cx="4097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940" t="-4348" r="-597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/>
            <p:cNvCxnSpPr/>
            <p:nvPr/>
          </p:nvCxnSpPr>
          <p:spPr>
            <a:xfrm flipV="1">
              <a:off x="5899171" y="3981058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5768388" y="3660006"/>
                  <a:ext cx="387670" cy="304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𝑇𝑠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388" y="3660006"/>
                  <a:ext cx="387670" cy="304058"/>
                </a:xfrm>
                <a:prstGeom prst="rect">
                  <a:avLst/>
                </a:prstGeom>
                <a:blipFill>
                  <a:blip r:embed="rId3"/>
                  <a:stretch>
                    <a:fillRect l="-7937" r="-4762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/>
            <p:cNvCxnSpPr/>
            <p:nvPr/>
          </p:nvCxnSpPr>
          <p:spPr>
            <a:xfrm flipV="1">
              <a:off x="5899788" y="347551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/>
                <p:cNvSpPr/>
                <p:nvPr/>
              </p:nvSpPr>
              <p:spPr>
                <a:xfrm>
                  <a:off x="4472333" y="3233576"/>
                  <a:ext cx="2851179" cy="2078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Generator (</a:t>
                  </a:r>
                  <a14:m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矩形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333" y="3233576"/>
                  <a:ext cx="2851179" cy="207818"/>
                </a:xfrm>
                <a:prstGeom prst="rect">
                  <a:avLst/>
                </a:prstGeom>
                <a:blipFill>
                  <a:blip r:embed="rId4"/>
                  <a:stretch>
                    <a:fillRect t="-21622" b="-459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4409677" y="4920279"/>
                  <a:ext cx="3398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677" y="4920279"/>
                  <a:ext cx="3398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t="-4348" r="-3571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7607499" y="4894840"/>
                  <a:ext cx="340671" cy="2778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499" y="4894840"/>
                  <a:ext cx="340671" cy="277897"/>
                </a:xfrm>
                <a:prstGeom prst="rect">
                  <a:avLst/>
                </a:prstGeom>
                <a:blipFill>
                  <a:blip r:embed="rId6"/>
                  <a:stretch>
                    <a:fillRect l="-16364" t="-4348" r="-3636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3698248" y="4920280"/>
                  <a:ext cx="332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48" y="4920280"/>
                  <a:ext cx="33272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545" t="-4348" r="-545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矩形 138"/>
            <p:cNvSpPr/>
            <p:nvPr/>
          </p:nvSpPr>
          <p:spPr>
            <a:xfrm>
              <a:off x="3612663" y="4231110"/>
              <a:ext cx="1258263" cy="454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Amortization Network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V="1">
              <a:off x="4579554" y="4711945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flipV="1">
              <a:off x="3835014" y="4713784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flipV="1">
              <a:off x="4239240" y="3990835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4080899" y="3713836"/>
                  <a:ext cx="345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899" y="3713836"/>
                  <a:ext cx="34560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789" t="-4348" r="-3509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矩形 145"/>
            <p:cNvSpPr/>
            <p:nvPr/>
          </p:nvSpPr>
          <p:spPr>
            <a:xfrm>
              <a:off x="6832029" y="4231110"/>
              <a:ext cx="1258263" cy="454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Amortization Network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>
            <a:xfrm flipV="1">
              <a:off x="7453196" y="4001991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/>
                <p:cNvSpPr txBox="1"/>
                <p:nvPr/>
              </p:nvSpPr>
              <p:spPr>
                <a:xfrm>
                  <a:off x="7294855" y="3724992"/>
                  <a:ext cx="3268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8" name="文本框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855" y="3724992"/>
                  <a:ext cx="3268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85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/>
            <p:nvPr/>
          </p:nvCxnSpPr>
          <p:spPr>
            <a:xfrm flipV="1">
              <a:off x="7771016" y="4694882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 flipV="1">
              <a:off x="4239240" y="3484717"/>
              <a:ext cx="756709" cy="199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 flipH="1" flipV="1">
              <a:off x="6806181" y="3484717"/>
              <a:ext cx="640990" cy="24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 flipV="1">
              <a:off x="5855563" y="4711945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V="1">
              <a:off x="5901680" y="2970337"/>
              <a:ext cx="2554" cy="22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830551" y="2637448"/>
                  <a:ext cx="2179507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551" y="2637448"/>
                  <a:ext cx="2179507" cy="283219"/>
                </a:xfrm>
                <a:prstGeom prst="rect">
                  <a:avLst/>
                </a:prstGeom>
                <a:blipFill>
                  <a:blip r:embed="rId10"/>
                  <a:stretch>
                    <a:fillRect l="-1955" t="-2174" r="-3073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6992685" y="4910919"/>
                <a:ext cx="33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85" y="4910919"/>
                <a:ext cx="339837" cy="276999"/>
              </a:xfrm>
              <a:prstGeom prst="rect">
                <a:avLst/>
              </a:prstGeom>
              <a:blipFill>
                <a:blip r:embed="rId11"/>
                <a:stretch>
                  <a:fillRect l="-14286" t="-4444" r="-357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/>
          <p:cNvCxnSpPr/>
          <p:nvPr/>
        </p:nvCxnSpPr>
        <p:spPr>
          <a:xfrm flipV="1">
            <a:off x="7162562" y="4702585"/>
            <a:ext cx="2554" cy="22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7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214</Words>
  <Application>Microsoft Macintosh PowerPoint</Application>
  <PresentationFormat>宽屏</PresentationFormat>
  <Paragraphs>149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秦慧玲</dc:creator>
  <cp:lastModifiedBy>Microsoft Office User</cp:lastModifiedBy>
  <cp:revision>158</cp:revision>
  <dcterms:created xsi:type="dcterms:W3CDTF">2019-11-26T01:50:45Z</dcterms:created>
  <dcterms:modified xsi:type="dcterms:W3CDTF">2019-12-17T05:58:19Z</dcterms:modified>
</cp:coreProperties>
</file>