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66716-2A74-4FA6-9A47-6D41983E9867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DD6FD-CD2B-4FF5-9D75-B257C1F38A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63DEE2B-118D-4466-B379-708902FED2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3F6B7A2-F2FB-4C97-80E6-E8F30C3D1B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75395A8-60CD-453A-B016-260C6AB2B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707389E-2CE4-4192-9420-A40875C4E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1DFCEA3-C25A-4EC4-B701-68E3DF17B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8A2D1D3-905C-4AED-BB81-E7E9E18879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по вертикали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по вертикали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контента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Заполнитель контента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Заполнитель текста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" name="Заполнитель контента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" name="Заполнитель даты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Заполнитель нижнего колонтитула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Заполнитель номера слайда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Заполнитель нижнего колонтитула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Заполнитель номера слайда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даты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Заполнитель нижнего колонтитула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текста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изображения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Заполнитель текста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названия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Pepeland </a:t>
            </a:r>
            <a:r>
              <a:rPr lang="ru-RU" altLang="en-US"/>
              <a:t>повязка бот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6281552" y="6444694"/>
            <a:ext cx="9144000" cy="1655762"/>
          </a:xfrm>
        </p:spPr>
        <p:txBody>
          <a:bodyPr/>
          <a:lstStyle/>
          <a:p>
            <a:r>
              <a:rPr lang="ru-RU" altLang="en-US"/>
              <a:t>Алексей Соколов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Идея проекта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74766" y="1690688"/>
            <a:ext cx="4067299" cy="4067299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28857" y="1947987"/>
            <a:ext cx="2857500" cy="3810000"/>
          </a:xfrm>
          <a:prstGeom prst="rect">
            <a:avLst/>
          </a:prstGeom>
        </p:spPr>
      </p:pic>
      <p:sp>
        <p:nvSpPr>
          <p:cNvPr id="6" name="Текст. поле 5"/>
          <p:cNvSpPr txBox="1"/>
          <p:nvPr/>
        </p:nvSpPr>
        <p:spPr>
          <a:xfrm>
            <a:off x="8818982" y="1581186"/>
            <a:ext cx="677250" cy="366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Это я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Цель проекта и почему бот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393289" y="1690688"/>
            <a:ext cx="3262801" cy="4880016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1188" y="3497987"/>
            <a:ext cx="5027068" cy="12654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Результат и перспективы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6516089" y="2401897"/>
            <a:ext cx="4837711" cy="2054205"/>
          </a:xfrm>
        </p:spPr>
        <p:txBody>
          <a:bodyPr/>
          <a:lstStyle/>
          <a:p>
            <a:r>
              <a:rPr lang="ru-RU"/>
              <a:t>Больше цветов</a:t>
            </a:r>
          </a:p>
          <a:p>
            <a:r>
              <a:rPr lang="ru-RU"/>
              <a:t>Гибкая настройка</a:t>
            </a:r>
          </a:p>
          <a:p>
            <a:r>
              <a:rPr lang="ru-RU"/>
              <a:t>Другие платформы</a:t>
            </a:r>
          </a:p>
          <a:p>
            <a:r>
              <a:rPr lang="ru-RU"/>
              <a:t>ИСПРАВЛЕНИЕ ОШИБКИ!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84070" y="1690688"/>
            <a:ext cx="1636703" cy="1636703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84070" y="3637750"/>
            <a:ext cx="1636703" cy="16367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ОШИБКИ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4710" y="2068862"/>
            <a:ext cx="1360137" cy="1360137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4710" y="4178135"/>
            <a:ext cx="1360137" cy="1360137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35863" y="2068863"/>
            <a:ext cx="1360137" cy="136013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35863" y="4178135"/>
            <a:ext cx="1360137" cy="1360137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317017" y="2068861"/>
            <a:ext cx="1360138" cy="1360138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317017" y="4178135"/>
            <a:ext cx="1360138" cy="13601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СПОСИБО ЗА ВНЕМАНИЕ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7848353" y="64941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Я пойду исправлять ошибки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Алексей соколов</dc:creator>
  <cp:lastModifiedBy>Алексей соколов</cp:lastModifiedBy>
  <cp:revision>1</cp:revision>
  <dcterms:created xsi:type="dcterms:W3CDTF">2023-04-16T20:29:20Z</dcterms:created>
  <dcterms:modified xsi:type="dcterms:W3CDTF">2023-04-16T20:54:44Z</dcterms:modified>
</cp:coreProperties>
</file>