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.jpg" id="{4D6E6F34-5E9C-49FC-907A-E55163260B89}">
          <p14:sldIdLst>
            <p14:sldId id="256"/>
          </p14:sldIdLst>
        </p14:section>
        <p14:section name="thumbnail.jpg" id="{43C48FF0-F12B-4693-8A78-9E019956E0A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03C00"/>
    <a:srgbClr val="FA3700"/>
    <a:srgbClr val="F05000"/>
    <a:srgbClr val="F04600"/>
    <a:srgbClr val="FF6600"/>
    <a:srgbClr val="ED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8282C6-296A-50C0-C43A-83283D499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D2F94E3-03AF-6C1B-2E19-BCA89D888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9B19261-44F2-291F-9811-EB601334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37D7-6737-4923-A661-A040318C7E7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5DDF2F-711F-0157-F638-7854FAFD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A6122D-4313-0692-BB27-4243EDBB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A24-A747-4FFD-8769-0586B816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9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80FB81-8220-6F85-9F4A-D83A0973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34F3DE7-BEF0-8A4B-C9E7-FFFAB80B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714487B-BC7B-5E8F-3DDB-8135CF77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37D7-6737-4923-A661-A040318C7E7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A6EA14-404E-91F9-E9E9-849765C5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EC6F63-32C5-E9A7-201E-A50E3FEB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A24-A747-4FFD-8769-0586B816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9F29779-7706-92FF-B9CD-5429ED3C1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667FCA4-C299-6238-A884-B1240387A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665308-A9A9-25FA-E8DE-2488E436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37D7-6737-4923-A661-A040318C7E7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288280-78CF-3829-25F9-050023E6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ADF665-6CE0-CDFB-6011-63748825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A24-A747-4FFD-8769-0586B816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5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6E1540-58C1-2535-756B-EECEF303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F15FFC-7791-F8F5-7BA4-46FC0481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6A67EF2-F85A-2499-6CA1-B8556415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37D7-6737-4923-A661-A040318C7E7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876B59-FB91-8D4C-1FBE-DC8EA695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BF8152-2A38-8253-4FCE-3987075C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A24-A747-4FFD-8769-0586B816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8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6C0110-9557-2D28-D924-6932F19C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7CF4829-FBAC-9CDD-E3CA-91D73684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62849FD-C2FE-9339-BD26-B309168B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37D7-6737-4923-A661-A040318C7E7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2FA6A1-556F-5173-40B7-3017C191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E1CE4E-E82F-4EFF-F07D-7393A102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A24-A747-4FFD-8769-0586B816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5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0856C7-D90C-0C6A-39B2-CACA5B0B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EEC3D5-C750-361F-1B40-D73786A12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2AE5FB4-2789-FF67-EF2B-F190C2AD3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90B4057-6D7B-AE6C-B2FD-B198BA47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37D7-6737-4923-A661-A040318C7E7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816518A-150A-27F9-559B-A5820FED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C8D642B-FE9C-84F6-B489-EF6A572A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A24-A747-4FFD-8769-0586B816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E1552F-A6E2-1C8C-6E02-36A53E14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334B9E1-1EBC-98E2-CA70-4931D7B4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EA0B5AA-E5CA-1420-5E3D-D87287D4E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2E992F1-E253-22CB-E677-8C1963401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B4C4AA4-D6C3-9672-3B6A-BDE10D5D8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D9D7EC2-36BF-679E-C034-C2DDEDF6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37D7-6737-4923-A661-A040318C7E7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997FDB7-A1BB-1885-8B70-918F54A0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FE28F1A-B13E-0861-8B19-AA701872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A24-A747-4FFD-8769-0586B816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3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D27970-404B-7394-66D8-94A0A5A2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201F51E-E76A-7C87-4704-F00DE5E7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37D7-6737-4923-A661-A040318C7E7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CFFB7F6-0A1F-A960-CB9B-816F00C4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AD85CC8-C1BF-AA49-D6CD-433C145F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A24-A747-4FFD-8769-0586B816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2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4248A9-74E2-B778-30DF-5222B42F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37D7-6737-4923-A661-A040318C7E7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C54585E-A859-3CCE-73F9-BE9B302F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00B4203-EDE0-FC97-AB31-D1561F7E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A24-A747-4FFD-8769-0586B816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0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02CAEE-E7EB-4F45-9A54-2CB2F3C3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0D1596-AF11-27AE-8FD2-6E1A00217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353D210-A301-65BB-4D33-D07516253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18EDC30-E871-AE48-5E4B-82046140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37D7-6737-4923-A661-A040318C7E7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4774563-1068-EF77-C059-FFE30491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3282F46-66A7-6A1C-9CB7-7AFFE71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A24-A747-4FFD-8769-0586B816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AAFE0C-6DD6-C653-85FC-8F2D7C75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E87AFB4-B9FA-67E1-24E5-F8A003C9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919F91-B800-F4C1-9CB4-FC6BF0F1C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6C7A47F-1F24-6ED4-67BB-BDE1D899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37D7-6737-4923-A661-A040318C7E7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08A8CFB-C511-33B4-02DB-1C74C552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31ED2B3-5773-644A-45A1-9EDA320A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AA24-A747-4FFD-8769-0586B816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6942260-D65F-145F-A461-A0B176B5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533D73-38F2-9DEC-A99C-57A7B4C39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49E626-2B02-9262-01A3-B7CA05347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37D7-6737-4923-A661-A040318C7E7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000636-9F0B-A76C-DD54-89B74FE19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6DFF7E-8398-9C37-D406-63313A10E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AA24-A747-4FFD-8769-0586B816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8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קבוצה 24" descr="logo.jpg">
            <a:extLst>
              <a:ext uri="{FF2B5EF4-FFF2-40B4-BE49-F238E27FC236}">
                <a16:creationId xmlns:a16="http://schemas.microsoft.com/office/drawing/2014/main" id="{4E966B9F-3AFC-B786-502A-F29F25F2A04F}"/>
              </a:ext>
            </a:extLst>
          </p:cNvPr>
          <p:cNvGrpSpPr/>
          <p:nvPr/>
        </p:nvGrpSpPr>
        <p:grpSpPr>
          <a:xfrm>
            <a:off x="543927" y="468227"/>
            <a:ext cx="5032147" cy="2663547"/>
            <a:chOff x="2278532" y="2097226"/>
            <a:chExt cx="5032147" cy="2663547"/>
          </a:xfrm>
        </p:grpSpPr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ADD6E18F-1D5F-9BFC-9539-A853A668DB43}"/>
                </a:ext>
              </a:extLst>
            </p:cNvPr>
            <p:cNvGrpSpPr/>
            <p:nvPr/>
          </p:nvGrpSpPr>
          <p:grpSpPr>
            <a:xfrm rot="21446604" flipH="1">
              <a:off x="5975676" y="2611335"/>
              <a:ext cx="1268434" cy="636456"/>
              <a:chOff x="5641976" y="4006351"/>
              <a:chExt cx="1268434" cy="636456"/>
            </a:xfrm>
          </p:grpSpPr>
          <p:sp>
            <p:nvSpPr>
              <p:cNvPr id="9" name="ירח 8">
                <a:extLst>
                  <a:ext uri="{FF2B5EF4-FFF2-40B4-BE49-F238E27FC236}">
                    <a16:creationId xmlns:a16="http://schemas.microsoft.com/office/drawing/2014/main" id="{42A68205-FD98-E9B8-6671-D3D09B82B632}"/>
                  </a:ext>
                </a:extLst>
              </p:cNvPr>
              <p:cNvSpPr/>
              <p:nvPr/>
            </p:nvSpPr>
            <p:spPr>
              <a:xfrm rot="4132971">
                <a:off x="6182817" y="3748507"/>
                <a:ext cx="419869" cy="1035316"/>
              </a:xfrm>
              <a:prstGeom prst="moon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137C24A2-38CF-3F9D-17F3-139007F18D94}"/>
                  </a:ext>
                </a:extLst>
              </p:cNvPr>
              <p:cNvSpPr/>
              <p:nvPr/>
            </p:nvSpPr>
            <p:spPr>
              <a:xfrm rot="19868877">
                <a:off x="5641976" y="4130480"/>
                <a:ext cx="653143" cy="5123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מלבן: פינות עליונות חתוכות 7">
                <a:extLst>
                  <a:ext uri="{FF2B5EF4-FFF2-40B4-BE49-F238E27FC236}">
                    <a16:creationId xmlns:a16="http://schemas.microsoft.com/office/drawing/2014/main" id="{9E6C7F1F-F319-35EC-29AD-FF500DBE7157}"/>
                  </a:ext>
                </a:extLst>
              </p:cNvPr>
              <p:cNvSpPr/>
              <p:nvPr/>
            </p:nvSpPr>
            <p:spPr>
              <a:xfrm rot="4539358">
                <a:off x="6090670" y="4076070"/>
                <a:ext cx="360869" cy="221431"/>
              </a:xfrm>
              <a:prstGeom prst="snip2SameRect">
                <a:avLst>
                  <a:gd name="adj1" fmla="val 34879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טרפז 12">
                <a:extLst>
                  <a:ext uri="{FF2B5EF4-FFF2-40B4-BE49-F238E27FC236}">
                    <a16:creationId xmlns:a16="http://schemas.microsoft.com/office/drawing/2014/main" id="{5750F4EF-D5A2-A46D-D4C0-AAA4A3771A59}"/>
                  </a:ext>
                </a:extLst>
              </p:cNvPr>
              <p:cNvSpPr/>
              <p:nvPr/>
            </p:nvSpPr>
            <p:spPr>
              <a:xfrm rot="9903716">
                <a:off x="6433015" y="4149845"/>
                <a:ext cx="211593" cy="473730"/>
              </a:xfrm>
              <a:prstGeom prst="trapezoid">
                <a:avLst>
                  <a:gd name="adj" fmla="val 491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קבוצה 23">
              <a:extLst>
                <a:ext uri="{FF2B5EF4-FFF2-40B4-BE49-F238E27FC236}">
                  <a16:creationId xmlns:a16="http://schemas.microsoft.com/office/drawing/2014/main" id="{C89212AA-5512-04CD-CF5E-5AFC8F454F38}"/>
                </a:ext>
              </a:extLst>
            </p:cNvPr>
            <p:cNvGrpSpPr/>
            <p:nvPr/>
          </p:nvGrpSpPr>
          <p:grpSpPr>
            <a:xfrm>
              <a:off x="2278532" y="2097226"/>
              <a:ext cx="5032147" cy="2663547"/>
              <a:chOff x="3129989" y="3384759"/>
              <a:chExt cx="5032147" cy="2663547"/>
            </a:xfrm>
          </p:grpSpPr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D38BAE5B-BFF7-0C78-361D-AD5AECC59B67}"/>
                  </a:ext>
                </a:extLst>
              </p:cNvPr>
              <p:cNvSpPr/>
              <p:nvPr/>
            </p:nvSpPr>
            <p:spPr>
              <a:xfrm>
                <a:off x="3129989" y="3384759"/>
                <a:ext cx="5032147" cy="2646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600" b="0" cap="none" spc="0" dirty="0">
                    <a:ln w="0"/>
                    <a:solidFill>
                      <a:srgbClr val="FF3300"/>
                    </a:solidFill>
                    <a:latin typeface="Bahnschrift Condensed" panose="020B0502040204020203" pitchFamily="34" charset="0"/>
                  </a:rPr>
                  <a:t>C</a:t>
                </a:r>
                <a:r>
                  <a:rPr lang="en-US" sz="16600" b="0" cap="none" spc="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Condensed" panose="020B0502040204020203" pitchFamily="34" charset="0"/>
                  </a:rPr>
                  <a:t>or</a:t>
                </a:r>
                <a:r>
                  <a:rPr lang="en-US" sz="16600" b="0" cap="none" spc="0" dirty="0">
                    <a:ln w="0"/>
                    <a:solidFill>
                      <a:srgbClr val="FF3300"/>
                    </a:solidFill>
                    <a:latin typeface="Bahnschrift Condensed" panose="020B0502040204020203" pitchFamily="34" charset="0"/>
                  </a:rPr>
                  <a:t>S</a:t>
                </a:r>
                <a:r>
                  <a:rPr lang="en-US" sz="16600" b="0" cap="none" spc="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Condensed" panose="020B0502040204020203" pitchFamily="34" charset="0"/>
                  </a:rPr>
                  <a:t>ys</a:t>
                </a:r>
              </a:p>
            </p:txBody>
          </p:sp>
          <p:grpSp>
            <p:nvGrpSpPr>
              <p:cNvPr id="20" name="קבוצה 19">
                <a:extLst>
                  <a:ext uri="{FF2B5EF4-FFF2-40B4-BE49-F238E27FC236}">
                    <a16:creationId xmlns:a16="http://schemas.microsoft.com/office/drawing/2014/main" id="{6F51A56A-FF7E-012B-9C85-3E1492B47CEB}"/>
                  </a:ext>
                </a:extLst>
              </p:cNvPr>
              <p:cNvGrpSpPr/>
              <p:nvPr/>
            </p:nvGrpSpPr>
            <p:grpSpPr>
              <a:xfrm rot="10800000">
                <a:off x="3391957" y="5715746"/>
                <a:ext cx="3062819" cy="332560"/>
                <a:chOff x="2623621" y="4630431"/>
                <a:chExt cx="1427883" cy="29580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מלבן: פינות עליונות חתוכות 15">
                  <a:extLst>
                    <a:ext uri="{FF2B5EF4-FFF2-40B4-BE49-F238E27FC236}">
                      <a16:creationId xmlns:a16="http://schemas.microsoft.com/office/drawing/2014/main" id="{FC5E6FCA-05FA-9ED1-DB31-8AB165B0E7DB}"/>
                    </a:ext>
                  </a:extLst>
                </p:cNvPr>
                <p:cNvSpPr/>
                <p:nvPr/>
              </p:nvSpPr>
              <p:spPr>
                <a:xfrm rot="16200000">
                  <a:off x="3842306" y="4717036"/>
                  <a:ext cx="295804" cy="122593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7" name="חץ: מחומש 16">
                  <a:extLst>
                    <a:ext uri="{FF2B5EF4-FFF2-40B4-BE49-F238E27FC236}">
                      <a16:creationId xmlns:a16="http://schemas.microsoft.com/office/drawing/2014/main" id="{E82966D1-D546-FC37-DC3E-E273B2A6DCF2}"/>
                    </a:ext>
                  </a:extLst>
                </p:cNvPr>
                <p:cNvSpPr/>
                <p:nvPr/>
              </p:nvSpPr>
              <p:spPr>
                <a:xfrm rot="10800000">
                  <a:off x="2623621" y="4699916"/>
                  <a:ext cx="1364832" cy="156834"/>
                </a:xfrm>
                <a:prstGeom prst="homePlate">
                  <a:avLst>
                    <a:gd name="adj" fmla="val 7563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" name="מלבן 1" descr="logo.jpg">
            <a:extLst>
              <a:ext uri="{FF2B5EF4-FFF2-40B4-BE49-F238E27FC236}">
                <a16:creationId xmlns:a16="http://schemas.microsoft.com/office/drawing/2014/main" id="{042AD0C4-1B37-4FCE-94E8-B5C32FB1FF7E}"/>
              </a:ext>
            </a:extLst>
          </p:cNvPr>
          <p:cNvSpPr/>
          <p:nvPr/>
        </p:nvSpPr>
        <p:spPr>
          <a:xfrm>
            <a:off x="0" y="0"/>
            <a:ext cx="6120000" cy="36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389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 descr="thumbnail.jpg">
            <a:extLst>
              <a:ext uri="{FF2B5EF4-FFF2-40B4-BE49-F238E27FC236}">
                <a16:creationId xmlns:a16="http://schemas.microsoft.com/office/drawing/2014/main" id="{A7F24D85-AA51-950F-3C4D-8BC6924CE8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18" y="1372316"/>
            <a:ext cx="9012964" cy="4506482"/>
          </a:xfrm>
          <a:prstGeom prst="rect">
            <a:avLst/>
          </a:prstGeom>
        </p:spPr>
      </p:pic>
      <p:grpSp>
        <p:nvGrpSpPr>
          <p:cNvPr id="4" name="קבוצה 3" descr="thumbnail.jpg">
            <a:extLst>
              <a:ext uri="{FF2B5EF4-FFF2-40B4-BE49-F238E27FC236}">
                <a16:creationId xmlns:a16="http://schemas.microsoft.com/office/drawing/2014/main" id="{3A72A960-B3D5-7A54-CA99-846B6EA90357}"/>
              </a:ext>
            </a:extLst>
          </p:cNvPr>
          <p:cNvGrpSpPr/>
          <p:nvPr/>
        </p:nvGrpSpPr>
        <p:grpSpPr>
          <a:xfrm>
            <a:off x="3579926" y="2097226"/>
            <a:ext cx="5032147" cy="2663547"/>
            <a:chOff x="2278532" y="2097226"/>
            <a:chExt cx="5032147" cy="2663547"/>
          </a:xfrm>
        </p:grpSpPr>
        <p:grpSp>
          <p:nvGrpSpPr>
            <p:cNvPr id="5" name="קבוצה 4">
              <a:extLst>
                <a:ext uri="{FF2B5EF4-FFF2-40B4-BE49-F238E27FC236}">
                  <a16:creationId xmlns:a16="http://schemas.microsoft.com/office/drawing/2014/main" id="{5B77D531-8B89-EDD2-2B11-1D6672F8E00F}"/>
                </a:ext>
              </a:extLst>
            </p:cNvPr>
            <p:cNvGrpSpPr/>
            <p:nvPr/>
          </p:nvGrpSpPr>
          <p:grpSpPr>
            <a:xfrm rot="21446604" flipH="1">
              <a:off x="5975676" y="2611335"/>
              <a:ext cx="1268434" cy="636456"/>
              <a:chOff x="5641976" y="4006351"/>
              <a:chExt cx="1268434" cy="636456"/>
            </a:xfrm>
          </p:grpSpPr>
          <p:sp>
            <p:nvSpPr>
              <p:cNvPr id="11" name="ירח 10">
                <a:extLst>
                  <a:ext uri="{FF2B5EF4-FFF2-40B4-BE49-F238E27FC236}">
                    <a16:creationId xmlns:a16="http://schemas.microsoft.com/office/drawing/2014/main" id="{1EB0C0D2-1551-8F51-6C72-B1CE92723002}"/>
                  </a:ext>
                </a:extLst>
              </p:cNvPr>
              <p:cNvSpPr/>
              <p:nvPr/>
            </p:nvSpPr>
            <p:spPr>
              <a:xfrm rot="4132971">
                <a:off x="6182817" y="3748507"/>
                <a:ext cx="419869" cy="1035316"/>
              </a:xfrm>
              <a:prstGeom prst="moon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B5B91593-5128-9DE9-1712-A296B919582E}"/>
                  </a:ext>
                </a:extLst>
              </p:cNvPr>
              <p:cNvSpPr/>
              <p:nvPr/>
            </p:nvSpPr>
            <p:spPr>
              <a:xfrm rot="19868877">
                <a:off x="5641976" y="4130480"/>
                <a:ext cx="653143" cy="5123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מלבן: פינות עליונות חתוכות 12">
                <a:extLst>
                  <a:ext uri="{FF2B5EF4-FFF2-40B4-BE49-F238E27FC236}">
                    <a16:creationId xmlns:a16="http://schemas.microsoft.com/office/drawing/2014/main" id="{3DEB9A88-7AA0-6618-AFA8-169CA9406753}"/>
                  </a:ext>
                </a:extLst>
              </p:cNvPr>
              <p:cNvSpPr/>
              <p:nvPr/>
            </p:nvSpPr>
            <p:spPr>
              <a:xfrm rot="4539358">
                <a:off x="6090670" y="4076070"/>
                <a:ext cx="360869" cy="221431"/>
              </a:xfrm>
              <a:prstGeom prst="snip2SameRect">
                <a:avLst>
                  <a:gd name="adj1" fmla="val 34879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טרפז 13">
                <a:extLst>
                  <a:ext uri="{FF2B5EF4-FFF2-40B4-BE49-F238E27FC236}">
                    <a16:creationId xmlns:a16="http://schemas.microsoft.com/office/drawing/2014/main" id="{5C8747A3-1713-43FC-AF56-098DFF259026}"/>
                  </a:ext>
                </a:extLst>
              </p:cNvPr>
              <p:cNvSpPr/>
              <p:nvPr/>
            </p:nvSpPr>
            <p:spPr>
              <a:xfrm rot="9903716">
                <a:off x="6433015" y="4149845"/>
                <a:ext cx="211593" cy="473730"/>
              </a:xfrm>
              <a:prstGeom prst="trapezoid">
                <a:avLst>
                  <a:gd name="adj" fmla="val 491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2553406A-A874-1C15-8A2C-974904F29232}"/>
                </a:ext>
              </a:extLst>
            </p:cNvPr>
            <p:cNvGrpSpPr/>
            <p:nvPr/>
          </p:nvGrpSpPr>
          <p:grpSpPr>
            <a:xfrm>
              <a:off x="2278532" y="2097226"/>
              <a:ext cx="5032147" cy="2663547"/>
              <a:chOff x="3129989" y="3384759"/>
              <a:chExt cx="5032147" cy="2663547"/>
            </a:xfrm>
          </p:grpSpPr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CD024B36-B13D-E54C-196B-419891ED25CE}"/>
                  </a:ext>
                </a:extLst>
              </p:cNvPr>
              <p:cNvSpPr/>
              <p:nvPr/>
            </p:nvSpPr>
            <p:spPr>
              <a:xfrm>
                <a:off x="3129989" y="3384759"/>
                <a:ext cx="5032147" cy="2646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600" b="0" cap="none" spc="0" dirty="0">
                    <a:ln w="0"/>
                    <a:solidFill>
                      <a:srgbClr val="FF3300"/>
                    </a:solidFill>
                    <a:latin typeface="Bahnschrift Condensed" panose="020B0502040204020203" pitchFamily="34" charset="0"/>
                  </a:rPr>
                  <a:t>C</a:t>
                </a:r>
                <a:r>
                  <a:rPr lang="en-US" sz="16600" b="0" cap="none" spc="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Condensed" panose="020B0502040204020203" pitchFamily="34" charset="0"/>
                  </a:rPr>
                  <a:t>or</a:t>
                </a:r>
                <a:r>
                  <a:rPr lang="en-US" sz="16600" b="0" cap="none" spc="0" dirty="0">
                    <a:ln w="0"/>
                    <a:solidFill>
                      <a:srgbClr val="FF3300"/>
                    </a:solidFill>
                    <a:latin typeface="Bahnschrift Condensed" panose="020B0502040204020203" pitchFamily="34" charset="0"/>
                  </a:rPr>
                  <a:t>S</a:t>
                </a:r>
                <a:r>
                  <a:rPr lang="en-US" sz="16600" b="0" cap="none" spc="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Condensed" panose="020B0502040204020203" pitchFamily="34" charset="0"/>
                  </a:rPr>
                  <a:t>ys</a:t>
                </a:r>
              </a:p>
            </p:txBody>
          </p:sp>
          <p:grpSp>
            <p:nvGrpSpPr>
              <p:cNvPr id="8" name="קבוצה 7">
                <a:extLst>
                  <a:ext uri="{FF2B5EF4-FFF2-40B4-BE49-F238E27FC236}">
                    <a16:creationId xmlns:a16="http://schemas.microsoft.com/office/drawing/2014/main" id="{795BF7DF-AD89-4DD1-0F67-FBD6A0D9B997}"/>
                  </a:ext>
                </a:extLst>
              </p:cNvPr>
              <p:cNvGrpSpPr/>
              <p:nvPr/>
            </p:nvGrpSpPr>
            <p:grpSpPr>
              <a:xfrm rot="10800000">
                <a:off x="3391957" y="5715746"/>
                <a:ext cx="3062819" cy="332560"/>
                <a:chOff x="2623621" y="4630431"/>
                <a:chExt cx="1427883" cy="295804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9" name="מלבן: פינות עליונות חתוכות 8">
                  <a:extLst>
                    <a:ext uri="{FF2B5EF4-FFF2-40B4-BE49-F238E27FC236}">
                      <a16:creationId xmlns:a16="http://schemas.microsoft.com/office/drawing/2014/main" id="{608DC896-D95D-1180-006E-2C7724B5C4C3}"/>
                    </a:ext>
                  </a:extLst>
                </p:cNvPr>
                <p:cNvSpPr/>
                <p:nvPr/>
              </p:nvSpPr>
              <p:spPr>
                <a:xfrm rot="16200000">
                  <a:off x="3842306" y="4717036"/>
                  <a:ext cx="295804" cy="122593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" name="חץ: מחומש 9">
                  <a:extLst>
                    <a:ext uri="{FF2B5EF4-FFF2-40B4-BE49-F238E27FC236}">
                      <a16:creationId xmlns:a16="http://schemas.microsoft.com/office/drawing/2014/main" id="{8CFDF0F5-ED1A-8B0E-7B49-1FF487BF21A9}"/>
                    </a:ext>
                  </a:extLst>
                </p:cNvPr>
                <p:cNvSpPr/>
                <p:nvPr/>
              </p:nvSpPr>
              <p:spPr>
                <a:xfrm rot="10800000">
                  <a:off x="2623621" y="4699916"/>
                  <a:ext cx="1364832" cy="156834"/>
                </a:xfrm>
                <a:prstGeom prst="homePlate">
                  <a:avLst>
                    <a:gd name="adj" fmla="val 7563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4841092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</Words>
  <Application>Microsoft Office PowerPoint</Application>
  <PresentationFormat>מסך רחב</PresentationFormat>
  <Paragraphs>2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Bahnschrift Condensed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דניאל נור</dc:creator>
  <cp:lastModifiedBy>Orel Adivi</cp:lastModifiedBy>
  <cp:revision>3</cp:revision>
  <dcterms:created xsi:type="dcterms:W3CDTF">2022-10-18T08:37:08Z</dcterms:created>
  <dcterms:modified xsi:type="dcterms:W3CDTF">2022-10-18T10:48:36Z</dcterms:modified>
</cp:coreProperties>
</file>