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3774686-BDEB-448A-AF59-EFE22B201971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CDC7D1E-FEEE-4783-BB68-EC4EB3C0A61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21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2B50B2-2D3B-BE1C-9E51-02461269E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ECC6602-5E0D-23D9-1A8A-31278CEBB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55DE89-D610-1F64-5540-0253CD2A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2A2-2818-4DA0-BBA4-6CC39F0DC67E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4B179A-5489-1B9C-98A6-30F0A56C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B8270F-46F0-B24D-C3FC-047FCAD3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1FCB-541E-4979-8FE9-35D7FEF4515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744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BB11E2-0B53-A3FC-497C-7BF5AAB3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17DF36E-BB1B-1B8C-E5DE-0948AE65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20C245-29B7-4D9E-6DD3-A97289A2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2A2-2818-4DA0-BBA4-6CC39F0DC67E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3514E8-D42C-1785-3481-548355E4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AD752-5D98-646A-C31F-2A30FAFD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1FCB-541E-4979-8FE9-35D7FEF4515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719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30A8E48-E77F-EF96-BA3C-1E0CD706D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9717C69-F9CE-F75A-1014-A9E647E32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1D8F8F-FF25-DF35-C717-71B2EF2E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2A2-2818-4DA0-BBA4-6CC39F0DC67E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716B4F-0E2D-5D17-792E-D6AEAA95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4347AB-295A-18A4-0C06-DC036A53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1FCB-541E-4979-8FE9-35D7FEF4515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711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6C9A4A-B227-96AE-F146-82E2FD97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1EC069-DABB-25B6-FFB2-0874BE48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FDCC91-6EC6-CC15-B383-99776963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2A2-2818-4DA0-BBA4-6CC39F0DC67E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7AC895-B2A5-7D07-D48B-DADD678F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51547D-D01C-7021-350E-46A75779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1FCB-541E-4979-8FE9-35D7FEF4515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06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5F6750-0E89-1D0D-BFBB-B56D3FC7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C1498D4-5CAA-205E-0FAC-6EF60BE4F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65AD0B-4935-AA12-E789-DD6DA655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2A2-2818-4DA0-BBA4-6CC39F0DC67E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393667-33DC-6D64-369A-DA70FD6D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277C5A-D6BC-2813-8EBF-420407B7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1FCB-541E-4979-8FE9-35D7FEF4515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807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48972C-DEA8-083A-909E-510444FB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801304-E81E-FBA0-746B-800FD1B0A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C9866F-FFF7-7674-5E0F-F283B3AF0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BE885B6-1FAE-5F43-6781-536A2138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2A2-2818-4DA0-BBA4-6CC39F0DC67E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9AF770-A8E1-CF96-83CE-9CF5D90A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E25517C-1A6D-3A64-DE47-18743E64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1FCB-541E-4979-8FE9-35D7FEF4515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87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7289CF-998E-64E6-DA68-D93B61E4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3C77B0E-7F44-453A-F0CD-0DBF82DE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412056-A3FA-FAD7-B413-4749FA5E1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0511C31-07B9-DB88-D88D-90C1E0046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D4CBA19-6E2A-ED74-C979-45B5D3BE4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9CD4E61-69F2-F7E8-B3E5-D8384192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2A2-2818-4DA0-BBA4-6CC39F0DC67E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8239B67-13DF-C568-E12E-F40B8F43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1229CD4-40A8-55DD-2A8F-814B5418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1FCB-541E-4979-8FE9-35D7FEF4515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390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D238FC-BA4B-B957-106A-0574D721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49FBCF-4474-E20B-5CC0-7791A9E4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2A2-2818-4DA0-BBA4-6CC39F0DC67E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8D6FCA9-08D6-871B-FC72-CF902767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81890EE-7183-552C-5924-1E5F7AA5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1FCB-541E-4979-8FE9-35D7FEF4515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80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FFED648-EBC7-1371-D61C-C134835E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2A2-2818-4DA0-BBA4-6CC39F0DC67E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CA1701B-1D97-D90F-19B9-4226B3BE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3175789-194D-F34E-D7FF-4E1C615A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1FCB-541E-4979-8FE9-35D7FEF4515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481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E97ABE-AC2C-97BD-19C1-0052DE0D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826181-7D59-1F7B-FBC6-A5850F98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FC56A6-9008-DEF8-5F86-069B8EBEA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246F16-7EC6-CE86-0CEA-0DF9314C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2A2-2818-4DA0-BBA4-6CC39F0DC67E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0934078-9116-163A-C415-A3006BD5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0048E0D-BA1A-6C6D-15C1-435CAF6F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1FCB-541E-4979-8FE9-35D7FEF4515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90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2A8E4F-E935-4275-F4D3-57E7C1B2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F5760B3-2824-5AE3-087E-2F082F3B4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5BB924E-01FC-4F54-A6F7-A623469A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EA187A-E120-6987-99E7-57779B09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2A2-2818-4DA0-BBA4-6CC39F0DC67E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1AA08B5-A3BB-C87A-C102-1AACF75F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D72D86-9A0E-8B6F-86EA-4E706C66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1FCB-541E-4979-8FE9-35D7FEF4515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47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1EDCAEF-921A-79D6-3BA2-A0CB0EF2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0A08F8-610D-A348-FCBB-5BAFCB16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758394-57D8-7804-52CE-EABA10C3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72A2-2818-4DA0-BBA4-6CC39F0DC67E}" type="datetimeFigureOut">
              <a:rPr lang="he-IL" smtClean="0"/>
              <a:t>כ"ג/תשרי/תשפ"ג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2DEAC7-4B84-B41D-5731-1420A2B78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F1E01-06D4-0314-C0A4-AB0140216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1FCB-541E-4979-8FE9-35D7FEF4515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422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orel-adivi.github.io/CorSy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rel-adivi.github.io/CorSys/" TargetMode="External"/><Relationship Id="rId2" Type="http://schemas.openxmlformats.org/officeDocument/2006/relationships/hyperlink" Target="https://github.com/orel-adivi/CorS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github.com/orel-adivi/CorSys/blob/main/README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CF06A4A-9343-7EB5-92C6-1D09D41F3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02" y="267588"/>
            <a:ext cx="9010996" cy="4566458"/>
          </a:xfrm>
          <a:prstGeom prst="rect">
            <a:avLst/>
          </a:prstGeom>
        </p:spPr>
      </p:pic>
      <p:sp>
        <p:nvSpPr>
          <p:cNvPr id="8" name="כותרת 7">
            <a:extLst>
              <a:ext uri="{FF2B5EF4-FFF2-40B4-BE49-F238E27FC236}">
                <a16:creationId xmlns:a16="http://schemas.microsoft.com/office/drawing/2014/main" id="{D714EB2C-457C-0E2C-3E5A-D08511CB73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61902"/>
            <a:ext cx="9144000" cy="961901"/>
          </a:xfrm>
        </p:spPr>
        <p:txBody>
          <a:bodyPr vert="horz" lIns="91440" tIns="45720" rIns="91440" bIns="45720" rtlCol="1" anchor="b">
            <a:normAutofit/>
          </a:bodyPr>
          <a:lstStyle/>
          <a:p>
            <a:r>
              <a:rPr lang="en-US" dirty="0"/>
              <a:t>CorSys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A000AF9-7EFA-DDA0-11CE-A55726B7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5535"/>
            <a:ext cx="12192000" cy="2381065"/>
          </a:xfrm>
        </p:spPr>
        <p:txBody>
          <a:bodyPr>
            <a:noAutofit/>
          </a:bodyPr>
          <a:lstStyle/>
          <a:p>
            <a:r>
              <a:rPr lang="en-US" sz="3000" dirty="0"/>
              <a:t>Orel Adivi and Daniel Noor</a:t>
            </a:r>
          </a:p>
          <a:p>
            <a:endParaRPr lang="en-US" sz="2000" dirty="0"/>
          </a:p>
          <a:p>
            <a:r>
              <a:rPr lang="en-US" sz="2200" dirty="0"/>
              <a:t>This is final project in the course "Software Synthesis and Automated Reasoning" (236347)</a:t>
            </a:r>
            <a:endParaRPr lang="he-IL" sz="2200" dirty="0"/>
          </a:p>
          <a:p>
            <a:r>
              <a:rPr lang="en-US" sz="2200" dirty="0"/>
              <a:t>Technion - Israel Institute of Technology</a:t>
            </a:r>
          </a:p>
          <a:p>
            <a:r>
              <a:rPr lang="en-US" sz="2200" dirty="0"/>
              <a:t>18 October 2022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83246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CorSys">
            <a:hlinkClick r:id="rId2"/>
            <a:extLst>
              <a:ext uri="{FF2B5EF4-FFF2-40B4-BE49-F238E27FC236}">
                <a16:creationId xmlns:a16="http://schemas.microsoft.com/office/drawing/2014/main" id="{4234F8E2-04C4-8D20-83B5-61D5A9A6B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02" y="267588"/>
            <a:ext cx="9010996" cy="4566458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3B5C486-0A75-1ABA-988A-01DA29A9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1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 time!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19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351275-8F15-2644-321F-4063D71E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Download CorSys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4198F1-9819-68F4-8733-5DCFE141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implementation is available in GitHub: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https://github.com/orel-adivi/CorSys</a:t>
            </a:r>
            <a:endParaRPr lang="en-US" dirty="0"/>
          </a:p>
          <a:p>
            <a:pPr marL="0" indent="0" algn="l" rtl="0">
              <a:buNone/>
            </a:pPr>
            <a:endParaRPr lang="en-US" sz="100" dirty="0"/>
          </a:p>
          <a:p>
            <a:pPr algn="l" rtl="0"/>
            <a:r>
              <a:rPr lang="en-US" dirty="0"/>
              <a:t>The project also has a website: </a:t>
            </a:r>
            <a:r>
              <a:rPr lang="en-US" dirty="0">
                <a:hlinkClick r:id="rId3"/>
              </a:rPr>
              <a:t>https://orel-adivi.github.io/CorSys/</a:t>
            </a:r>
            <a:endParaRPr lang="en-US" dirty="0"/>
          </a:p>
          <a:p>
            <a:pPr marL="0" indent="0" algn="l" rtl="0">
              <a:buNone/>
            </a:pPr>
            <a:endParaRPr lang="en-US" sz="100" dirty="0"/>
          </a:p>
          <a:p>
            <a:pPr algn="l" rtl="0"/>
            <a:r>
              <a:rPr lang="en-US" dirty="0"/>
              <a:t>The README.md contains all the documentation: </a:t>
            </a:r>
            <a:r>
              <a:rPr lang="en-US" dirty="0">
                <a:hlinkClick r:id="rId4"/>
              </a:rPr>
              <a:t>https://github.com/orel-adivi/CorSys/blob/main/README.md</a:t>
            </a:r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E5BB89C-BFAB-DF9B-25F9-E33132C27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70" y="267588"/>
            <a:ext cx="2414256" cy="14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1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351275-8F15-2644-321F-4063D71E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problem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4198F1-9819-68F4-8733-5DCFE141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Programmers make mistakes.</a:t>
            </a:r>
          </a:p>
          <a:p>
            <a:pPr marL="0" indent="0" algn="l" rtl="0">
              <a:buNone/>
            </a:pPr>
            <a:endParaRPr lang="en-US" sz="100" dirty="0"/>
          </a:p>
          <a:p>
            <a:pPr algn="l" rtl="0"/>
            <a:r>
              <a:rPr lang="en-US" dirty="0"/>
              <a:t>Input-output specifications given by the user may be incorrect.</a:t>
            </a:r>
          </a:p>
          <a:p>
            <a:pPr marL="0" indent="0" algn="l" rtl="0">
              <a:buNone/>
            </a:pPr>
            <a:endParaRPr lang="en-US" sz="100" dirty="0"/>
          </a:p>
          <a:p>
            <a:pPr algn="l" rtl="0"/>
            <a:r>
              <a:rPr lang="en-US" dirty="0"/>
              <a:t>We would like to generalize a concept for a solution, previously presented by Peleg and Polikarpova (2020).</a:t>
            </a:r>
          </a:p>
          <a:p>
            <a:pPr algn="l" rtl="0"/>
            <a:endParaRPr lang="en-US" dirty="0"/>
          </a:p>
          <a:p>
            <a:pPr marL="0" indent="0" algn="ctr" rtl="0">
              <a:buNone/>
            </a:pPr>
            <a:r>
              <a:rPr lang="en-US" b="1" dirty="0"/>
              <a:t>CorSys</a:t>
            </a:r>
            <a:r>
              <a:rPr lang="en-US" dirty="0"/>
              <a:t> is a program synthesizer, which synthesizes best-effort Python expressions while weighting the chance for mistakes in given user outputs, using various metrics for mistake probability evaluation.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E5BB89C-BFAB-DF9B-25F9-E33132C27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70" y="267588"/>
            <a:ext cx="2414256" cy="14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8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5B0D47-DC20-CD2B-C4E6-C8273C09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Usage</a:t>
            </a:r>
            <a:endParaRPr lang="he-IL" dirty="0"/>
          </a:p>
        </p:txBody>
      </p:sp>
      <p:pic>
        <p:nvPicPr>
          <p:cNvPr id="8" name="מציין מיקום תוכן 7" descr="Usage">
            <a:extLst>
              <a:ext uri="{FF2B5EF4-FFF2-40B4-BE49-F238E27FC236}">
                <a16:creationId xmlns:a16="http://schemas.microsoft.com/office/drawing/2014/main" id="{44114701-238C-AD81-3B1E-A86CB854E3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776" y="1725080"/>
            <a:ext cx="6857024" cy="4351338"/>
          </a:xfr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2209309-6917-E47D-9072-4753BF0A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70" y="267588"/>
            <a:ext cx="2414256" cy="1457492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53B3B62-A780-2B37-47F0-BE9CDA0B1A2F}"/>
              </a:ext>
            </a:extLst>
          </p:cNvPr>
          <p:cNvSpPr txBox="1"/>
          <p:nvPr/>
        </p:nvSpPr>
        <p:spPr>
          <a:xfrm>
            <a:off x="9086552" y="6221080"/>
            <a:ext cx="262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From the documentation</a:t>
            </a:r>
            <a:endParaRPr lang="he-IL" dirty="0"/>
          </a:p>
        </p:txBody>
      </p:sp>
      <p:pic>
        <p:nvPicPr>
          <p:cNvPr id="5" name="תמונה 4" descr="Project design">
            <a:extLst>
              <a:ext uri="{FF2B5EF4-FFF2-40B4-BE49-F238E27FC236}">
                <a16:creationId xmlns:a16="http://schemas.microsoft.com/office/drawing/2014/main" id="{0B16000E-6B2E-6A66-A78D-8345BEB5F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5080"/>
            <a:ext cx="3008165" cy="47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7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D6789-DD48-9926-AD7B-A9918121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Metrics</a:t>
            </a:r>
            <a:endParaRPr lang="he-IL" dirty="0"/>
          </a:p>
        </p:txBody>
      </p:sp>
      <p:pic>
        <p:nvPicPr>
          <p:cNvPr id="6" name="מציין מיקום תוכן 5" descr="Metrics">
            <a:extLst>
              <a:ext uri="{FF2B5EF4-FFF2-40B4-BE49-F238E27FC236}">
                <a16:creationId xmlns:a16="http://schemas.microsoft.com/office/drawing/2014/main" id="{E24B094B-3A87-AB77-BA63-CCF09BD0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836" y="1825625"/>
            <a:ext cx="10360328" cy="4351338"/>
          </a:xfr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8B9FFC0F-8A4D-216F-94CC-AF0ADABC3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70" y="267588"/>
            <a:ext cx="2414256" cy="1457492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6810922-C583-BC5A-9974-2023E50CA42B}"/>
              </a:ext>
            </a:extLst>
          </p:cNvPr>
          <p:cNvSpPr txBox="1"/>
          <p:nvPr/>
        </p:nvSpPr>
        <p:spPr>
          <a:xfrm>
            <a:off x="9086552" y="6221080"/>
            <a:ext cx="262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From the documentation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211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42842A-87CB-99D9-7DAB-9AFC687A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Tactics</a:t>
            </a:r>
            <a:endParaRPr lang="he-IL" dirty="0"/>
          </a:p>
        </p:txBody>
      </p:sp>
      <p:pic>
        <p:nvPicPr>
          <p:cNvPr id="6" name="מציין מיקום תוכן 5" descr="Tactics">
            <a:extLst>
              <a:ext uri="{FF2B5EF4-FFF2-40B4-BE49-F238E27FC236}">
                <a16:creationId xmlns:a16="http://schemas.microsoft.com/office/drawing/2014/main" id="{3E72B962-7EB8-FFF2-B2E5-29318AC44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785" y="1825625"/>
            <a:ext cx="9678430" cy="4351338"/>
          </a:xfr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4F0F2A16-017F-AE6B-786A-874FCA0DA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70" y="267588"/>
            <a:ext cx="2414256" cy="1457492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582A757-42BB-845F-7B32-4AF313C42E28}"/>
              </a:ext>
            </a:extLst>
          </p:cNvPr>
          <p:cNvSpPr txBox="1"/>
          <p:nvPr/>
        </p:nvSpPr>
        <p:spPr>
          <a:xfrm>
            <a:off x="9086552" y="6221080"/>
            <a:ext cx="262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From the documentation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979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930E70-7923-5962-216D-18F8078E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Benchmarks</a:t>
            </a:r>
            <a:endParaRPr lang="he-IL" dirty="0"/>
          </a:p>
        </p:txBody>
      </p:sp>
      <p:pic>
        <p:nvPicPr>
          <p:cNvPr id="6" name="מציין מיקום תוכן 5" descr="Benchmarks">
            <a:extLst>
              <a:ext uri="{FF2B5EF4-FFF2-40B4-BE49-F238E27FC236}">
                <a16:creationId xmlns:a16="http://schemas.microsoft.com/office/drawing/2014/main" id="{F0AC686B-82B7-EA4F-4EE9-67C4F0D27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2" y="2262981"/>
            <a:ext cx="8715375" cy="3476625"/>
          </a:xfr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D22A060C-31FF-C706-57D4-E71FD2424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70" y="267588"/>
            <a:ext cx="2414256" cy="1457492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383CD16-5FA9-82C5-3FED-2A43AF782D4B}"/>
              </a:ext>
            </a:extLst>
          </p:cNvPr>
          <p:cNvSpPr txBox="1"/>
          <p:nvPr/>
        </p:nvSpPr>
        <p:spPr>
          <a:xfrm>
            <a:off x="9086552" y="6221080"/>
            <a:ext cx="262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From the documentation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502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descr="Project Engineering">
            <a:extLst>
              <a:ext uri="{FF2B5EF4-FFF2-40B4-BE49-F238E27FC236}">
                <a16:creationId xmlns:a16="http://schemas.microsoft.com/office/drawing/2014/main" id="{37B91F70-7F63-3AB9-501E-3B3DEE7E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it-IT" dirty="0"/>
              <a:t>Project Engineering</a:t>
            </a:r>
            <a:endParaRPr lang="he-IL" dirty="0"/>
          </a:p>
        </p:txBody>
      </p:sp>
      <p:pic>
        <p:nvPicPr>
          <p:cNvPr id="6" name="מציין מיקום תוכן 5" descr="Project Engineering">
            <a:extLst>
              <a:ext uri="{FF2B5EF4-FFF2-40B4-BE49-F238E27FC236}">
                <a16:creationId xmlns:a16="http://schemas.microsoft.com/office/drawing/2014/main" id="{FB66339B-E581-FEFA-BE2C-39B9DB8BE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2096294"/>
            <a:ext cx="10248900" cy="3810000"/>
          </a:xfr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8ECF728E-6DB2-C593-ECB0-09997C8F4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70" y="267588"/>
            <a:ext cx="2414256" cy="1457492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D8F8A3E-FC5E-D55B-0A5C-0A68CF42ADE6}"/>
              </a:ext>
            </a:extLst>
          </p:cNvPr>
          <p:cNvSpPr txBox="1"/>
          <p:nvPr/>
        </p:nvSpPr>
        <p:spPr>
          <a:xfrm>
            <a:off x="9086552" y="6221080"/>
            <a:ext cx="262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From the documentation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289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D71C29-8511-09B0-72EA-4E729C9D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Suggestions</a:t>
            </a:r>
            <a:r>
              <a:rPr lang="it-IT" dirty="0"/>
              <a:t> for Future </a:t>
            </a:r>
            <a:r>
              <a:rPr lang="en-US" dirty="0"/>
              <a:t>Research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E55294-FEE6-C9C9-F034-F36D157A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4787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dirty="0"/>
              <a:t>We could not synthesize expressions whose syntax-tree height is 3 (due to both long runtime and RAM requirements).</a:t>
            </a:r>
          </a:p>
          <a:p>
            <a:pPr marL="0" indent="0" algn="l" rtl="0">
              <a:buNone/>
            </a:pPr>
            <a:endParaRPr lang="en-US" sz="500" dirty="0"/>
          </a:p>
          <a:p>
            <a:pPr algn="l" rtl="0"/>
            <a:r>
              <a:rPr lang="en-US" dirty="0"/>
              <a:t>Adding additional metrics</a:t>
            </a:r>
          </a:p>
          <a:p>
            <a:pPr algn="l" rtl="0"/>
            <a:r>
              <a:rPr lang="en-US" dirty="0"/>
              <a:t>Analyzing the frequency of user mistakes</a:t>
            </a:r>
          </a:p>
          <a:p>
            <a:pPr algn="l" rtl="0"/>
            <a:r>
              <a:rPr lang="en-US" dirty="0"/>
              <a:t>Dealing with incorrect input specifications</a:t>
            </a:r>
          </a:p>
          <a:p>
            <a:pPr algn="l" rtl="0"/>
            <a:r>
              <a:rPr lang="en-US" dirty="0"/>
              <a:t>Improving the efficiency with different implementations</a:t>
            </a:r>
          </a:p>
          <a:p>
            <a:pPr algn="l" rtl="0"/>
            <a:r>
              <a:rPr lang="en-US" dirty="0"/>
              <a:t>Improving the efficiency with jitting</a:t>
            </a:r>
          </a:p>
          <a:p>
            <a:pPr algn="l" rtl="0"/>
            <a:r>
              <a:rPr lang="en-US" dirty="0"/>
              <a:t>Testing the current implementation</a:t>
            </a:r>
          </a:p>
          <a:p>
            <a:pPr algn="l" rtl="0"/>
            <a:r>
              <a:rPr lang="en-US" dirty="0"/>
              <a:t>Using the current implementation for different tasks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7550429-97BF-7329-58C1-DDAF4940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70" y="267588"/>
            <a:ext cx="2414256" cy="14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8777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244</Words>
  <Application>Microsoft Office PowerPoint</Application>
  <PresentationFormat>מסך רחב</PresentationFormat>
  <Paragraphs>41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CorSys</vt:lpstr>
      <vt:lpstr>Download CorSys</vt:lpstr>
      <vt:lpstr>The problem</vt:lpstr>
      <vt:lpstr>Usage</vt:lpstr>
      <vt:lpstr>Metrics</vt:lpstr>
      <vt:lpstr>Tactics</vt:lpstr>
      <vt:lpstr>Benchmarks</vt:lpstr>
      <vt:lpstr>Project Engineering</vt:lpstr>
      <vt:lpstr>Suggestions for Future Research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Orel Adivi</dc:creator>
  <cp:lastModifiedBy>Orel Adivi</cp:lastModifiedBy>
  <cp:revision>6</cp:revision>
  <dcterms:created xsi:type="dcterms:W3CDTF">2022-10-18T19:17:32Z</dcterms:created>
  <dcterms:modified xsi:type="dcterms:W3CDTF">2022-10-18T20:05:07Z</dcterms:modified>
</cp:coreProperties>
</file>