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9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8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7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3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4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11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elgs/MTA-Final-Projec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9D131-9BB4-26B0-9688-DFF26E7B0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5551" y="976160"/>
            <a:ext cx="7848580" cy="23828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en-US" dirty="0" err="1"/>
              <a:t>משחק</a:t>
            </a:r>
            <a:r>
              <a:rPr lang="en-US" dirty="0"/>
              <a:t> </a:t>
            </a:r>
            <a:r>
              <a:rPr lang="en-US" dirty="0" err="1"/>
              <a:t>שיתוף</a:t>
            </a:r>
            <a:r>
              <a:rPr lang="en-US" dirty="0"/>
              <a:t> </a:t>
            </a:r>
            <a:r>
              <a:rPr lang="en-US" dirty="0" err="1"/>
              <a:t>פעולה</a:t>
            </a:r>
            <a:r>
              <a:rPr lang="en-US" dirty="0"/>
              <a:t> </a:t>
            </a:r>
            <a:r>
              <a:rPr lang="en-US" dirty="0" err="1"/>
              <a:t>בצוות</a:t>
            </a:r>
            <a:br>
              <a:rPr lang="he-IL" dirty="0"/>
            </a:br>
            <a:r>
              <a:rPr lang="he-IL" sz="3600" b="0" dirty="0"/>
              <a:t>דוח סטטוס - סוף סמסטר א'</a:t>
            </a:r>
            <a:endParaRPr lang="en-US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F1676C-F2A4-4F2A-95E0-0AAB69957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ink flower&#10;&#10;Description automatically generated with low confidence">
            <a:extLst>
              <a:ext uri="{FF2B5EF4-FFF2-40B4-BE49-F238E27FC236}">
                <a16:creationId xmlns:a16="http://schemas.microsoft.com/office/drawing/2014/main" id="{74017E79-9491-D28C-A555-08FC35388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92" b="13153"/>
          <a:stretch/>
        </p:blipFill>
        <p:spPr>
          <a:xfrm>
            <a:off x="511011" y="3263469"/>
            <a:ext cx="5028041" cy="28282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40C9DB1-3D93-2A8F-86BE-45CA9236B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947" y="3172570"/>
            <a:ext cx="4945183" cy="3016294"/>
          </a:xfrm>
        </p:spPr>
        <p:txBody>
          <a:bodyPr vert="horz" lIns="91440" tIns="45720" rIns="91440" bIns="45720" rtlCol="0">
            <a:normAutofit/>
          </a:bodyPr>
          <a:lstStyle/>
          <a:p>
            <a:pPr algn="r" rtl="1">
              <a:lnSpc>
                <a:spcPct val="110000"/>
              </a:lnSpc>
            </a:pPr>
            <a:r>
              <a:rPr lang="en-US" sz="2000" dirty="0" err="1"/>
              <a:t>צוות</a:t>
            </a:r>
            <a:r>
              <a:rPr lang="en-US" sz="2000" dirty="0"/>
              <a:t>:</a:t>
            </a:r>
          </a:p>
          <a:p>
            <a:pPr marL="342900" indent="-34290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אוראל</a:t>
            </a:r>
            <a:r>
              <a:rPr lang="en-US" sz="2000" dirty="0"/>
              <a:t> </a:t>
            </a:r>
            <a:r>
              <a:rPr lang="en-US" sz="2000" dirty="0" err="1"/>
              <a:t>צרף</a:t>
            </a:r>
            <a:r>
              <a:rPr lang="en-US" sz="2000" dirty="0"/>
              <a:t> </a:t>
            </a:r>
            <a:r>
              <a:rPr lang="he-IL" sz="2000"/>
              <a:t>- </a:t>
            </a:r>
            <a:r>
              <a:rPr lang="en-US" sz="2000"/>
              <a:t>208950584</a:t>
            </a:r>
            <a:endParaRPr lang="en-US" sz="2000" dirty="0"/>
          </a:p>
          <a:p>
            <a:pPr marL="342900" indent="-34290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קסם</a:t>
            </a:r>
            <a:r>
              <a:rPr lang="en-US" sz="2000" dirty="0"/>
              <a:t> </a:t>
            </a:r>
            <a:r>
              <a:rPr lang="en-US" sz="2000" dirty="0" err="1"/>
              <a:t>שרעבי</a:t>
            </a:r>
            <a:r>
              <a:rPr lang="he-IL" sz="2000" dirty="0"/>
              <a:t> - </a:t>
            </a:r>
            <a:r>
              <a:rPr lang="en-US" sz="2000" dirty="0"/>
              <a:t>313245813</a:t>
            </a:r>
          </a:p>
          <a:p>
            <a:pPr marL="342900" indent="-34290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עינב</a:t>
            </a:r>
            <a:r>
              <a:rPr lang="en-US" sz="2000" dirty="0"/>
              <a:t> </a:t>
            </a:r>
            <a:r>
              <a:rPr lang="en-US" sz="2000" dirty="0" err="1"/>
              <a:t>יוני</a:t>
            </a:r>
            <a:r>
              <a:rPr lang="en-US" sz="2000" dirty="0"/>
              <a:t> </a:t>
            </a:r>
            <a:r>
              <a:rPr lang="he-IL" sz="2000" dirty="0"/>
              <a:t>- </a:t>
            </a:r>
            <a:r>
              <a:rPr lang="en-US" sz="2000" dirty="0"/>
              <a:t>318674611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22A652-16AB-4D19-AA9B-F65C11236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2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9D131-9BB4-26B0-9688-DFF26E7B0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2947" y="976160"/>
            <a:ext cx="5021183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/>
              <a:t>הלקוח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F1676C-F2A4-4F2A-95E0-0AAB69957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C9DB1-3D93-2A8F-86BE-45CA9236B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159" y="3172570"/>
            <a:ext cx="11000971" cy="39172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algn="r" rtl="1">
              <a:lnSpc>
                <a:spcPct val="110000"/>
              </a:lnSpc>
            </a:pPr>
            <a:r>
              <a:rPr lang="he-IL" sz="2000" i="0" dirty="0"/>
              <a:t>חברות המעוניינות לגבש את הצוות ולחזק את שיתוף הפעולה של חברי הצוות.</a:t>
            </a:r>
            <a:endParaRPr lang="en-US" sz="2000" i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22A652-16AB-4D19-AA9B-F65C11236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8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9D131-9BB4-26B0-9688-DFF26E7B0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2947" y="976160"/>
            <a:ext cx="5021183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/>
              <a:t>המוטיבציה והשוק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F1676C-F2A4-4F2A-95E0-0AAB69957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C9DB1-3D93-2A8F-86BE-45CA9236B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159" y="3172569"/>
            <a:ext cx="11000971" cy="457971"/>
          </a:xfrm>
        </p:spPr>
        <p:txBody>
          <a:bodyPr vert="horz" lIns="91440" tIns="45720" rIns="91440" bIns="45720" rtlCol="0">
            <a:normAutofit/>
          </a:bodyPr>
          <a:lstStyle/>
          <a:p>
            <a:pPr algn="r" rtl="1">
              <a:lnSpc>
                <a:spcPct val="110000"/>
              </a:lnSpc>
            </a:pPr>
            <a:r>
              <a:rPr lang="he-IL" sz="2000" i="0" dirty="0"/>
              <a:t>כרגע אין אפליקציה קיימת בשוק המבצעת בצורה טובה את החוויה שאנו רוצים להעביר.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22A652-16AB-4D19-AA9B-F65C11236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9D131-9BB4-26B0-9688-DFF26E7B0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2947" y="976160"/>
            <a:ext cx="5021183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/>
              <a:t>הפתרון המוצע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F1676C-F2A4-4F2A-95E0-0AAB69957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C9DB1-3D93-2A8F-86BE-45CA9236B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159" y="3172569"/>
            <a:ext cx="11000971" cy="193417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sz="2000" i="0" dirty="0"/>
              <a:t>משחק שיתוף פעולה בו על חברי הצוות לפעול בשיתוף פעולה על מנת להצליח במשימות שונות.</a:t>
            </a:r>
          </a:p>
          <a:p>
            <a:pPr marL="342900" indent="-34290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sz="2000" i="0" dirty="0"/>
              <a:t>כל חבר צוות אמון על חלק מסויים במערכת (לדוגמא: הגה בכלי רכב \ משוט בקייק), ועל כל חברי הצוות לבצע את משימתם בזמן המתאים ועל כן יוכלו לדבר ביניהם תוך כדי המשימה וליצור קואורדינציה שהכרחית להשלמת המשימה.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22A652-16AB-4D19-AA9B-F65C11236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0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9D131-9BB4-26B0-9688-DFF26E7B0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2947" y="976160"/>
            <a:ext cx="5021183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/>
              <a:t>סטטוס נוכחי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F1676C-F2A4-4F2A-95E0-0AAB69957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C9DB1-3D93-2A8F-86BE-45CA9236B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159" y="2276669"/>
            <a:ext cx="11000971" cy="283007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sz="2000" i="0" dirty="0"/>
              <a:t>ולידציה: ?</a:t>
            </a:r>
          </a:p>
          <a:p>
            <a:pPr marL="342900" indent="-34290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sz="2000" i="0" dirty="0"/>
              <a:t>נעשה מחקר: כן, שיחקנו במשחק קיים ולא עלה על דרישותינו מבחינת חוויית משתמש.</a:t>
            </a:r>
          </a:p>
          <a:p>
            <a:pPr marL="342900" indent="-34290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sz="2000" i="0" dirty="0"/>
              <a:t>נוצר קשר עם לקוח: אורי ציין שיש לקוחות.</a:t>
            </a:r>
          </a:p>
          <a:p>
            <a:pPr marL="342900" indent="-34290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sz="2000" i="0" dirty="0"/>
              <a:t>יש דאטה: ?</a:t>
            </a:r>
          </a:p>
          <a:p>
            <a:pPr marL="342900" indent="-34290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sz="2000" i="0" dirty="0"/>
              <a:t>אפיון: לא.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22A652-16AB-4D19-AA9B-F65C11236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6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9D131-9BB4-26B0-9688-DFF26E7B0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2947" y="976160"/>
            <a:ext cx="5021183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/>
              <a:t>לינק לגיט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F1676C-F2A4-4F2A-95E0-0AAB69957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C9DB1-3D93-2A8F-86BE-45CA9236B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159" y="2276669"/>
            <a:ext cx="11000971" cy="587944"/>
          </a:xfrm>
        </p:spPr>
        <p:txBody>
          <a:bodyPr vert="horz" lIns="91440" tIns="45720" rIns="91440" bIns="45720" rtlCol="0">
            <a:normAutofit/>
          </a:bodyPr>
          <a:lstStyle/>
          <a:p>
            <a:pPr algn="r" rtl="1">
              <a:lnSpc>
                <a:spcPct val="110000"/>
              </a:lnSpc>
            </a:pPr>
            <a:r>
              <a:rPr lang="en-US" sz="2000" i="0" dirty="0">
                <a:hlinkClick r:id="rId2"/>
              </a:rPr>
              <a:t>https://github.com/orelgs/MTA-Final-Project</a:t>
            </a:r>
            <a:endParaRPr lang="he-IL" sz="2000" i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22A652-16AB-4D19-AA9B-F65C11236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1912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LeftStep">
      <a:dk1>
        <a:srgbClr val="000000"/>
      </a:dk1>
      <a:lt1>
        <a:srgbClr val="FFFFFF"/>
      </a:lt1>
      <a:dk2>
        <a:srgbClr val="412428"/>
      </a:dk2>
      <a:lt2>
        <a:srgbClr val="E2E4E8"/>
      </a:lt2>
      <a:accent1>
        <a:srgbClr val="C49A30"/>
      </a:accent1>
      <a:accent2>
        <a:srgbClr val="EB7D4E"/>
      </a:accent2>
      <a:accent3>
        <a:srgbClr val="EE6E7D"/>
      </a:accent3>
      <a:accent4>
        <a:srgbClr val="EB4EA2"/>
      </a:accent4>
      <a:accent5>
        <a:srgbClr val="EE6EE8"/>
      </a:accent5>
      <a:accent6>
        <a:srgbClr val="B14EEB"/>
      </a:accent6>
      <a:hlink>
        <a:srgbClr val="697DAE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Bierstadt</vt:lpstr>
      <vt:lpstr>GestaltVTI</vt:lpstr>
      <vt:lpstr>משחק שיתוף פעולה בצוות דוח סטטוס - סוף סמסטר א'</vt:lpstr>
      <vt:lpstr>הלקוח</vt:lpstr>
      <vt:lpstr>המוטיבציה והשוק</vt:lpstr>
      <vt:lpstr>הפתרון המוצע</vt:lpstr>
      <vt:lpstr>סטטוס נוכחי</vt:lpstr>
      <vt:lpstr>לינק לגיט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משחק שיתוף פעולה בצוות</dc:title>
  <dc:creator>Orel Tsaraf</dc:creator>
  <cp:lastModifiedBy>Orel Tsaraf</cp:lastModifiedBy>
  <cp:revision>2</cp:revision>
  <dcterms:created xsi:type="dcterms:W3CDTF">2023-01-19T10:29:40Z</dcterms:created>
  <dcterms:modified xsi:type="dcterms:W3CDTF">2023-01-19T10:52:59Z</dcterms:modified>
</cp:coreProperties>
</file>