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298" r:id="rId3"/>
    <p:sldId id="283" r:id="rId4"/>
    <p:sldId id="295" r:id="rId5"/>
    <p:sldId id="296" r:id="rId6"/>
    <p:sldId id="297" r:id="rId7"/>
    <p:sldId id="299" r:id="rId8"/>
    <p:sldId id="300" r:id="rId9"/>
    <p:sldId id="263" r:id="rId10"/>
    <p:sldId id="301" r:id="rId11"/>
    <p:sldId id="265" r:id="rId12"/>
    <p:sldId id="293" r:id="rId13"/>
    <p:sldId id="302" r:id="rId14"/>
    <p:sldId id="267" r:id="rId15"/>
    <p:sldId id="268" r:id="rId16"/>
    <p:sldId id="269" r:id="rId17"/>
    <p:sldId id="303" r:id="rId18"/>
    <p:sldId id="271" r:id="rId19"/>
    <p:sldId id="277" r:id="rId20"/>
    <p:sldId id="294" r:id="rId21"/>
    <p:sldId id="282" r:id="rId22"/>
    <p:sldId id="304" r:id="rId23"/>
    <p:sldId id="290" r:id="rId24"/>
    <p:sldId id="285" r:id="rId25"/>
    <p:sldId id="286" r:id="rId26"/>
    <p:sldId id="287" r:id="rId27"/>
    <p:sldId id="288" r:id="rId28"/>
    <p:sldId id="289" r:id="rId29"/>
    <p:sldId id="292" r:id="rId30"/>
    <p:sldId id="291" r:id="rId31"/>
    <p:sldId id="276" r:id="rId32"/>
    <p:sldId id="27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934" y="-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D8FD1-C3BE-46E1-9440-A90C794EE2F5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F691E-37A5-415E-95F7-FCC5BBE2A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691E-37A5-415E-95F7-FCC5BBE2AAD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4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691E-37A5-415E-95F7-FCC5BBE2AAD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5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0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3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4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8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72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4D9F-4986-4DCA-A3F2-F072E124533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4684-9F29-4A91-9DEF-427C85F80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0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6005" y="1124744"/>
            <a:ext cx="7772400" cy="1470025"/>
          </a:xfrm>
        </p:spPr>
        <p:txBody>
          <a:bodyPr>
            <a:noAutofit/>
          </a:bodyPr>
          <a:lstStyle/>
          <a:p>
            <a:r>
              <a:rPr lang="ru-RU" sz="4800" b="1" dirty="0">
                <a:latin typeface="Microsoft JhengHei Light" pitchFamily="34" charset="-120"/>
                <a:ea typeface="Microsoft JhengHei Light" pitchFamily="34" charset="-120"/>
              </a:rPr>
              <a:t>Сравнение </a:t>
            </a:r>
            <a:r>
              <a:rPr lang="ru-RU" sz="4800" b="1" dirty="0" smtClean="0">
                <a:latin typeface="Microsoft JhengHei Light" pitchFamily="34" charset="-120"/>
                <a:ea typeface="Microsoft JhengHei Light" pitchFamily="34" charset="-120"/>
              </a:rPr>
              <a:t>подходов к </a:t>
            </a:r>
            <a:r>
              <a:rPr lang="ru-RU" sz="4800" b="1" dirty="0">
                <a:latin typeface="Microsoft JhengHei Light" pitchFamily="34" charset="-120"/>
                <a:ea typeface="Microsoft JhengHei Light" pitchFamily="34" charset="-120"/>
              </a:rPr>
              <a:t>организации CSS</a:t>
            </a:r>
            <a:br>
              <a:rPr lang="ru-RU" sz="4800" b="1" dirty="0">
                <a:latin typeface="Microsoft JhengHei Light" pitchFamily="34" charset="-120"/>
                <a:ea typeface="Microsoft JhengHei Light" pitchFamily="34" charset="-120"/>
              </a:rPr>
            </a:br>
            <a:endParaRPr lang="ru-RU" sz="4800" dirty="0">
              <a:latin typeface="Microsoft JhengHei Light" pitchFamily="34" charset="-120"/>
              <a:ea typeface="Microsoft JhengHei Light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6174596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vk.com/id145524931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5139" y="295136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latin typeface="+mj-lt"/>
                <a:cs typeface="Times New Roman" pitchFamily="18" charset="0"/>
              </a:rPr>
              <a:t>Буруля</a:t>
            </a:r>
            <a:r>
              <a:rPr lang="ru-RU" sz="2800" dirty="0" smtClean="0">
                <a:latin typeface="+mj-lt"/>
                <a:cs typeface="Times New Roman" pitchFamily="18" charset="0"/>
              </a:rPr>
              <a:t> Игорь</a:t>
            </a:r>
            <a:endParaRPr lang="ru-RU" sz="28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745" y="3489156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333333"/>
                </a:solidFill>
              </a:rPr>
              <a:t>DocsVision</a:t>
            </a:r>
            <a:endParaRPr lang="ru-RU" sz="2000" dirty="0">
              <a:solidFill>
                <a:srgbClr val="333333"/>
              </a:solidFill>
            </a:endParaRPr>
          </a:p>
        </p:txBody>
      </p:sp>
      <p:pic>
        <p:nvPicPr>
          <p:cNvPr id="1026" name="Picture 2" descr="C:\Users\PC\Downloads\orel-J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90" y="4210303"/>
            <a:ext cx="23336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7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052936"/>
          </a:xfrm>
        </p:spPr>
        <p:txBody>
          <a:bodyPr/>
          <a:lstStyle/>
          <a:p>
            <a:pPr>
              <a:spcBef>
                <a:spcPts val="5400"/>
              </a:spcBef>
            </a:pPr>
            <a:r>
              <a:rPr lang="ru-RU" dirty="0" smtClean="0"/>
              <a:t>Минимальное использование каскада, так как он увеличивает связность кода</a:t>
            </a:r>
          </a:p>
          <a:p>
            <a:pPr>
              <a:spcBef>
                <a:spcPts val="5400"/>
              </a:spcBef>
            </a:pPr>
            <a:r>
              <a:rPr lang="ru-RU" dirty="0" smtClean="0"/>
              <a:t>Создание более уникальных имён классов за счёт эмуляции пространств имён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964489" cy="202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9903" y="4613647"/>
            <a:ext cx="11063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b="1" dirty="0" smtClean="0">
                <a:solidFill>
                  <a:srgbClr val="00B0F0"/>
                </a:solidFill>
              </a:rPr>
              <a:t>Блок</a:t>
            </a:r>
            <a:endParaRPr lang="ru-RU" sz="3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640" y="4613647"/>
            <a:ext cx="17931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b="1" dirty="0" smtClean="0">
                <a:solidFill>
                  <a:schemeClr val="accent2">
                    <a:lumMod val="75000"/>
                  </a:schemeClr>
                </a:solidFill>
              </a:rPr>
              <a:t>Элемент</a:t>
            </a:r>
            <a:endParaRPr lang="ru-RU" sz="3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8673" y="4613647"/>
            <a:ext cx="28803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b="1" dirty="0" smtClean="0">
                <a:solidFill>
                  <a:srgbClr val="FFC000"/>
                </a:solidFill>
              </a:rPr>
              <a:t>Модификатор</a:t>
            </a:r>
            <a:endParaRPr lang="ru-RU" sz="3400" b="1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2346938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_____</a:t>
            </a:r>
            <a:endParaRPr lang="ru-RU" sz="22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2291" y="2348880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C000"/>
                </a:solidFill>
              </a:rPr>
              <a:t>________</a:t>
            </a:r>
            <a:r>
              <a:rPr lang="ru-RU" sz="2200" b="1" dirty="0" smtClean="0">
                <a:solidFill>
                  <a:srgbClr val="FFC000"/>
                </a:solidFill>
              </a:rPr>
              <a:t>___</a:t>
            </a:r>
            <a:r>
              <a:rPr lang="en-US" sz="2200" b="1" dirty="0" smtClean="0">
                <a:solidFill>
                  <a:srgbClr val="FFC000"/>
                </a:solidFill>
              </a:rPr>
              <a:t>____</a:t>
            </a:r>
            <a:endParaRPr lang="ru-RU" sz="2200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1960" y="2998113"/>
            <a:ext cx="2582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C000"/>
                </a:solidFill>
              </a:rPr>
              <a:t>__________</a:t>
            </a:r>
            <a:r>
              <a:rPr lang="ru-RU" sz="2200" b="1" dirty="0" smtClean="0">
                <a:solidFill>
                  <a:srgbClr val="FFC000"/>
                </a:solidFill>
              </a:rPr>
              <a:t>_______</a:t>
            </a:r>
            <a:endParaRPr lang="ru-RU" sz="2200" b="1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7743" y="2998113"/>
            <a:ext cx="2018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_________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</a:rPr>
              <a:t>____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7274" y="3574177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_________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</a:rPr>
              <a:t>___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74" y="321234"/>
            <a:ext cx="6436390" cy="152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6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08187"/>
            <a:ext cx="384190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Миксы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55" y="2348880"/>
            <a:ext cx="660947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15221"/>
            <a:ext cx="272573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7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Самодокументируемый</a:t>
            </a:r>
            <a:r>
              <a:rPr lang="ru-RU" dirty="0" smtClean="0"/>
              <a:t> код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97892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7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Интересные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2764904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 dirty="0" smtClean="0"/>
              <a:t>ru.bem.info/methodology</a:t>
            </a:r>
            <a:endParaRPr lang="ru-RU" dirty="0" smtClean="0"/>
          </a:p>
          <a:p>
            <a:pPr>
              <a:spcBef>
                <a:spcPts val="4200"/>
              </a:spcBef>
            </a:pPr>
            <a:r>
              <a:rPr lang="en-US" dirty="0" smtClean="0"/>
              <a:t>tech.yandex.ru/</a:t>
            </a:r>
            <a:r>
              <a:rPr lang="en-US" dirty="0" err="1" smtClean="0"/>
              <a:t>bem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6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CSS-in-JS</a:t>
            </a:r>
            <a:endParaRPr lang="ru-RU" dirty="0"/>
          </a:p>
        </p:txBody>
      </p:sp>
      <p:sp>
        <p:nvSpPr>
          <p:cNvPr id="5" name="AutoShape 2" descr="ÐÐ°ÑÑÐ¸Ð½ÐºÐ¸ Ð¿Ð¾ Ð·Ð°Ð¿ÑÐ¾ÑÑ css in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20555"/>
            <a:ext cx="2060147" cy="206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 descr="C:\Users\PC\Desktop\Без-имени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21088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01" y="242367"/>
            <a:ext cx="6740171" cy="367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трелка вниз 5"/>
          <p:cNvSpPr/>
          <p:nvPr/>
        </p:nvSpPr>
        <p:spPr>
          <a:xfrm>
            <a:off x="3882305" y="5217179"/>
            <a:ext cx="1152128" cy="650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1119"/>
            <a:ext cx="908879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3" y="4659888"/>
            <a:ext cx="8712968" cy="4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5" y="5903366"/>
            <a:ext cx="7781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4293096"/>
            <a:ext cx="9180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364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713789"/>
            <a:ext cx="28616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dirty="0" smtClean="0"/>
              <a:t>Презентационные </a:t>
            </a:r>
          </a:p>
          <a:p>
            <a:pPr algn="ctr"/>
            <a:r>
              <a:rPr lang="ru-RU" sz="2600" dirty="0" smtClean="0"/>
              <a:t>компоненты</a:t>
            </a:r>
            <a:endParaRPr lang="ru-RU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3475340"/>
            <a:ext cx="22849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dirty="0" smtClean="0"/>
              <a:t>Контейнерный</a:t>
            </a:r>
          </a:p>
          <a:p>
            <a:pPr algn="ctr"/>
            <a:r>
              <a:rPr lang="ru-RU" sz="2600" dirty="0" smtClean="0"/>
              <a:t>компонент</a:t>
            </a:r>
            <a:endParaRPr lang="ru-RU" sz="26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303624" y="908720"/>
            <a:ext cx="158458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699792" y="1340768"/>
            <a:ext cx="320766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499992" y="4077072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516216" y="6237312"/>
            <a:ext cx="24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/>
              <a:t>styled-components.com</a:t>
            </a:r>
          </a:p>
        </p:txBody>
      </p:sp>
    </p:spTree>
    <p:extLst>
      <p:ext uri="{BB962C8B-B14F-4D97-AF65-F5344CB8AC3E}">
        <p14:creationId xmlns:p14="http://schemas.microsoft.com/office/powerpoint/2010/main" val="91198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2840" cy="4703415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4581128"/>
            <a:ext cx="8229600" cy="247687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 smtClean="0"/>
              <a:t>styled-components.com</a:t>
            </a:r>
          </a:p>
          <a:p>
            <a:pPr>
              <a:spcBef>
                <a:spcPts val="1800"/>
              </a:spcBef>
            </a:pPr>
            <a:r>
              <a:rPr lang="en-US" sz="3000" dirty="0" smtClean="0"/>
              <a:t>formidable.com/open-source/radium</a:t>
            </a:r>
            <a:endParaRPr lang="ru-RU" sz="3000" dirty="0" smtClean="0"/>
          </a:p>
          <a:p>
            <a:pPr>
              <a:spcBef>
                <a:spcPts val="1800"/>
              </a:spcBef>
            </a:pPr>
            <a:r>
              <a:rPr lang="en-US" sz="3000" dirty="0" err="1"/>
              <a:t>glamorous.rocks</a:t>
            </a:r>
            <a:endParaRPr lang="en-US" sz="3000" dirty="0" smtClean="0"/>
          </a:p>
          <a:p>
            <a:pPr>
              <a:spcBef>
                <a:spcPts val="1800"/>
              </a:spcBef>
            </a:pPr>
            <a:endParaRPr lang="ru-RU" sz="3000" dirty="0"/>
          </a:p>
          <a:p>
            <a:pPr>
              <a:spcBef>
                <a:spcPts val="1800"/>
              </a:spcBef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131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204864"/>
            <a:ext cx="7488832" cy="2736304"/>
          </a:xfrm>
        </p:spPr>
        <p:txBody>
          <a:bodyPr>
            <a:normAutofit/>
          </a:bodyPr>
          <a:lstStyle/>
          <a:p>
            <a:pPr>
              <a:spcBef>
                <a:spcPts val="5400"/>
              </a:spcBef>
            </a:pPr>
            <a:r>
              <a:rPr lang="ru-RU" dirty="0" smtClean="0"/>
              <a:t>Это каскадные таблицы стилей</a:t>
            </a:r>
          </a:p>
          <a:p>
            <a:pPr>
              <a:spcBef>
                <a:spcPts val="5400"/>
              </a:spcBef>
            </a:pPr>
            <a:r>
              <a:rPr lang="ru-RU" dirty="0" smtClean="0"/>
              <a:t>Каскад определяет какие </a:t>
            </a:r>
            <a:r>
              <a:rPr lang="en-US" dirty="0" smtClean="0"/>
              <a:t>CSS-</a:t>
            </a:r>
            <a:r>
              <a:rPr lang="ru-RU" dirty="0" smtClean="0"/>
              <a:t>правила применятся к элементам на странице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6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DOM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55" y="1556792"/>
            <a:ext cx="4265090" cy="10081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960"/>
            <a:ext cx="9057635" cy="266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032" y="5949280"/>
            <a:ext cx="3931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Shadow DOM</a:t>
            </a:r>
            <a:r>
              <a:rPr lang="ru-RU" sz="2400" dirty="0" smtClean="0"/>
              <a:t> элемента </a:t>
            </a:r>
            <a:r>
              <a:rPr lang="en-US" sz="2400" dirty="0" smtClean="0"/>
              <a:t>input</a:t>
            </a:r>
            <a:endParaRPr lang="ru-RU" sz="2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987824" y="4869160"/>
            <a:ext cx="180020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2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CSS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" y="1412776"/>
            <a:ext cx="8928164" cy="234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0" y="4197330"/>
            <a:ext cx="296643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358581"/>
            <a:ext cx="35763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05064"/>
            <a:ext cx="2609928" cy="112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7384"/>
            <a:ext cx="8642741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68" y="1508787"/>
            <a:ext cx="5868144" cy="53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4" y="4869160"/>
            <a:ext cx="5855816" cy="59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196952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ru-RU" dirty="0" smtClean="0"/>
              <a:t>Стили при постоянном росте проектов только увеличивались</a:t>
            </a:r>
          </a:p>
          <a:p>
            <a:pPr>
              <a:spcBef>
                <a:spcPts val="3000"/>
              </a:spcBef>
            </a:pPr>
            <a:r>
              <a:rPr lang="ru-RU" dirty="0" smtClean="0"/>
              <a:t>Файлы со стилями было трудно кешировать и </a:t>
            </a:r>
            <a:r>
              <a:rPr lang="ru-RU" dirty="0" err="1" smtClean="0"/>
              <a:t>переиспользовать</a:t>
            </a:r>
            <a:r>
              <a:rPr lang="ru-RU" dirty="0" smtClean="0"/>
              <a:t> между проектами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0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03" y="1988840"/>
            <a:ext cx="4536503" cy="245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" y="1916832"/>
            <a:ext cx="904495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2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52196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7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433200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93" y="1700808"/>
            <a:ext cx="419417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212976"/>
            <a:ext cx="420796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01" y="4653136"/>
            <a:ext cx="420708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3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" y="1844824"/>
            <a:ext cx="8928164" cy="234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9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245747" cy="249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69160"/>
            <a:ext cx="4105818" cy="5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1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0" y="4077072"/>
            <a:ext cx="8170784" cy="5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02" y="1772816"/>
            <a:ext cx="59055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0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404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2223" y="6167933"/>
            <a:ext cx="287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github.com/</a:t>
            </a:r>
            <a:r>
              <a:rPr lang="en-US" dirty="0" err="1"/>
              <a:t>acss-io</a:t>
            </a:r>
            <a:r>
              <a:rPr lang="en-US" dirty="0"/>
              <a:t>/atomizer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9440" y="616530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acss.io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5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16" y="1124744"/>
            <a:ext cx="848987" cy="84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 descr="C:\Users\PC\Desktop\Без-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55" y="4342556"/>
            <a:ext cx="1192994" cy="11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56" y="2620259"/>
            <a:ext cx="1021855" cy="102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ÐÐ°ÑÑÐ¸Ð½ÐºÐ¸ Ð¿Ð¾ Ð·Ð°Ð¿ÑÐ¾ÑÑ Ð·Ð°Ð´ÑÐ¼ÑÐ¸Ð²ÑÐ¹ ÑÐ¼Ð°Ð¹Ð»Ð¸Ð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02" y="2636912"/>
            <a:ext cx="1696996" cy="169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12" y="1628800"/>
            <a:ext cx="1164640" cy="116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7" y="4203118"/>
            <a:ext cx="1332432" cy="133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7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>
            <a:normAutofit/>
          </a:bodyPr>
          <a:lstStyle/>
          <a:p>
            <a:r>
              <a:rPr lang="ru-RU" sz="5000" dirty="0" smtClean="0"/>
              <a:t>Спасибо за внимание</a:t>
            </a:r>
            <a:r>
              <a:rPr lang="en-US" sz="5000" dirty="0" smtClean="0"/>
              <a:t>!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965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941168"/>
            <a:ext cx="395259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14080"/>
            <a:ext cx="4714247" cy="12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73" y="2996952"/>
            <a:ext cx="3529162" cy="9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5" y="260648"/>
            <a:ext cx="8208912" cy="22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89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11632" cy="223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6" y="116632"/>
            <a:ext cx="827746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05" y="4242345"/>
            <a:ext cx="602754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1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16632"/>
            <a:ext cx="8748464" cy="281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7"/>
            <a:ext cx="456242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269"/>
            <a:ext cx="7600329" cy="682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404864"/>
          </a:xfrm>
        </p:spPr>
        <p:txBody>
          <a:bodyPr/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ru-RU" dirty="0" smtClean="0"/>
              <a:t>Блок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ru-RU" dirty="0" smtClean="0"/>
              <a:t>Элемент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ru-RU" dirty="0" smtClean="0"/>
              <a:t>Модификатор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25" y="1916832"/>
            <a:ext cx="223224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402063" y="6093296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ru.bem.info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5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115</Words>
  <Application>Microsoft Office PowerPoint</Application>
  <PresentationFormat>Экран (4:3)</PresentationFormat>
  <Paragraphs>49</Paragraphs>
  <Slides>32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Сравнение подходов к организации CSS </vt:lpstr>
      <vt:lpstr>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БЭМ</vt:lpstr>
      <vt:lpstr>Ключевые особенности</vt:lpstr>
      <vt:lpstr>Презентация PowerPoint</vt:lpstr>
      <vt:lpstr>Презентация PowerPoint</vt:lpstr>
      <vt:lpstr>Миксы</vt:lpstr>
      <vt:lpstr>Самодокументируемый код</vt:lpstr>
      <vt:lpstr>Интересные ссылки</vt:lpstr>
      <vt:lpstr>CSS-in-JS</vt:lpstr>
      <vt:lpstr>Презентация PowerPoint</vt:lpstr>
      <vt:lpstr>Презентация PowerPoint</vt:lpstr>
      <vt:lpstr>Презентация PowerPoint</vt:lpstr>
      <vt:lpstr>Shadow DOM</vt:lpstr>
      <vt:lpstr>Atomic CSS</vt:lpstr>
      <vt:lpstr>Презентация PowerPoint</vt:lpstr>
      <vt:lpstr>Yahoo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подходов к организации CSS </dc:title>
  <dc:creator>w q</dc:creator>
  <cp:lastModifiedBy>w q</cp:lastModifiedBy>
  <cp:revision>388</cp:revision>
  <dcterms:created xsi:type="dcterms:W3CDTF">2018-04-17T00:06:00Z</dcterms:created>
  <dcterms:modified xsi:type="dcterms:W3CDTF">2018-04-21T08:25:55Z</dcterms:modified>
</cp:coreProperties>
</file>