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378744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583BA-8BBF-460E-A123-F93821143256}" type="datetimeFigureOut">
              <a:rPr lang="en-CA" smtClean="0"/>
              <a:t>2021-02-18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395597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4118288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184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1705144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77030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959970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2456719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320066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99078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214756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9583BA-8BBF-460E-A123-F93821143256}" type="datetimeFigureOut">
              <a:rPr lang="en-CA" smtClean="0"/>
              <a:t>2021-02-18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3562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9583BA-8BBF-460E-A123-F93821143256}" type="datetimeFigureOut">
              <a:rPr lang="en-CA" smtClean="0"/>
              <a:t>2021-02-18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199489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31538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144757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9583BA-8BBF-460E-A123-F93821143256}" type="datetimeFigureOut">
              <a:rPr lang="en-CA" smtClean="0"/>
              <a:t>2021-02-18</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286461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583BA-8BBF-460E-A123-F93821143256}" type="datetimeFigureOut">
              <a:rPr lang="en-CA" smtClean="0"/>
              <a:t>2021-02-18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621578-619C-4D5C-B636-79851E3A5027}" type="slidenum">
              <a:rPr lang="en-CA" smtClean="0"/>
              <a:t>‹#›</a:t>
            </a:fld>
            <a:endParaRPr lang="en-CA"/>
          </a:p>
        </p:txBody>
      </p:sp>
    </p:spTree>
    <p:extLst>
      <p:ext uri="{BB962C8B-B14F-4D97-AF65-F5344CB8AC3E}">
        <p14:creationId xmlns:p14="http://schemas.microsoft.com/office/powerpoint/2010/main" val="9396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9583BA-8BBF-460E-A123-F93821143256}" type="datetimeFigureOut">
              <a:rPr lang="en-CA" smtClean="0"/>
              <a:t>2021-02-18</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621578-619C-4D5C-B636-79851E3A5027}" type="slidenum">
              <a:rPr lang="en-CA" smtClean="0"/>
              <a:t>‹#›</a:t>
            </a:fld>
            <a:endParaRPr lang="en-CA"/>
          </a:p>
        </p:txBody>
      </p:sp>
    </p:spTree>
    <p:extLst>
      <p:ext uri="{BB962C8B-B14F-4D97-AF65-F5344CB8AC3E}">
        <p14:creationId xmlns:p14="http://schemas.microsoft.com/office/powerpoint/2010/main" val="18264146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BE89-B71C-48A1-8137-4D7423475D58}"/>
              </a:ext>
            </a:extLst>
          </p:cNvPr>
          <p:cNvSpPr>
            <a:spLocks noGrp="1"/>
          </p:cNvSpPr>
          <p:nvPr>
            <p:ph type="ctrTitle"/>
          </p:nvPr>
        </p:nvSpPr>
        <p:spPr/>
        <p:txBody>
          <a:bodyPr/>
          <a:lstStyle/>
          <a:p>
            <a:r>
              <a:rPr lang="en-CA" dirty="0"/>
              <a:t>Treasure Hunter</a:t>
            </a:r>
          </a:p>
        </p:txBody>
      </p:sp>
      <p:sp>
        <p:nvSpPr>
          <p:cNvPr id="3" name="Subtitle 2">
            <a:extLst>
              <a:ext uri="{FF2B5EF4-FFF2-40B4-BE49-F238E27FC236}">
                <a16:creationId xmlns:a16="http://schemas.microsoft.com/office/drawing/2014/main" id="{B282E624-9C84-4A34-BE37-AA865C127C7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86893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00ACF-9648-405C-88F7-9DB853404378}"/>
              </a:ext>
            </a:extLst>
          </p:cNvPr>
          <p:cNvSpPr>
            <a:spLocks noGrp="1"/>
          </p:cNvSpPr>
          <p:nvPr>
            <p:ph type="title"/>
          </p:nvPr>
        </p:nvSpPr>
        <p:spPr>
          <a:xfrm>
            <a:off x="635223" y="629266"/>
            <a:ext cx="3116690" cy="5594554"/>
          </a:xfrm>
        </p:spPr>
        <p:txBody>
          <a:bodyPr anchor="ctr">
            <a:normAutofit/>
          </a:bodyPr>
          <a:lstStyle/>
          <a:p>
            <a:r>
              <a:rPr lang="en-CA" sz="4800">
                <a:solidFill>
                  <a:srgbClr val="EBEBEB"/>
                </a:solidFill>
              </a:rPr>
              <a:t>Player Object</a:t>
            </a:r>
          </a:p>
        </p:txBody>
      </p:sp>
      <p:sp>
        <p:nvSpPr>
          <p:cNvPr id="12"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6A24224-6E99-4CB6-9D58-BD7924016AA6}"/>
              </a:ext>
            </a:extLst>
          </p:cNvPr>
          <p:cNvSpPr>
            <a:spLocks noGrp="1"/>
          </p:cNvSpPr>
          <p:nvPr>
            <p:ph idx="1"/>
          </p:nvPr>
        </p:nvSpPr>
        <p:spPr>
          <a:xfrm>
            <a:off x="5048452" y="1209004"/>
            <a:ext cx="6885643" cy="2153991"/>
          </a:xfrm>
        </p:spPr>
        <p:txBody>
          <a:bodyPr>
            <a:normAutofit/>
          </a:bodyPr>
          <a:lstStyle/>
          <a:p>
            <a:pPr>
              <a:lnSpc>
                <a:spcPct val="90000"/>
              </a:lnSpc>
            </a:pPr>
            <a:r>
              <a:rPr lang="en-CA" sz="1800" dirty="0"/>
              <a:t>Movement</a:t>
            </a:r>
          </a:p>
          <a:p>
            <a:pPr marL="0" indent="0">
              <a:lnSpc>
                <a:spcPct val="90000"/>
              </a:lnSpc>
              <a:buNone/>
            </a:pPr>
            <a:r>
              <a:rPr lang="en-CA" sz="1800" dirty="0"/>
              <a:t>The player moves when the user inputs WASD key codes. There is a movement vector that keeps track of the user inputs and then calculates the directional vector. The player position is then moved in the direction of that vector. This makes sure that the diagonal motion isn’t calculated as two different actions but combined into one.</a:t>
            </a:r>
          </a:p>
          <a:p>
            <a:pPr marL="0" indent="0">
              <a:lnSpc>
                <a:spcPct val="90000"/>
              </a:lnSpc>
              <a:buNone/>
            </a:pPr>
            <a:endParaRPr lang="en-CA" sz="1700" dirty="0"/>
          </a:p>
        </p:txBody>
      </p:sp>
      <p:pic>
        <p:nvPicPr>
          <p:cNvPr id="5" name="Picture 4" descr="Text&#10;&#10;Description automatically generated">
            <a:extLst>
              <a:ext uri="{FF2B5EF4-FFF2-40B4-BE49-F238E27FC236}">
                <a16:creationId xmlns:a16="http://schemas.microsoft.com/office/drawing/2014/main" id="{5D0CD3B1-94EF-439B-A5DD-1490D5F16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2" y="3429000"/>
            <a:ext cx="6753753" cy="3089843"/>
          </a:xfrm>
          <a:prstGeom prst="rect">
            <a:avLst/>
          </a:prstGeom>
          <a:effectLst/>
        </p:spPr>
      </p:pic>
    </p:spTree>
    <p:extLst>
      <p:ext uri="{BB962C8B-B14F-4D97-AF65-F5344CB8AC3E}">
        <p14:creationId xmlns:p14="http://schemas.microsoft.com/office/powerpoint/2010/main" val="20079067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020AB-21C2-4BD5-AE36-F65D4E8BD1AA}"/>
              </a:ext>
            </a:extLst>
          </p:cNvPr>
          <p:cNvSpPr>
            <a:spLocks noGrp="1"/>
          </p:cNvSpPr>
          <p:nvPr>
            <p:ph type="title"/>
          </p:nvPr>
        </p:nvSpPr>
        <p:spPr>
          <a:xfrm>
            <a:off x="635223" y="629266"/>
            <a:ext cx="3116690" cy="5594554"/>
          </a:xfrm>
        </p:spPr>
        <p:txBody>
          <a:bodyPr anchor="ctr">
            <a:normAutofit/>
          </a:bodyPr>
          <a:lstStyle/>
          <a:p>
            <a:r>
              <a:rPr lang="en-CA" sz="4800">
                <a:solidFill>
                  <a:srgbClr val="EBEBEB"/>
                </a:solidFill>
              </a:rPr>
              <a:t>Player Object Cont.</a:t>
            </a:r>
          </a:p>
        </p:txBody>
      </p:sp>
      <p:sp>
        <p:nvSpPr>
          <p:cNvPr id="12"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1AE36F6-0278-4DB0-A38D-D84D7511C20D}"/>
              </a:ext>
            </a:extLst>
          </p:cNvPr>
          <p:cNvSpPr>
            <a:spLocks noGrp="1"/>
          </p:cNvSpPr>
          <p:nvPr>
            <p:ph idx="1"/>
          </p:nvPr>
        </p:nvSpPr>
        <p:spPr>
          <a:xfrm>
            <a:off x="5048452" y="1410459"/>
            <a:ext cx="6495847" cy="1590318"/>
          </a:xfrm>
        </p:spPr>
        <p:txBody>
          <a:bodyPr>
            <a:normAutofit/>
          </a:bodyPr>
          <a:lstStyle/>
          <a:p>
            <a:r>
              <a:rPr lang="en-CA" sz="1800" dirty="0"/>
              <a:t>Rotation</a:t>
            </a:r>
          </a:p>
          <a:p>
            <a:pPr marL="0" indent="0">
              <a:buNone/>
            </a:pPr>
            <a:r>
              <a:rPr lang="en-CA" sz="1800" dirty="0"/>
              <a:t>Player can rotate if the user inputs E or Q. The rotation is 40 degrees per second, and can help navigate the player towards the treasure.</a:t>
            </a:r>
          </a:p>
          <a:p>
            <a:pPr marL="0" indent="0">
              <a:buNone/>
            </a:pPr>
            <a:endParaRPr lang="en-CA" dirty="0"/>
          </a:p>
        </p:txBody>
      </p:sp>
      <p:pic>
        <p:nvPicPr>
          <p:cNvPr id="5" name="Picture 4" descr="Text&#10;&#10;Description automatically generated">
            <a:extLst>
              <a:ext uri="{FF2B5EF4-FFF2-40B4-BE49-F238E27FC236}">
                <a16:creationId xmlns:a16="http://schemas.microsoft.com/office/drawing/2014/main" id="{FB8E96D0-3786-4D40-96E7-7AB10DC1C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1" y="3254535"/>
            <a:ext cx="6719992" cy="1885146"/>
          </a:xfrm>
          <a:prstGeom prst="rect">
            <a:avLst/>
          </a:prstGeom>
          <a:effectLst/>
        </p:spPr>
      </p:pic>
    </p:spTree>
    <p:extLst>
      <p:ext uri="{BB962C8B-B14F-4D97-AF65-F5344CB8AC3E}">
        <p14:creationId xmlns:p14="http://schemas.microsoft.com/office/powerpoint/2010/main" val="31629040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5B477-2F49-4FE3-8C53-9CCD0552A4BF}"/>
              </a:ext>
            </a:extLst>
          </p:cNvPr>
          <p:cNvSpPr>
            <a:spLocks noGrp="1"/>
          </p:cNvSpPr>
          <p:nvPr>
            <p:ph type="title"/>
          </p:nvPr>
        </p:nvSpPr>
        <p:spPr>
          <a:xfrm>
            <a:off x="635223" y="629266"/>
            <a:ext cx="3116690" cy="5594554"/>
          </a:xfrm>
        </p:spPr>
        <p:txBody>
          <a:bodyPr anchor="ctr">
            <a:normAutofit/>
          </a:bodyPr>
          <a:lstStyle/>
          <a:p>
            <a:r>
              <a:rPr lang="en-CA" sz="4800">
                <a:solidFill>
                  <a:srgbClr val="EBEBEB"/>
                </a:solidFill>
              </a:rPr>
              <a:t>Player Object Cont.</a:t>
            </a:r>
          </a:p>
        </p:txBody>
      </p:sp>
      <p:sp>
        <p:nvSpPr>
          <p:cNvPr id="12"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515221D-0D03-4B79-9C1A-6D35A49314E5}"/>
              </a:ext>
            </a:extLst>
          </p:cNvPr>
          <p:cNvSpPr>
            <a:spLocks noGrp="1"/>
          </p:cNvSpPr>
          <p:nvPr>
            <p:ph idx="1"/>
          </p:nvPr>
        </p:nvSpPr>
        <p:spPr>
          <a:xfrm>
            <a:off x="5048452" y="1410458"/>
            <a:ext cx="6495847" cy="2118353"/>
          </a:xfrm>
        </p:spPr>
        <p:txBody>
          <a:bodyPr>
            <a:normAutofit/>
          </a:bodyPr>
          <a:lstStyle/>
          <a:p>
            <a:r>
              <a:rPr lang="en-CA" sz="1800" dirty="0"/>
              <a:t>Player Elevation</a:t>
            </a:r>
          </a:p>
          <a:p>
            <a:pPr marL="0" indent="0">
              <a:buNone/>
            </a:pPr>
            <a:r>
              <a:rPr lang="en-CA" sz="1800" dirty="0"/>
              <a:t>In order to keep the player above the terrain at all times, the location of the player is used to find the height of the terrain at that point. Then the player’s y value is modified to match the terrain height (+ 3, to make sure most of the cube is seen above ground). </a:t>
            </a:r>
          </a:p>
          <a:p>
            <a:pPr marL="0" indent="0">
              <a:buNone/>
            </a:pPr>
            <a:endParaRPr lang="en-CA" dirty="0"/>
          </a:p>
        </p:txBody>
      </p:sp>
      <p:pic>
        <p:nvPicPr>
          <p:cNvPr id="5" name="Picture 4" descr="Text&#10;&#10;Description automatically generated">
            <a:extLst>
              <a:ext uri="{FF2B5EF4-FFF2-40B4-BE49-F238E27FC236}">
                <a16:creationId xmlns:a16="http://schemas.microsoft.com/office/drawing/2014/main" id="{4B5B814D-2A19-4CD6-968B-8BAEDBF90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2" y="3833168"/>
            <a:ext cx="6887280" cy="1360237"/>
          </a:xfrm>
          <a:prstGeom prst="rect">
            <a:avLst/>
          </a:prstGeom>
          <a:effectLst/>
        </p:spPr>
      </p:pic>
    </p:spTree>
    <p:extLst>
      <p:ext uri="{BB962C8B-B14F-4D97-AF65-F5344CB8AC3E}">
        <p14:creationId xmlns:p14="http://schemas.microsoft.com/office/powerpoint/2010/main" val="4233798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6DFF-3C7B-439F-912E-ED3E6A2E383B}"/>
              </a:ext>
            </a:extLst>
          </p:cNvPr>
          <p:cNvSpPr>
            <a:spLocks noGrp="1"/>
          </p:cNvSpPr>
          <p:nvPr>
            <p:ph type="title"/>
          </p:nvPr>
        </p:nvSpPr>
        <p:spPr/>
        <p:txBody>
          <a:bodyPr/>
          <a:lstStyle/>
          <a:p>
            <a:r>
              <a:rPr lang="en-CA" dirty="0"/>
              <a:t>Player Object Cont.</a:t>
            </a:r>
          </a:p>
        </p:txBody>
      </p:sp>
      <p:sp>
        <p:nvSpPr>
          <p:cNvPr id="3" name="Content Placeholder 2">
            <a:extLst>
              <a:ext uri="{FF2B5EF4-FFF2-40B4-BE49-F238E27FC236}">
                <a16:creationId xmlns:a16="http://schemas.microsoft.com/office/drawing/2014/main" id="{DD096712-3EDC-40EB-BF12-EC60BEE47CD2}"/>
              </a:ext>
            </a:extLst>
          </p:cNvPr>
          <p:cNvSpPr>
            <a:spLocks noGrp="1"/>
          </p:cNvSpPr>
          <p:nvPr>
            <p:ph idx="1"/>
          </p:nvPr>
        </p:nvSpPr>
        <p:spPr/>
        <p:txBody>
          <a:bodyPr/>
          <a:lstStyle/>
          <a:p>
            <a:r>
              <a:rPr lang="en-CA" dirty="0"/>
              <a:t>Winning Scenario</a:t>
            </a:r>
          </a:p>
        </p:txBody>
      </p:sp>
    </p:spTree>
    <p:extLst>
      <p:ext uri="{BB962C8B-B14F-4D97-AF65-F5344CB8AC3E}">
        <p14:creationId xmlns:p14="http://schemas.microsoft.com/office/powerpoint/2010/main" val="428335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FF3877-059E-494E-BD41-FF79DF7E6F15}"/>
              </a:ext>
            </a:extLst>
          </p:cNvPr>
          <p:cNvSpPr>
            <a:spLocks noGrp="1"/>
          </p:cNvSpPr>
          <p:nvPr>
            <p:ph type="title"/>
          </p:nvPr>
        </p:nvSpPr>
        <p:spPr>
          <a:xfrm>
            <a:off x="648930" y="629267"/>
            <a:ext cx="9252154" cy="1016654"/>
          </a:xfrm>
        </p:spPr>
        <p:txBody>
          <a:bodyPr>
            <a:normAutofit/>
          </a:bodyPr>
          <a:lstStyle/>
          <a:p>
            <a:r>
              <a:rPr lang="en-CA">
                <a:solidFill>
                  <a:srgbClr val="EBEBEB"/>
                </a:solidFill>
              </a:rPr>
              <a:t>Treasure Object</a:t>
            </a:r>
          </a:p>
        </p:txBody>
      </p:sp>
      <p:sp useBgFill="1">
        <p:nvSpPr>
          <p:cNvPr id="52" name="Freeform: Shape 51">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Text&#10;&#10;Description automatically generated">
            <a:extLst>
              <a:ext uri="{FF2B5EF4-FFF2-40B4-BE49-F238E27FC236}">
                <a16:creationId xmlns:a16="http://schemas.microsoft.com/office/drawing/2014/main" id="{44172512-86CC-4E61-9B72-30372E02E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921" y="2402308"/>
            <a:ext cx="6049678" cy="4346222"/>
          </a:xfrm>
          <a:prstGeom prst="rect">
            <a:avLst/>
          </a:prstGeom>
          <a:effectLst/>
        </p:spPr>
      </p:pic>
      <p:sp>
        <p:nvSpPr>
          <p:cNvPr id="3" name="Content Placeholder 2">
            <a:extLst>
              <a:ext uri="{FF2B5EF4-FFF2-40B4-BE49-F238E27FC236}">
                <a16:creationId xmlns:a16="http://schemas.microsoft.com/office/drawing/2014/main" id="{DE1F1618-E4B1-4CDE-BD64-D74CE3466C3E}"/>
              </a:ext>
            </a:extLst>
          </p:cNvPr>
          <p:cNvSpPr>
            <a:spLocks noGrp="1"/>
          </p:cNvSpPr>
          <p:nvPr>
            <p:ph idx="1"/>
          </p:nvPr>
        </p:nvSpPr>
        <p:spPr>
          <a:xfrm>
            <a:off x="152401" y="2402308"/>
            <a:ext cx="5122606" cy="4011371"/>
          </a:xfrm>
        </p:spPr>
        <p:txBody>
          <a:bodyPr>
            <a:noAutofit/>
          </a:bodyPr>
          <a:lstStyle/>
          <a:p>
            <a:pPr>
              <a:lnSpc>
                <a:spcPct val="90000"/>
              </a:lnSpc>
            </a:pPr>
            <a:r>
              <a:rPr lang="en-CA" sz="1600" dirty="0"/>
              <a:t>Treasure Creation</a:t>
            </a:r>
          </a:p>
          <a:p>
            <a:pPr marL="0" indent="0">
              <a:lnSpc>
                <a:spcPct val="90000"/>
              </a:lnSpc>
              <a:buNone/>
            </a:pPr>
            <a:r>
              <a:rPr lang="en-CA" sz="1600" dirty="0"/>
              <a:t>The treasure object is created dynamically when the game starts. The script is attached to an empty object that already exists. This keeps track of whether the player has collided with the object in order to win. The object must appear anywhere within the bounds of the terrain, and so is randomly placed based on the x and z values of the terrain boundary. The object must be placed above the terrain during generation, to make sure the object is visible at any elevation. Similar to the player object, this is calculated based on the y value of the terrain at the point where the object randomly spawned. The object is then elevated. Finally the empty object is positioned where the treasure object spawned, to keep track of player collision.</a:t>
            </a:r>
          </a:p>
        </p:txBody>
      </p:sp>
    </p:spTree>
    <p:extLst>
      <p:ext uri="{BB962C8B-B14F-4D97-AF65-F5344CB8AC3E}">
        <p14:creationId xmlns:p14="http://schemas.microsoft.com/office/powerpoint/2010/main" val="309299146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4"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FC187F-3467-48FF-823C-5CD31E7F6C09}"/>
              </a:ext>
            </a:extLst>
          </p:cNvPr>
          <p:cNvSpPr>
            <a:spLocks noGrp="1"/>
          </p:cNvSpPr>
          <p:nvPr>
            <p:ph type="title"/>
          </p:nvPr>
        </p:nvSpPr>
        <p:spPr>
          <a:xfrm>
            <a:off x="646111" y="452718"/>
            <a:ext cx="9404723" cy="1180711"/>
          </a:xfrm>
        </p:spPr>
        <p:txBody>
          <a:bodyPr>
            <a:normAutofit/>
          </a:bodyPr>
          <a:lstStyle/>
          <a:p>
            <a:r>
              <a:rPr lang="en-CA" dirty="0"/>
              <a:t>Treasure Object Cont.</a:t>
            </a:r>
          </a:p>
        </p:txBody>
      </p:sp>
      <p:sp>
        <p:nvSpPr>
          <p:cNvPr id="3" name="Content Placeholder 2">
            <a:extLst>
              <a:ext uri="{FF2B5EF4-FFF2-40B4-BE49-F238E27FC236}">
                <a16:creationId xmlns:a16="http://schemas.microsoft.com/office/drawing/2014/main" id="{96A5583B-1A06-4EF4-A7DB-04F85B9C7B59}"/>
              </a:ext>
            </a:extLst>
          </p:cNvPr>
          <p:cNvSpPr>
            <a:spLocks noGrp="1"/>
          </p:cNvSpPr>
          <p:nvPr>
            <p:ph idx="1"/>
          </p:nvPr>
        </p:nvSpPr>
        <p:spPr>
          <a:xfrm>
            <a:off x="643855" y="2548281"/>
            <a:ext cx="9328819" cy="1483659"/>
          </a:xfrm>
        </p:spPr>
        <p:txBody>
          <a:bodyPr>
            <a:noAutofit/>
          </a:bodyPr>
          <a:lstStyle/>
          <a:p>
            <a:r>
              <a:rPr lang="en-CA" sz="1800" dirty="0">
                <a:solidFill>
                  <a:schemeClr val="bg1"/>
                </a:solidFill>
              </a:rPr>
              <a:t>Visual Aspects</a:t>
            </a:r>
          </a:p>
          <a:p>
            <a:pPr marL="0" indent="0">
              <a:buNone/>
            </a:pPr>
            <a:r>
              <a:rPr lang="en-CA" sz="1800" dirty="0">
                <a:solidFill>
                  <a:schemeClr val="bg1"/>
                </a:solidFill>
              </a:rPr>
              <a:t>In order to see the treasure easily, the treasure sphere rotates randomly during every update, as well as changes colours at random. This way the player will have no confusion as to which object is which.</a:t>
            </a:r>
          </a:p>
        </p:txBody>
      </p:sp>
      <p:pic>
        <p:nvPicPr>
          <p:cNvPr id="5" name="Picture 4" descr="Text&#10;&#10;Description automatically generated">
            <a:extLst>
              <a:ext uri="{FF2B5EF4-FFF2-40B4-BE49-F238E27FC236}">
                <a16:creationId xmlns:a16="http://schemas.microsoft.com/office/drawing/2014/main" id="{28656EF3-735A-4F95-B056-67E683B00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654" y="3980046"/>
            <a:ext cx="6740131" cy="2547862"/>
          </a:xfrm>
          <a:prstGeom prst="rect">
            <a:avLst/>
          </a:prstGeom>
          <a:effectLst/>
        </p:spPr>
      </p:pic>
      <p:pic>
        <p:nvPicPr>
          <p:cNvPr id="7" name="Picture 6" descr="Text&#10;&#10;Description automatically generated">
            <a:extLst>
              <a:ext uri="{FF2B5EF4-FFF2-40B4-BE49-F238E27FC236}">
                <a16:creationId xmlns:a16="http://schemas.microsoft.com/office/drawing/2014/main" id="{5D67EA25-51F4-4307-9B78-AA6F116E3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56" y="3980046"/>
            <a:ext cx="4187166" cy="963761"/>
          </a:xfrm>
          <a:prstGeom prst="rect">
            <a:avLst/>
          </a:prstGeom>
          <a:effectLst/>
        </p:spPr>
      </p:pic>
    </p:spTree>
    <p:extLst>
      <p:ext uri="{BB962C8B-B14F-4D97-AF65-F5344CB8AC3E}">
        <p14:creationId xmlns:p14="http://schemas.microsoft.com/office/powerpoint/2010/main" val="197746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FB521-A910-4A2A-95B1-A50E6995A564}"/>
              </a:ext>
            </a:extLst>
          </p:cNvPr>
          <p:cNvSpPr>
            <a:spLocks noGrp="1"/>
          </p:cNvSpPr>
          <p:nvPr>
            <p:ph type="title"/>
          </p:nvPr>
        </p:nvSpPr>
        <p:spPr>
          <a:xfrm>
            <a:off x="635223" y="629266"/>
            <a:ext cx="3116690" cy="5594554"/>
          </a:xfrm>
        </p:spPr>
        <p:txBody>
          <a:bodyPr anchor="ctr">
            <a:normAutofit/>
          </a:bodyPr>
          <a:lstStyle/>
          <a:p>
            <a:r>
              <a:rPr lang="en-CA" sz="4800">
                <a:solidFill>
                  <a:srgbClr val="EBEBEB"/>
                </a:solidFill>
              </a:rPr>
              <a:t>Water Object</a:t>
            </a:r>
          </a:p>
        </p:txBody>
      </p:sp>
      <p:sp>
        <p:nvSpPr>
          <p:cNvPr id="12"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C493BF7-0C22-43F7-AD6C-82F44FDC8569}"/>
              </a:ext>
            </a:extLst>
          </p:cNvPr>
          <p:cNvSpPr>
            <a:spLocks noGrp="1"/>
          </p:cNvSpPr>
          <p:nvPr>
            <p:ph idx="1"/>
          </p:nvPr>
        </p:nvSpPr>
        <p:spPr>
          <a:xfrm>
            <a:off x="5048452" y="1410458"/>
            <a:ext cx="6495847" cy="2246463"/>
          </a:xfrm>
        </p:spPr>
        <p:txBody>
          <a:bodyPr>
            <a:normAutofit/>
          </a:bodyPr>
          <a:lstStyle/>
          <a:p>
            <a:pPr>
              <a:lnSpc>
                <a:spcPct val="90000"/>
              </a:lnSpc>
            </a:pPr>
            <a:r>
              <a:rPr lang="en-CA" sz="1800" dirty="0"/>
              <a:t>Player Detection</a:t>
            </a:r>
          </a:p>
          <a:p>
            <a:pPr marL="0" indent="0">
              <a:lnSpc>
                <a:spcPct val="90000"/>
              </a:lnSpc>
              <a:buNone/>
            </a:pPr>
            <a:r>
              <a:rPr lang="en-CA" sz="1800" dirty="0"/>
              <a:t>The water object will slow down a player that enter its bounds. A large collider object is placed over the entire area of the water. On every update, the water objects checks to see if the bounds contain the player object. If it does, the speed of the player is dropped. If the player is no longer in the bounds, the speed increases. </a:t>
            </a:r>
          </a:p>
        </p:txBody>
      </p:sp>
      <p:pic>
        <p:nvPicPr>
          <p:cNvPr id="5" name="Picture 4" descr="Text&#10;&#10;Description automatically generated">
            <a:extLst>
              <a:ext uri="{FF2B5EF4-FFF2-40B4-BE49-F238E27FC236}">
                <a16:creationId xmlns:a16="http://schemas.microsoft.com/office/drawing/2014/main" id="{1C2803CC-DB1C-4380-92FF-1A7D53684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2" y="4000371"/>
            <a:ext cx="6001861" cy="2514179"/>
          </a:xfrm>
          <a:prstGeom prst="rect">
            <a:avLst/>
          </a:prstGeom>
          <a:effectLst/>
        </p:spPr>
      </p:pic>
    </p:spTree>
    <p:extLst>
      <p:ext uri="{BB962C8B-B14F-4D97-AF65-F5344CB8AC3E}">
        <p14:creationId xmlns:p14="http://schemas.microsoft.com/office/powerpoint/2010/main" val="17608129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F2BC4E-7DCF-42D2-92DE-C569263DC724}"/>
              </a:ext>
            </a:extLst>
          </p:cNvPr>
          <p:cNvSpPr>
            <a:spLocks noGrp="1"/>
          </p:cNvSpPr>
          <p:nvPr>
            <p:ph type="title"/>
          </p:nvPr>
        </p:nvSpPr>
        <p:spPr>
          <a:xfrm>
            <a:off x="4198859" y="571500"/>
            <a:ext cx="3794281" cy="1016654"/>
          </a:xfrm>
        </p:spPr>
        <p:txBody>
          <a:bodyPr>
            <a:normAutofit/>
          </a:bodyPr>
          <a:lstStyle/>
          <a:p>
            <a:r>
              <a:rPr lang="en-CA" dirty="0">
                <a:solidFill>
                  <a:srgbClr val="EBEBEB"/>
                </a:solidFill>
              </a:rPr>
              <a:t>Timer Object</a:t>
            </a:r>
          </a:p>
        </p:txBody>
      </p:sp>
      <p:sp useBgFill="1">
        <p:nvSpPr>
          <p:cNvPr id="16" name="Freeform: Shape 1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descr="Text&#10;&#10;Description automatically generated">
            <a:extLst>
              <a:ext uri="{FF2B5EF4-FFF2-40B4-BE49-F238E27FC236}">
                <a16:creationId xmlns:a16="http://schemas.microsoft.com/office/drawing/2014/main" id="{8D01FB56-550A-4B7D-BEAB-57046B2D7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542" y="2402308"/>
            <a:ext cx="5325924" cy="4166475"/>
          </a:xfrm>
          <a:prstGeom prst="rect">
            <a:avLst/>
          </a:prstGeom>
          <a:effectLst/>
        </p:spPr>
      </p:pic>
      <p:sp>
        <p:nvSpPr>
          <p:cNvPr id="3" name="Content Placeholder 2">
            <a:extLst>
              <a:ext uri="{FF2B5EF4-FFF2-40B4-BE49-F238E27FC236}">
                <a16:creationId xmlns:a16="http://schemas.microsoft.com/office/drawing/2014/main" id="{BED0D9B9-E98B-4FA6-8073-99AFCF0A01A9}"/>
              </a:ext>
            </a:extLst>
          </p:cNvPr>
          <p:cNvSpPr>
            <a:spLocks noGrp="1"/>
          </p:cNvSpPr>
          <p:nvPr>
            <p:ph idx="1"/>
          </p:nvPr>
        </p:nvSpPr>
        <p:spPr>
          <a:xfrm>
            <a:off x="152401" y="2402308"/>
            <a:ext cx="5122606" cy="2543179"/>
          </a:xfrm>
        </p:spPr>
        <p:txBody>
          <a:bodyPr>
            <a:normAutofit/>
          </a:bodyPr>
          <a:lstStyle/>
          <a:p>
            <a:r>
              <a:rPr lang="en-CA" sz="1800" dirty="0"/>
              <a:t>Count Down</a:t>
            </a:r>
          </a:p>
          <a:p>
            <a:pPr marL="0" indent="0">
              <a:buNone/>
            </a:pPr>
            <a:r>
              <a:rPr lang="en-CA" sz="1800" dirty="0"/>
              <a:t>The timer object is displayed as a text on the bottom of the player screen. It has an initial value of 60. It subtracts a second on each update and displays the count down to the player. If the value reaches 0 and the player has not been able to find the treasure, the screen for “Player Loses” is displayed.</a:t>
            </a:r>
          </a:p>
        </p:txBody>
      </p:sp>
    </p:spTree>
    <p:extLst>
      <p:ext uri="{BB962C8B-B14F-4D97-AF65-F5344CB8AC3E}">
        <p14:creationId xmlns:p14="http://schemas.microsoft.com/office/powerpoint/2010/main" val="29525853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508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Treasure Hunter</vt:lpstr>
      <vt:lpstr>Player Object</vt:lpstr>
      <vt:lpstr>Player Object Cont.</vt:lpstr>
      <vt:lpstr>Player Object Cont.</vt:lpstr>
      <vt:lpstr>Player Object Cont.</vt:lpstr>
      <vt:lpstr>Treasure Object</vt:lpstr>
      <vt:lpstr>Treasure Object Cont.</vt:lpstr>
      <vt:lpstr>Water Object</vt:lpstr>
      <vt:lpstr>Timer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 orel</dc:creator>
  <cp:lastModifiedBy>kristina orel</cp:lastModifiedBy>
  <cp:revision>22</cp:revision>
  <dcterms:created xsi:type="dcterms:W3CDTF">2021-02-18T21:24:48Z</dcterms:created>
  <dcterms:modified xsi:type="dcterms:W3CDTF">2021-02-18T22:00:07Z</dcterms:modified>
</cp:coreProperties>
</file>