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3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dirty="0"/>
              <a:t>Motivation:</a:t>
            </a:r>
          </a:p>
          <a:p>
            <a:r>
              <a:rPr lang="en-GB" sz="1100" dirty="0"/>
              <a:t>The root of ransomware’s success lies in its highly profitable business model. Roughly 3% of US companies paid the ransom sum </a:t>
            </a:r>
          </a:p>
          <a:p>
            <a:r>
              <a:rPr lang="en-GB" sz="1100" dirty="0"/>
              <a:t>my goal is to detection ransomware attack</a:t>
            </a:r>
            <a:endParaRPr lang="he-IL" sz="1100" dirty="0"/>
          </a:p>
          <a:p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5" y="5688618"/>
            <a:ext cx="2944178" cy="26518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endParaRPr lang="en-GB" dirty="0"/>
          </a:p>
          <a:p>
            <a:r>
              <a:rPr lang="en-GB" dirty="0"/>
              <a:t> Related work:</a:t>
            </a:r>
          </a:p>
          <a:p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39366" y="3185279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671560"/>
            <a:ext cx="6524805" cy="1198197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 added basic code to </a:t>
            </a:r>
            <a:r>
              <a:rPr lang="en-GB" sz="1200" dirty="0"/>
              <a:t>detection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ransomware text attacks. (you can find it on GitHub) 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This code based on related work.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work on Probability ratio that I learn from old research on </a:t>
            </a:r>
            <a:r>
              <a:rPr lang="en-GB" sz="1200" dirty="0"/>
              <a:t>Related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work and on checking a lot of Encryption algorithms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My goal is to add ML to my code and learn him to detection Encryption algorithms 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742" y="63607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49"/>
            <a:ext cx="2944177" cy="402992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200" dirty="0"/>
              <a:t>ransomware is a type of malware that prevents users from accessing their system</a:t>
            </a:r>
          </a:p>
          <a:p>
            <a:r>
              <a:rPr lang="en-GB" sz="1200" dirty="0"/>
              <a:t>or personal les and demands ransom payment in order to regain access.</a:t>
            </a:r>
          </a:p>
          <a:p>
            <a:pPr>
              <a:defRPr/>
            </a:pPr>
            <a:r>
              <a:rPr lang="en-GB" sz="1200" dirty="0"/>
              <a:t>ransomware attacks hinder computer 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operation in three ways: by blocking accessing to the computer, this form of ransomware is referred to as locker ransomware; by making user data unusable by means of employing encryption algorithms, referred to as crypto ransomware; and a combination of locker/crypto ransomware where a user is blocked from using their computer while their data is being encrypted.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25077" y="657938"/>
            <a:ext cx="615666" cy="36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4083691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43" y="282608"/>
            <a:ext cx="750659" cy="750659"/>
          </a:xfrm>
          <a:prstGeom prst="rect">
            <a:avLst/>
          </a:prstGeom>
        </p:spPr>
      </p:pic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44D9DC55-D98B-4C69-9552-1821C557EBD5}"/>
              </a:ext>
            </a:extLst>
          </p:cNvPr>
          <p:cNvSpPr/>
          <p:nvPr/>
        </p:nvSpPr>
        <p:spPr>
          <a:xfrm>
            <a:off x="3536508" y="500200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232</Words>
  <Application>Microsoft Office PowerPoint</Application>
  <PresentationFormat>מותאם אישית</PresentationFormat>
  <Paragraphs>23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21</cp:revision>
  <dcterms:created xsi:type="dcterms:W3CDTF">2020-05-21T09:41:20Z</dcterms:created>
  <dcterms:modified xsi:type="dcterms:W3CDTF">2020-06-15T20:01:22Z</dcterms:modified>
</cp:coreProperties>
</file>