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346" r:id="rId4"/>
    <p:sldId id="347" r:id="rId5"/>
    <p:sldId id="334" r:id="rId6"/>
    <p:sldId id="345" r:id="rId7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21 יוני 20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21 יוני 20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21 יוני 20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3733801" y="4917474"/>
            <a:ext cx="4572000" cy="1467150"/>
          </a:xfrm>
        </p:spPr>
        <p:txBody>
          <a:bodyPr/>
          <a:lstStyle/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 dirty="0">
                <a:solidFill>
                  <a:prstClr val="black"/>
                </a:solidFill>
              </a:rPr>
              <a:t>Presented by:</a:t>
            </a:r>
          </a:p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 dirty="0">
                <a:solidFill>
                  <a:prstClr val="black"/>
                </a:solidFill>
              </a:rPr>
              <a:t>Orel Rahum </a:t>
            </a:r>
            <a:r>
              <a:rPr lang="en-GB" altLang="en-US" sz="2800" b="1" dirty="0">
                <a:solidFill>
                  <a:prstClr val="black"/>
                </a:solidFill>
              </a:rPr>
              <a:t>316423615</a:t>
            </a: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endParaRPr lang="he-IL" altLang="he-IL" sz="2000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sp>
        <p:nvSpPr>
          <p:cNvPr id="7" name="כותרת 3">
            <a:extLst>
              <a:ext uri="{FF2B5EF4-FFF2-40B4-BE49-F238E27FC236}">
                <a16:creationId xmlns:a16="http://schemas.microsoft.com/office/drawing/2014/main" id="{13B9F7E6-2A0C-4259-BF16-7DAA5CAF81AB}"/>
              </a:ext>
            </a:extLst>
          </p:cNvPr>
          <p:cNvSpPr txBox="1">
            <a:spLocks/>
          </p:cNvSpPr>
          <p:nvPr/>
        </p:nvSpPr>
        <p:spPr bwMode="auto">
          <a:xfrm>
            <a:off x="801687" y="1107281"/>
            <a:ext cx="10515600" cy="345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Ransomware Detection</a:t>
            </a:r>
          </a:p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GOAL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ct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altLang="en-US" sz="4400" b="1" dirty="0"/>
              <a:t>My goal is to detection ransomware by using machine learning.</a:t>
            </a:r>
            <a:endParaRPr lang="he-IL" altLang="en-US" sz="4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1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INTRODUCTION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>
              <a:buNone/>
            </a:pPr>
            <a:r>
              <a:rPr lang="en-GB" sz="4400" dirty="0"/>
              <a:t>Ransomware is a type of malware that prevents users from accessing their system or personal files. It demands a ransom payment to regain access.</a:t>
            </a:r>
            <a:endParaRPr lang="he-IL" sz="4400" dirty="0"/>
          </a:p>
          <a:p>
            <a:pPr marL="0" indent="0" algn="l">
              <a:buNone/>
            </a:pPr>
            <a:endParaRPr lang="en-GB" sz="4400" dirty="0"/>
          </a:p>
          <a:p>
            <a:pPr marL="0" indent="0" algn="l">
              <a:buNone/>
            </a:pPr>
            <a:endParaRPr lang="en-GB" sz="4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01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METHODS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742950" indent="-742950" algn="l" rtl="0">
              <a:buAutoNum type="arabicPeriod"/>
            </a:pPr>
            <a:r>
              <a:rPr lang="en-GB" sz="4400" dirty="0"/>
              <a:t>Detection by the hardware</a:t>
            </a:r>
          </a:p>
          <a:p>
            <a:pPr marL="742950" indent="-742950" algn="l" rtl="0">
              <a:buAutoNum type="arabicPeriod"/>
            </a:pPr>
            <a:r>
              <a:rPr lang="en-GB" sz="4400" dirty="0"/>
              <a:t>Detection by the dedicated software</a:t>
            </a:r>
          </a:p>
          <a:p>
            <a:pPr marL="742950" indent="-742950" algn="l" rtl="0">
              <a:buAutoNum type="arabicPeriod"/>
            </a:pPr>
            <a:r>
              <a:rPr lang="en-GB" sz="4400" dirty="0"/>
              <a:t>Detection by the internet traffic </a:t>
            </a:r>
          </a:p>
          <a:p>
            <a:pPr marL="0" indent="0" algn="l" rtl="0">
              <a:buNone/>
            </a:pPr>
            <a:r>
              <a:rPr lang="en-GB" sz="4400" dirty="0"/>
              <a:t>most The solutions based on Use of probability ratio according to different parameters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60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y Code for detection txt file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 rtl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9121DB-1E1C-4807-ADB9-661F5C1A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0" y="1690688"/>
            <a:ext cx="10733631" cy="180360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F7BCFD-C1A5-4AAB-86CD-85A5ADD69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7159"/>
            <a:ext cx="9942021" cy="2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for further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Detection most of file types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Improved accuracy percentages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Make exe file for windows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US" altLang="en-US" dirty="0"/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150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1325</TotalTime>
  <Words>107</Words>
  <Application>Microsoft Office PowerPoint</Application>
  <PresentationFormat>מסך רחב</PresentationFormat>
  <Paragraphs>25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Guttman Haim</vt:lpstr>
      <vt:lpstr>ערכת נושא Office</vt:lpstr>
      <vt:lpstr>מצגת של PowerPoint‏</vt:lpstr>
      <vt:lpstr>GOAL</vt:lpstr>
      <vt:lpstr>INTRODUCTION</vt:lpstr>
      <vt:lpstr>METHODS</vt:lpstr>
      <vt:lpstr>My Code for detection txt file</vt:lpstr>
      <vt:lpstr>Goals for further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Orel Rahum</cp:lastModifiedBy>
  <cp:revision>215</cp:revision>
  <dcterms:created xsi:type="dcterms:W3CDTF">2019-10-07T17:30:58Z</dcterms:created>
  <dcterms:modified xsi:type="dcterms:W3CDTF">2020-06-20T22:29:15Z</dcterms:modified>
</cp:coreProperties>
</file>