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305" r:id="rId5"/>
    <p:sldId id="306" r:id="rId6"/>
    <p:sldId id="307" r:id="rId7"/>
    <p:sldId id="308" r:id="rId8"/>
    <p:sldId id="31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hrzOB0lnf268I9dpYyx7LN2mL3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162C77-02CC-43FB-BFA9-1283229B1EE0}">
  <a:tblStyle styleId="{C5162C77-02CC-43FB-BFA9-1283229B1E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6" autoAdjust="0"/>
    <p:restoredTop sz="72849" autoAdjust="0"/>
  </p:normalViewPr>
  <p:slideViewPr>
    <p:cSldViewPr snapToGrid="0">
      <p:cViewPr varScale="1">
        <p:scale>
          <a:sx n="49" d="100"/>
          <a:sy n="49" d="100"/>
        </p:scale>
        <p:origin x="97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09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17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78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70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accent3"/>
            </a:gs>
            <a:gs pos="11000">
              <a:schemeClr val="accent1">
                <a:lumMod val="45000"/>
                <a:lumOff val="5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4567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fr-FR" dirty="0"/>
              <a:t>VR Navigation</a:t>
            </a:r>
            <a:br>
              <a:rPr lang="fr-FR" dirty="0"/>
            </a:b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3275682"/>
            <a:ext cx="9144000" cy="125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fr-FR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Boaz Ben-Moshe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 Genish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תמונה 2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FA8DFA1C-BB76-4A14-9376-0ED6A28E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550" y="290390"/>
            <a:ext cx="2762250" cy="16573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811B2CF-3E29-463B-8BF8-A3DD7DBF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3" y="309327"/>
            <a:ext cx="2029108" cy="809738"/>
          </a:xfrm>
          <a:prstGeom prst="rect">
            <a:avLst/>
          </a:prstGeom>
        </p:spPr>
      </p:pic>
      <p:pic>
        <p:nvPicPr>
          <p:cNvPr id="4" name="תמונה 3" descr="תמונה שמכילה מטריה&#10;&#10;התיאור נוצר באופן אוטומטי">
            <a:extLst>
              <a:ext uri="{FF2B5EF4-FFF2-40B4-BE49-F238E27FC236}">
                <a16:creationId xmlns:a16="http://schemas.microsoft.com/office/drawing/2014/main" id="{37BB1F21-D9C5-4667-BD72-7DF66232E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379" y="5051040"/>
            <a:ext cx="1561289" cy="1561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418064" cy="114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About the project</a:t>
            </a:r>
            <a:r>
              <a:rPr lang="fr-FR" dirty="0"/>
              <a:t>  </a:t>
            </a:r>
            <a:endParaRPr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978976A-ED76-442F-ABFA-163613C95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 navigation system</a:t>
            </a:r>
          </a:p>
          <a:p>
            <a:r>
              <a:rPr lang="en-US" dirty="0"/>
              <a:t>Based on a graph</a:t>
            </a:r>
          </a:p>
          <a:p>
            <a:r>
              <a:rPr lang="en-US" dirty="0"/>
              <a:t>Gets a JSON as an input</a:t>
            </a:r>
          </a:p>
          <a:p>
            <a:r>
              <a:rPr lang="en-US" dirty="0"/>
              <a:t>Create a virtual tour</a:t>
            </a:r>
          </a:p>
          <a:p>
            <a:r>
              <a:rPr lang="en-US" dirty="0"/>
              <a:t>Save and export player stats </a:t>
            </a:r>
          </a:p>
          <a:p>
            <a:r>
              <a:rPr lang="en-US" dirty="0"/>
              <a:t>Big project with Bar-</a:t>
            </a:r>
            <a:r>
              <a:rPr lang="en-US" dirty="0" err="1"/>
              <a:t>Ilan</a:t>
            </a:r>
            <a:r>
              <a:rPr lang="en-US" dirty="0"/>
              <a:t> university</a:t>
            </a:r>
          </a:p>
          <a:p>
            <a:endParaRPr lang="he-IL" dirty="0"/>
          </a:p>
        </p:txBody>
      </p:sp>
      <p:pic>
        <p:nvPicPr>
          <p:cNvPr id="5" name="תמונה 4" descr="תמונה שמכילה צילום, אדם, הצגה, קבוצה&#10;&#10;התיאור נוצר באופן אוטומטי">
            <a:extLst>
              <a:ext uri="{FF2B5EF4-FFF2-40B4-BE49-F238E27FC236}">
                <a16:creationId xmlns:a16="http://schemas.microsoft.com/office/drawing/2014/main" id="{610FF901-F096-407D-B64F-DF81199C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80" y="1994634"/>
            <a:ext cx="3767663" cy="32913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7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405319"/>
            <a:ext cx="10515600" cy="120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 i="1" dirty="0" err="1"/>
              <a:t>What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VR?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20995" y="2002187"/>
            <a:ext cx="112355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r" rtl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 dirty="0"/>
          </a:p>
          <a:p>
            <a:pPr marL="228600" lvl="0" indent="-64135" algn="r" rtl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 dirty="0"/>
          </a:p>
        </p:txBody>
      </p:sp>
      <p:sp>
        <p:nvSpPr>
          <p:cNvPr id="5" name="מציין מיקום טקסט 3">
            <a:extLst>
              <a:ext uri="{FF2B5EF4-FFF2-40B4-BE49-F238E27FC236}">
                <a16:creationId xmlns:a16="http://schemas.microsoft.com/office/drawing/2014/main" id="{F538467F-C265-4381-AF82-E1E68C6111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 a simulated experience that can be similar to or completely different from the real world.</a:t>
            </a:r>
          </a:p>
          <a:p>
            <a:r>
              <a:rPr lang="en-US" dirty="0"/>
              <a:t>Used virtual reality headsets.</a:t>
            </a:r>
          </a:p>
          <a:p>
            <a:endParaRPr lang="he-IL" dirty="0"/>
          </a:p>
        </p:txBody>
      </p:sp>
      <p:pic>
        <p:nvPicPr>
          <p:cNvPr id="3" name="תמונה 2" descr="תמונה שמכילה אדם, שחקן, איש, מביט&#10;&#10;התיאור נוצר באופן אוטומטי">
            <a:extLst>
              <a:ext uri="{FF2B5EF4-FFF2-40B4-BE49-F238E27FC236}">
                <a16:creationId xmlns:a16="http://schemas.microsoft.com/office/drawing/2014/main" id="{203ACE1C-845D-4E62-909F-BF730DA2D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28" y="3711939"/>
            <a:ext cx="4545480" cy="3032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i="1" dirty="0"/>
              <a:t>Why</a:t>
            </a:r>
            <a:r>
              <a:rPr lang="fr-FR" i="1" dirty="0"/>
              <a:t> </a:t>
            </a:r>
            <a:r>
              <a:rPr lang="fr-FR" i="1" dirty="0" err="1"/>
              <a:t>Unity</a:t>
            </a:r>
            <a:r>
              <a:rPr lang="fr-FR" i="1" dirty="0"/>
              <a:t> and </a:t>
            </a:r>
            <a:r>
              <a:rPr lang="fr-FR" i="1" dirty="0" err="1"/>
              <a:t>what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?</a:t>
            </a:r>
            <a:endParaRPr lang="he-IL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7FF60A6-04AC-4516-BD93-B39C6960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15" y="4362228"/>
            <a:ext cx="3456680" cy="2040913"/>
          </a:xfrm>
          <a:prstGeom prst="rect">
            <a:avLst/>
          </a:prstGeom>
        </p:spPr>
      </p:pic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103382" y="2683029"/>
            <a:ext cx="6032552" cy="31565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64135" rt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lang="he-IL" sz="2000"/>
          </a:p>
          <a:p>
            <a:pPr marL="228600" lvl="0" indent="-64135" rt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lang="he-IL" sz="2000"/>
          </a:p>
        </p:txBody>
      </p:sp>
      <p:sp>
        <p:nvSpPr>
          <p:cNvPr id="5" name="מציין מיקום טקסט 3">
            <a:extLst>
              <a:ext uri="{FF2B5EF4-FFF2-40B4-BE49-F238E27FC236}">
                <a16:creationId xmlns:a16="http://schemas.microsoft.com/office/drawing/2014/main" id="{AAFF3722-BBA2-4F6A-BA0A-BE9758533034}"/>
              </a:ext>
            </a:extLst>
          </p:cNvPr>
          <p:cNvSpPr txBox="1">
            <a:spLocks/>
          </p:cNvSpPr>
          <p:nvPr/>
        </p:nvSpPr>
        <p:spPr>
          <a:xfrm>
            <a:off x="838200" y="3047999"/>
            <a:ext cx="10515600" cy="312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 cross-platform game engine</a:t>
            </a:r>
          </a:p>
          <a:p>
            <a:r>
              <a:rPr lang="en-US" dirty="0"/>
              <a:t>Used for games, film, automotive, architecture, engineering, and construction.</a:t>
            </a:r>
          </a:p>
          <a:p>
            <a:r>
              <a:rPr lang="en-US" dirty="0"/>
              <a:t>Support VR.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379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31C2C1C6-646A-4C3D-B6A0-E0E12AC6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677" b="22323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/>
              <a:t>Project Intro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2210936" y="2470248"/>
            <a:ext cx="9484235" cy="305272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indent="-457200">
              <a:buSzPts val="2800"/>
            </a:pPr>
            <a:r>
              <a:rPr lang="en-US" sz="2400" dirty="0"/>
              <a:t>Run-on a mobile device and is compatible with VR headsets. </a:t>
            </a:r>
          </a:p>
          <a:p>
            <a:pPr indent="-457200">
              <a:buSzPts val="2800"/>
            </a:pPr>
            <a:r>
              <a:rPr lang="en-US" sz="2400" dirty="0"/>
              <a:t>The user insert his own configuration and 360 pictures defining the spots and connections between them in the system.</a:t>
            </a:r>
          </a:p>
          <a:p>
            <a:pPr indent="-457200">
              <a:buSzPts val="2800"/>
            </a:pPr>
            <a:r>
              <a:rPr lang="en-US" sz="2400" dirty="0"/>
              <a:t>Start the tour and travel between spots in VR using the headset.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86964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Design Considerations</a:t>
            </a:r>
            <a:endParaRPr lang="he-IL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71500" indent="-571500">
              <a:buSzPts val="2800"/>
            </a:pPr>
            <a:r>
              <a:rPr lang="en-US" sz="2200"/>
              <a:t>The systems environment compound of spots and passages between them.</a:t>
            </a:r>
          </a:p>
          <a:p>
            <a:pPr marL="571500" indent="-571500">
              <a:buSzPts val="2800"/>
            </a:pPr>
            <a:r>
              <a:rPr lang="en-US" sz="2200"/>
              <a:t>provide a functionality to display the user current spot, and all possible passages available from the current spot.</a:t>
            </a:r>
          </a:p>
          <a:p>
            <a:pPr marL="571500" indent="-571500">
              <a:buSzPts val="2800"/>
            </a:pPr>
            <a:r>
              <a:rPr lang="en-US" sz="2200"/>
              <a:t>Generic structure -&gt; allow the user to configure and modify it freely.</a:t>
            </a:r>
          </a:p>
        </p:txBody>
      </p:sp>
    </p:spTree>
    <p:extLst>
      <p:ext uri="{BB962C8B-B14F-4D97-AF65-F5344CB8AC3E}">
        <p14:creationId xmlns:p14="http://schemas.microsoft.com/office/powerpoint/2010/main" val="241332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94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7" name="Picture 96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>
              <a:buSzPts val="4400"/>
            </a:pPr>
            <a:r>
              <a:rPr lang="en-US">
                <a:solidFill>
                  <a:srgbClr val="FFFFFF"/>
                </a:solidFill>
              </a:rPr>
              <a:t>Selected Approach</a:t>
            </a:r>
          </a:p>
        </p:txBody>
      </p:sp>
      <p:sp>
        <p:nvSpPr>
          <p:cNvPr id="158" name="Rectangle 9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723434" y="545271"/>
            <a:ext cx="5221224" cy="523036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71500" indent="-571500">
              <a:buSzPts val="2800"/>
            </a:pPr>
            <a:r>
              <a:rPr lang="en-US" sz="2400" dirty="0">
                <a:solidFill>
                  <a:srgbClr val="000000"/>
                </a:solidFill>
              </a:rPr>
              <a:t>Graph representation, where each node is a spot and each edge is a possible crossover between spots.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						</a:t>
            </a:r>
          </a:p>
          <a:p>
            <a:pPr marL="571500" indent="-571500">
              <a:buSzPts val="2800"/>
            </a:pPr>
            <a:r>
              <a:rPr lang="en-US" sz="2400" dirty="0">
                <a:solidFill>
                  <a:srgbClr val="000000"/>
                </a:solidFill>
              </a:rPr>
              <a:t>This approach allows the systems to find all possible passages from a specific spot easily as well as find the next spot after choosing a passage. </a:t>
            </a:r>
          </a:p>
          <a:p>
            <a:pPr marL="571500" indent="-571500">
              <a:buSzPts val="2800"/>
            </a:pPr>
            <a:r>
              <a:rPr lang="en-US" sz="2400" dirty="0">
                <a:solidFill>
                  <a:srgbClr val="000000"/>
                </a:solidFill>
              </a:rPr>
              <a:t>The system configuration will be in JSON format, representing the graph.</a:t>
            </a:r>
          </a:p>
        </p:txBody>
      </p:sp>
      <p:sp>
        <p:nvSpPr>
          <p:cNvPr id="4" name="חץ: למטה 3">
            <a:extLst>
              <a:ext uri="{FF2B5EF4-FFF2-40B4-BE49-F238E27FC236}">
                <a16:creationId xmlns:a16="http://schemas.microsoft.com/office/drawing/2014/main" id="{AAD60E6D-9D1A-43A5-8718-1E1D3FBD321A}"/>
              </a:ext>
            </a:extLst>
          </p:cNvPr>
          <p:cNvSpPr/>
          <p:nvPr/>
        </p:nvSpPr>
        <p:spPr>
          <a:xfrm>
            <a:off x="9237023" y="2062264"/>
            <a:ext cx="544749" cy="616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8559389-38E6-4437-9692-DAB66488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39" y="5224200"/>
            <a:ext cx="3373755" cy="15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B6C4357-1E89-4420-A2F0-935EDBCD85FB}"/>
              </a:ext>
            </a:extLst>
          </p:cNvPr>
          <p:cNvSpPr/>
          <p:nvPr/>
        </p:nvSpPr>
        <p:spPr>
          <a:xfrm>
            <a:off x="5092359" y="3275112"/>
            <a:ext cx="2007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  <a:latin typeface="Algerian" panose="04020705040A02060702" pitchFamily="82" charset="0"/>
                <a:ea typeface="Tahoma" pitchFamily="34" charset="0"/>
                <a:cs typeface="Arial" pitchFamily="34" charset="0"/>
              </a:rPr>
              <a:t>Selected Approach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AC5128C-D690-4D95-AC83-8B19DF2C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260</Words>
  <Application>Microsoft Office PowerPoint</Application>
  <PresentationFormat>מסך רחב</PresentationFormat>
  <Paragraphs>36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Algerian</vt:lpstr>
      <vt:lpstr>Arial</vt:lpstr>
      <vt:lpstr>Calibri</vt:lpstr>
      <vt:lpstr>Office Theme</vt:lpstr>
      <vt:lpstr>VR Navigation </vt:lpstr>
      <vt:lpstr>About the project  </vt:lpstr>
      <vt:lpstr>What is VR?</vt:lpstr>
      <vt:lpstr>Why Unity and what is it?</vt:lpstr>
      <vt:lpstr>Project Intro</vt:lpstr>
      <vt:lpstr>Design Considerations</vt:lpstr>
      <vt:lpstr>Selected Approach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Navigation </dc:title>
  <dc:creator>בר גניש</dc:creator>
  <cp:lastModifiedBy>בר גניש</cp:lastModifiedBy>
  <cp:revision>7</cp:revision>
  <dcterms:created xsi:type="dcterms:W3CDTF">2020-06-20T17:18:38Z</dcterms:created>
  <dcterms:modified xsi:type="dcterms:W3CDTF">2020-06-20T19:18:33Z</dcterms:modified>
</cp:coreProperties>
</file>