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l Rahum" initials="OR" lastIdx="1" clrIdx="0">
    <p:extLst>
      <p:ext uri="{19B8F6BF-5375-455C-9EA6-DF929625EA0E}">
        <p15:presenceInfo xmlns:p15="http://schemas.microsoft.com/office/powerpoint/2012/main" userId="8386fe78ba088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66" d="100"/>
          <a:sy n="66" d="100"/>
        </p:scale>
        <p:origin x="22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GB" dirty="0"/>
              <a:t>Ransomware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Orel Rahum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Harel Berger and Dr. Amit Dvir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6" y="1502750"/>
            <a:ext cx="3152036" cy="2349321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sz="1600" dirty="0"/>
              <a:t>ransomware is a type of malware that prevents users from accessing their system</a:t>
            </a:r>
          </a:p>
          <a:p>
            <a:r>
              <a:rPr lang="en-GB" sz="1600" dirty="0"/>
              <a:t>or personal les and demands ransom payment in order to regain access.</a:t>
            </a:r>
            <a:endParaRPr lang="he-IL" sz="11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6" y="2841385"/>
            <a:ext cx="2944178" cy="262457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. </a:t>
            </a:r>
            <a:r>
              <a:rPr lang="en-US" sz="1200" dirty="0"/>
              <a:t>Methods/algorithms/Alternatives or</a:t>
            </a:r>
            <a:br>
              <a:rPr lang="en-US" sz="1200" dirty="0"/>
            </a:br>
            <a:r>
              <a:rPr lang="en-US" sz="1200" dirty="0"/>
              <a:t>     Design Considerations</a:t>
            </a:r>
            <a:b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sz="12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3575954" y="4065750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Selected Approach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5746355"/>
            <a:ext cx="6524805" cy="412340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5. Solution Description (Algorithms, Modulation, Patterns, Infrastructure, UI,   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   Functionality)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742" y="63607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4739229-DA93-498A-93F3-E36AC736CA39}"/>
              </a:ext>
            </a:extLst>
          </p:cNvPr>
          <p:cNvSpPr/>
          <p:nvPr/>
        </p:nvSpPr>
        <p:spPr>
          <a:xfrm rot="10800000">
            <a:off x="3141383" y="1911601"/>
            <a:ext cx="397983" cy="241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ACDA5A-2EDD-4539-A5A7-1A7E2E4C029F}"/>
              </a:ext>
            </a:extLst>
          </p:cNvPr>
          <p:cNvSpPr/>
          <p:nvPr/>
        </p:nvSpPr>
        <p:spPr>
          <a:xfrm rot="10800000">
            <a:off x="3141382" y="3221338"/>
            <a:ext cx="397984" cy="24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B42B5E19-1352-4CD7-BA33-5F59FA87A388}"/>
              </a:ext>
            </a:extLst>
          </p:cNvPr>
          <p:cNvSpPr/>
          <p:nvPr/>
        </p:nvSpPr>
        <p:spPr>
          <a:xfrm rot="10800000">
            <a:off x="3126077" y="4436621"/>
            <a:ext cx="434574" cy="241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34A1CC8-3731-4427-9E37-E524BEB70E91}"/>
              </a:ext>
            </a:extLst>
          </p:cNvPr>
          <p:cNvSpPr/>
          <p:nvPr/>
        </p:nvSpPr>
        <p:spPr>
          <a:xfrm>
            <a:off x="1701800" y="5446552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7" y="1502750"/>
            <a:ext cx="2944177" cy="110554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GB" sz="1600" dirty="0"/>
              <a:t>my goal is to detection ransomware attack</a:t>
            </a:r>
            <a:endParaRPr lang="he-IL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325077" y="657938"/>
            <a:ext cx="615666" cy="36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4083691" y="1022139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85380CF-9097-431C-A6E2-E16D76C9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3" y="188070"/>
            <a:ext cx="1322022" cy="939737"/>
          </a:xfrm>
          <a:prstGeom prst="rect">
            <a:avLst/>
          </a:prstGeom>
        </p:spPr>
      </p:pic>
      <p:pic>
        <p:nvPicPr>
          <p:cNvPr id="4" name="תמונה 3" descr="תמונה שמכילה שחור, ציור&#10;&#10;התיאור נוצר באופן אוטומטי">
            <a:extLst>
              <a:ext uri="{FF2B5EF4-FFF2-40B4-BE49-F238E27FC236}">
                <a16:creationId xmlns:a16="http://schemas.microsoft.com/office/drawing/2014/main" id="{8E2DC06C-F70F-4AB7-9A41-E1151CE3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43" y="282608"/>
            <a:ext cx="750659" cy="7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93</Words>
  <Application>Microsoft Office PowerPoint</Application>
  <PresentationFormat>מותאם אישית</PresentationFormat>
  <Paragraphs>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Orel Rahum</cp:lastModifiedBy>
  <cp:revision>14</cp:revision>
  <dcterms:created xsi:type="dcterms:W3CDTF">2020-05-21T09:41:20Z</dcterms:created>
  <dcterms:modified xsi:type="dcterms:W3CDTF">2020-06-11T13:41:39Z</dcterms:modified>
</cp:coreProperties>
</file>