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>
        <p:scale>
          <a:sx n="74" d="100"/>
          <a:sy n="74" d="100"/>
        </p:scale>
        <p:origin x="1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5" y="1439775"/>
            <a:ext cx="3152036" cy="119819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 a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26273"/>
            <a:ext cx="3051057" cy="2827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Related work:</a:t>
            </a:r>
          </a:p>
          <a:p>
            <a:pPr algn="ctr"/>
            <a:r>
              <a:rPr lang="en-GB" sz="1200" b="1" u="sng" dirty="0"/>
              <a:t>"2entFOX A Framework for High Survivable”</a:t>
            </a:r>
            <a:r>
              <a:rPr lang="he-IL" sz="1200" b="1" u="sng" dirty="0"/>
              <a:t> </a:t>
            </a:r>
          </a:p>
          <a:p>
            <a:r>
              <a:rPr lang="en-US" sz="1200" dirty="0"/>
              <a:t>The researchers </a:t>
            </a:r>
            <a:r>
              <a:rPr lang="en-GB" sz="1200" dirty="0"/>
              <a:t>used Bayesian network with 20 CPT that contain common scenarios to check </a:t>
            </a:r>
            <a:r>
              <a:rPr lang="en-US" sz="1200" dirty="0"/>
              <a:t>the</a:t>
            </a:r>
            <a:r>
              <a:rPr lang="en-GB" sz="1200" dirty="0"/>
              <a:t> high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</a:t>
            </a:r>
            <a:r>
              <a:rPr lang="en-GB" sz="1200" dirty="0"/>
              <a:t> if we being attacked</a:t>
            </a:r>
          </a:p>
          <a:p>
            <a:pPr algn="ctr"/>
            <a:r>
              <a:rPr lang="en-GB" sz="1200" dirty="0"/>
              <a:t> </a:t>
            </a:r>
            <a:r>
              <a:rPr lang="en-GB" sz="1200" b="1" u="sng" dirty="0"/>
              <a:t>"CryptoLock (and Drop It) Stopping Ransomware Attacks on User Data"</a:t>
            </a:r>
            <a:endParaRPr lang="he-IL" sz="1200" b="1" u="sng" dirty="0"/>
          </a:p>
          <a:p>
            <a:r>
              <a:rPr lang="en-GB" sz="1200" dirty="0"/>
              <a:t>Cryptolock software are based on 3 main Indicators: if the file type is changes, Shannon Entropy when the file is uncertain, copy source file and comparison (should be completely equal)</a:t>
            </a:r>
            <a:br>
              <a:rPr lang="en-US" sz="1200" dirty="0"/>
            </a:br>
            <a:r>
              <a:rPr lang="he-IL" sz="1200" dirty="0"/>
              <a:t> </a:t>
            </a:r>
            <a:r>
              <a:rPr lang="en-US" sz="1200" dirty="0"/>
              <a:t> 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3575953" y="2731657"/>
            <a:ext cx="3115448" cy="578387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Overview</a:t>
            </a:r>
            <a:r>
              <a:rPr lang="en-US" b="1" u="sng" dirty="0"/>
              <a:t>:</a:t>
            </a:r>
          </a:p>
          <a:p>
            <a:r>
              <a:rPr lang="en-GB" sz="1200" dirty="0"/>
              <a:t>Ransomware is the most prevalent malicious software in 2017</a:t>
            </a:r>
          </a:p>
          <a:p>
            <a:r>
              <a:rPr lang="en-GB" sz="1200" dirty="0"/>
              <a:t>which encrypts the files on the victim’s machine and demands money,</a:t>
            </a:r>
          </a:p>
          <a:p>
            <a:r>
              <a:rPr lang="en-GB" sz="1200" dirty="0"/>
              <a:t>i.e., ransom, for decrypting the files. The global damage cost and</a:t>
            </a:r>
          </a:p>
          <a:p>
            <a:r>
              <a:rPr lang="en-GB" sz="1200" dirty="0"/>
              <a:t>financial losses of individuals and organizations due to ransomware</a:t>
            </a:r>
          </a:p>
          <a:p>
            <a:r>
              <a:rPr lang="en-GB" sz="1200" dirty="0"/>
              <a:t>is increasing year by year.</a:t>
            </a:r>
            <a:endParaRPr lang="en-US" sz="1200" dirty="0"/>
          </a:p>
          <a:p>
            <a:endParaRPr lang="he-IL" sz="1200" dirty="0"/>
          </a:p>
          <a:p>
            <a:r>
              <a:rPr lang="en-GB" sz="1200" dirty="0"/>
              <a:t>In this section we review existing work, we noticed that we can divide the techniques used for detect ransomware few category:</a:t>
            </a:r>
          </a:p>
          <a:p>
            <a:r>
              <a:rPr lang="en-GB" sz="1200" dirty="0"/>
              <a:t>1. Detection by the hardware</a:t>
            </a:r>
          </a:p>
          <a:p>
            <a:r>
              <a:rPr lang="en-GB" sz="1200" dirty="0"/>
              <a:t>2. Detection by the dedicated software</a:t>
            </a:r>
          </a:p>
          <a:p>
            <a:r>
              <a:rPr lang="en-GB" sz="1200" dirty="0"/>
              <a:t>3. Detection by the internet traffic </a:t>
            </a:r>
          </a:p>
          <a:p>
            <a:r>
              <a:rPr lang="en-GB" sz="1200" dirty="0"/>
              <a:t>most solutions are based on use of probability ratio according to different parameters</a:t>
            </a:r>
            <a:endParaRPr lang="en-US" sz="1200" dirty="0"/>
          </a:p>
          <a:p>
            <a:pPr algn="l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09215"/>
            <a:ext cx="6524805" cy="12605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Our result</a:t>
            </a:r>
            <a:endParaRPr lang="en-GB" sz="1600" b="1" u="sng" dirty="0"/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Basic code for detecting ransomware text attacks added to my project.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 and the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robability ratio of the file being encrypted.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works on identifying suspicious characters.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6" y="1449969"/>
            <a:ext cx="3051056" cy="402992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</a:t>
            </a:r>
            <a:r>
              <a:rPr lang="en-GB" sz="1200"/>
              <a:t>ansomware </a:t>
            </a:r>
            <a:r>
              <a:rPr lang="en-GB" sz="1200" dirty="0"/>
              <a:t>is a type of malware that prevents users from accessing their system, 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/>
              <a:t>operation in three ways: by blocking access to the computer, this form of ransomware is called “locker ransomware”;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343</Words>
  <Application>Microsoft Office PowerPoint</Application>
  <PresentationFormat>מותאם אישית</PresentationFormat>
  <Paragraphs>35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Daniel Ashorov</cp:lastModifiedBy>
  <cp:revision>27</cp:revision>
  <dcterms:created xsi:type="dcterms:W3CDTF">2020-05-21T09:41:20Z</dcterms:created>
  <dcterms:modified xsi:type="dcterms:W3CDTF">2020-06-17T12:29:16Z</dcterms:modified>
</cp:coreProperties>
</file>