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l Rahum" initials="OR" lastIdx="1" clrIdx="0">
    <p:extLst>
      <p:ext uri="{19B8F6BF-5375-455C-9EA6-DF929625EA0E}">
        <p15:presenceInfo xmlns:p15="http://schemas.microsoft.com/office/powerpoint/2012/main" userId="8386fe78ba088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13" autoAdjust="0"/>
    <p:restoredTop sz="94660"/>
  </p:normalViewPr>
  <p:slideViewPr>
    <p:cSldViewPr snapToGrid="0">
      <p:cViewPr>
        <p:scale>
          <a:sx n="100" d="100"/>
          <a:sy n="100" d="100"/>
        </p:scale>
        <p:origin x="22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GB" b="1" u="sng" dirty="0"/>
              <a:t>Ransomware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Orel Rahum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Harel Berger and Dr. Amit Dvir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5" y="1439775"/>
            <a:ext cx="3152036" cy="119819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sz="1600" b="1" u="sng" dirty="0"/>
              <a:t>Motivation:</a:t>
            </a:r>
          </a:p>
          <a:p>
            <a:r>
              <a:rPr lang="en-GB" sz="1100" dirty="0"/>
              <a:t>The root of ransomware’s success lies in its highly profitable business model. Roughly 3% of US companies paid the ransom sum </a:t>
            </a:r>
          </a:p>
          <a:p>
            <a:r>
              <a:rPr lang="en-GB" sz="1100" dirty="0"/>
              <a:t>my goal is to detect a ransomware attack</a:t>
            </a:r>
            <a:endParaRPr lang="he-IL" sz="1100" dirty="0"/>
          </a:p>
          <a:p>
            <a:endParaRPr lang="he-IL" sz="11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5" y="5626273"/>
            <a:ext cx="3051057" cy="2827000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sz="1600" b="1" u="sng" dirty="0"/>
              <a:t>Related work:</a:t>
            </a:r>
          </a:p>
          <a:p>
            <a:pPr algn="ctr"/>
            <a:r>
              <a:rPr lang="en-GB" sz="1200" b="1" u="sng" dirty="0"/>
              <a:t>"2entFOX A Framework for High Survivable”</a:t>
            </a:r>
            <a:r>
              <a:rPr lang="he-IL" sz="1200" b="1" u="sng" dirty="0"/>
              <a:t> </a:t>
            </a:r>
          </a:p>
          <a:p>
            <a:r>
              <a:rPr lang="en-US" sz="1200" dirty="0"/>
              <a:t>The researchers </a:t>
            </a:r>
            <a:r>
              <a:rPr lang="en-GB" sz="1200" dirty="0"/>
              <a:t>used Bayesian network with 20 CPT that contain common scenarios to check </a:t>
            </a:r>
            <a:r>
              <a:rPr lang="en-US" sz="1200" dirty="0"/>
              <a:t>the</a:t>
            </a:r>
            <a:r>
              <a:rPr lang="en-GB" sz="1200" dirty="0"/>
              <a:t> high 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</a:rPr>
              <a:t>probability</a:t>
            </a:r>
            <a:r>
              <a:rPr lang="en-GB" sz="1200" dirty="0"/>
              <a:t> if we being attacked</a:t>
            </a:r>
          </a:p>
          <a:p>
            <a:pPr algn="ctr"/>
            <a:r>
              <a:rPr lang="en-GB" sz="1200" dirty="0"/>
              <a:t> </a:t>
            </a:r>
            <a:r>
              <a:rPr lang="en-GB" sz="1200" b="1" u="sng" dirty="0"/>
              <a:t>"CryptoLock (and Drop It) Stopping Ransomware Attacks on User Data"</a:t>
            </a:r>
            <a:endParaRPr lang="he-IL" sz="1200" b="1" u="sng" dirty="0"/>
          </a:p>
          <a:p>
            <a:r>
              <a:rPr lang="en-GB" sz="1200" dirty="0"/>
              <a:t>Cryptolock software are based on 3 main Indicators: if the file type is changes, Shannon Entropy when the file is uncertain, copy source file and comparison (should be completely equal)</a:t>
            </a:r>
            <a:br>
              <a:rPr lang="en-US" sz="1200" dirty="0"/>
            </a:br>
            <a:r>
              <a:rPr lang="he-IL" sz="1200" dirty="0"/>
              <a:t> </a:t>
            </a:r>
            <a:r>
              <a:rPr lang="en-US" sz="1200" dirty="0"/>
              <a:t> 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3575953" y="2731657"/>
            <a:ext cx="3115448" cy="5783874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600" b="1" u="sng" dirty="0"/>
              <a:t>Overview</a:t>
            </a:r>
            <a:r>
              <a:rPr lang="en-US" b="1" u="sng" dirty="0"/>
              <a:t>:</a:t>
            </a:r>
          </a:p>
          <a:p>
            <a:r>
              <a:rPr lang="en-GB" sz="1200" dirty="0"/>
              <a:t>Ransomware is the most prevalent malicious software in 2017</a:t>
            </a:r>
          </a:p>
          <a:p>
            <a:r>
              <a:rPr lang="en-GB" sz="1200" dirty="0"/>
              <a:t>which encrypts the files on the victim’s machine and demands money,</a:t>
            </a:r>
          </a:p>
          <a:p>
            <a:r>
              <a:rPr lang="en-GB" sz="1200" dirty="0"/>
              <a:t>i.e., ransom, for decrypting the files. The global damage cost and</a:t>
            </a:r>
          </a:p>
          <a:p>
            <a:r>
              <a:rPr lang="en-GB" sz="1200" dirty="0"/>
              <a:t>financial losses of individuals and organizations due to ransomware</a:t>
            </a:r>
          </a:p>
          <a:p>
            <a:r>
              <a:rPr lang="en-GB" sz="1200" dirty="0"/>
              <a:t>is increasing year by year.</a:t>
            </a:r>
            <a:endParaRPr lang="en-US" sz="1200" dirty="0"/>
          </a:p>
          <a:p>
            <a:endParaRPr lang="he-IL" sz="1200" dirty="0"/>
          </a:p>
          <a:p>
            <a:r>
              <a:rPr lang="en-GB" sz="1200" dirty="0"/>
              <a:t>In this section we review existing work, we noticed that we can divide the techniques used for detect ransomware few category:</a:t>
            </a:r>
          </a:p>
          <a:p>
            <a:r>
              <a:rPr lang="en-GB" sz="1200" dirty="0"/>
              <a:t>1. Detection by the hardware</a:t>
            </a:r>
          </a:p>
          <a:p>
            <a:r>
              <a:rPr lang="en-GB" sz="1200" dirty="0"/>
              <a:t>2. Detection by the dedicated software</a:t>
            </a:r>
          </a:p>
          <a:p>
            <a:r>
              <a:rPr lang="en-GB" sz="1200" dirty="0"/>
              <a:t>3. Detection by the internet traffic </a:t>
            </a:r>
          </a:p>
          <a:p>
            <a:r>
              <a:rPr lang="en-GB" sz="1200" dirty="0"/>
              <a:t>most solutions are based on use of probability ratio according to different parameters</a:t>
            </a:r>
            <a:endParaRPr lang="en-US" sz="1200" dirty="0"/>
          </a:p>
          <a:p>
            <a:pPr algn="l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8609215"/>
            <a:ext cx="6524805" cy="126054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600" b="1" u="sng" dirty="0"/>
              <a:t>Our result</a:t>
            </a:r>
            <a:endParaRPr lang="en-GB" sz="1600" b="1" u="sng" dirty="0"/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Basic code for detecting ransomware text attacks added to my project.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This code based on related work and the 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</a:rPr>
              <a:t>robability ratio of the file being encrypted.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code works on identifying suspicious characters.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My goal is to add ML to my code and learn him to detection encryption algorithms 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8513" y="14869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6" y="1449969"/>
            <a:ext cx="3051056" cy="4029926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altLang="he-IL" sz="1600" b="1" u="sng" dirty="0">
                <a:solidFill>
                  <a:schemeClr val="tx1"/>
                </a:solidFill>
              </a:rPr>
              <a:t>Introduction</a:t>
            </a:r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GB" sz="1200" dirty="0"/>
              <a:t>Ransomware is a type of malware that prevents users from accessing their system, or personal les and demands ransom payment in order to regain access.</a:t>
            </a:r>
          </a:p>
          <a:p>
            <a:pPr>
              <a:defRPr/>
            </a:pPr>
            <a:r>
              <a:rPr lang="en-GB" sz="1200" dirty="0"/>
              <a:t>ransomware attacks hinder computer </a:t>
            </a:r>
          </a:p>
          <a:p>
            <a:pPr>
              <a:defRPr/>
            </a:pPr>
            <a:endParaRPr lang="en-GB" sz="600" dirty="0"/>
          </a:p>
          <a:p>
            <a:pPr>
              <a:defRPr/>
            </a:pPr>
            <a:r>
              <a:rPr lang="en-GB" sz="1200" dirty="0"/>
              <a:t>operation in three ways: by blocking access to the computer, this form of ransomware is called “locker ransomware”; by making user data unusable by means of employing encryption algorithms, referred to as crypto ransomware; and a combination of locker/crypto ransomware where a user is blocked from using their computer while their data is being encrypted. </a:t>
            </a:r>
            <a:endParaRPr lang="he-IL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</p:cNvCxnSpPr>
          <p:nvPr/>
        </p:nvCxnSpPr>
        <p:spPr>
          <a:xfrm flipV="1">
            <a:off x="5150244" y="786047"/>
            <a:ext cx="359444" cy="2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3542725" y="1022139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85380CF-9097-431C-A6E2-E16D76C9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3" y="188070"/>
            <a:ext cx="1322022" cy="939737"/>
          </a:xfrm>
          <a:prstGeom prst="rect">
            <a:avLst/>
          </a:prstGeom>
        </p:spPr>
      </p:pic>
      <p:pic>
        <p:nvPicPr>
          <p:cNvPr id="4" name="תמונה 3" descr="תמונה שמכילה שחור, ציור&#10;&#10;התיאור נוצר באופן אוטומטי">
            <a:extLst>
              <a:ext uri="{FF2B5EF4-FFF2-40B4-BE49-F238E27FC236}">
                <a16:creationId xmlns:a16="http://schemas.microsoft.com/office/drawing/2014/main" id="{8E2DC06C-F70F-4AB7-9A41-E1151CE3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98" y="159066"/>
            <a:ext cx="1085291" cy="10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403</Words>
  <Application>Microsoft Office PowerPoint</Application>
  <PresentationFormat>מותאם אישית</PresentationFormat>
  <Paragraphs>35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Orel Rahum</cp:lastModifiedBy>
  <cp:revision>28</cp:revision>
  <dcterms:created xsi:type="dcterms:W3CDTF">2020-05-21T09:41:20Z</dcterms:created>
  <dcterms:modified xsi:type="dcterms:W3CDTF">2020-06-17T15:47:39Z</dcterms:modified>
</cp:coreProperties>
</file>