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346" r:id="rId4"/>
    <p:sldId id="347" r:id="rId5"/>
    <p:sldId id="334" r:id="rId6"/>
    <p:sldId id="345" r:id="rId7"/>
  </p:sldIdLst>
  <p:sldSz cx="12192000" cy="6858000"/>
  <p:notesSz cx="6858000" cy="9144000"/>
  <p:defaultTextStyle>
    <a:defPPr>
      <a:defRPr lang="he-I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49BBD9C-D497-449B-8A45-CEFABABC0F14}" type="datetimeFigureOut">
              <a:rPr lang="he-IL" smtClean="0"/>
              <a:t>כ"ב/אלול/תשפ"א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77A3ECC-518F-40D2-859A-C8E14E1D6C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035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A3ECC-518F-40D2-859A-C8E14E1D6C1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315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60F8F-5620-4AC4-968B-8E708B0EB044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42FAA-D9B7-4A81-A698-476EABF34C29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47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AA7AD-4D67-4DA3-8B76-37A3860C5796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A1806-AE88-4B6C-9344-5CECF759C187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9117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5C4D4-8AC6-4D06-87EA-123022CBEBAD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60BD6-70BF-41A4-919D-D579CFF2832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3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03980-B822-4F57-839F-0A2504DEFA24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A1C18-2E97-4B45-832C-DE832CBD48BD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E8B2A-623B-48D9-8A9C-570D386DBBB5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CEE93-6D8B-4261-B2AF-478FF09EBC8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642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010-2B49-4FBA-A71F-1C903234F8ED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8FA95-BB69-4C08-BD87-6C00B058BEA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1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FD37-6D3A-44CD-BAB7-31EB6031CE41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92222-1A7C-4F74-B7C6-B64EA0F525E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08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0C1C9-37E6-49FD-B084-18925D31F7E5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EED90-7320-477B-97DD-6123CC133134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3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4F978-44C7-44E2-BD13-5AE6873239E3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C1ACE-BF8F-41A8-B1B6-DD693D868DA2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11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9B4E6-04A8-47CC-BF34-E1B559BE5A34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4B7FB-5509-4224-B340-FA30CAF1A1BB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109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7A75D-ABFD-4273-A5DF-0717472152BE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693A3-3634-4ABF-B438-E56C0CAF9B3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47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EB3CBB-E95C-46A3-8650-BE56A767054C}" type="datetime8">
              <a:rPr lang="he-IL" smtClean="0"/>
              <a:t>30 אוגוסט 21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he-IL"/>
              <a:t>הנדסת תוכנה - תרגול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2A2981-8083-491F-B367-EAC08C30EF70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2pPr>
      <a:lvl3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3pPr>
      <a:lvl4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4pPr>
      <a:lvl5pPr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5pPr>
      <a:lvl6pPr marL="4572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6pPr>
      <a:lvl7pPr marL="9144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7pPr>
      <a:lvl8pPr marL="13716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8pPr>
      <a:lvl9pPr marL="1828800" algn="r" rtl="1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Times New Roman" panose="02020603050405020304" pitchFamily="18" charset="0"/>
        </a:defRPr>
      </a:lvl9pPr>
    </p:titleStyle>
    <p:bodyStyle>
      <a:lvl1pPr marL="228600" indent="-228600" algn="r" rtl="1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כותרת משנה 2"/>
          <p:cNvSpPr>
            <a:spLocks noGrp="1"/>
          </p:cNvSpPr>
          <p:nvPr>
            <p:ph type="subTitle" idx="1"/>
          </p:nvPr>
        </p:nvSpPr>
        <p:spPr>
          <a:xfrm>
            <a:off x="3733801" y="4917474"/>
            <a:ext cx="4572000" cy="1467150"/>
          </a:xfrm>
        </p:spPr>
        <p:txBody>
          <a:bodyPr/>
          <a:lstStyle/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 dirty="0">
                <a:solidFill>
                  <a:prstClr val="black"/>
                </a:solidFill>
              </a:rPr>
              <a:t>Presented by:</a:t>
            </a:r>
          </a:p>
          <a:p>
            <a:pPr lvl="0">
              <a:buClr>
                <a:srgbClr val="5B9BD5">
                  <a:lumMod val="50000"/>
                </a:srgbClr>
              </a:buClr>
              <a:buSzPct val="95000"/>
              <a:defRPr/>
            </a:pPr>
            <a:r>
              <a:rPr lang="en-US" altLang="en-US" sz="2800" b="1">
                <a:solidFill>
                  <a:prstClr val="black"/>
                </a:solidFill>
              </a:rPr>
              <a:t>Orel Rahum</a:t>
            </a: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br>
              <a:rPr lang="en-US" altLang="he-IL" sz="2000" dirty="0">
                <a:latin typeface="Guttman Haim" panose="02010401010101010101" pitchFamily="2" charset="-79"/>
                <a:cs typeface="Guttman Haim" panose="02010401010101010101" pitchFamily="2" charset="-79"/>
              </a:rPr>
            </a:br>
            <a:endParaRPr lang="he-IL" altLang="he-IL" sz="2000" dirty="0">
              <a:latin typeface="Guttman Haim" panose="02010401010101010101" pitchFamily="2" charset="-79"/>
              <a:cs typeface="Guttman Haim" panose="02010401010101010101" pitchFamily="2" charset="-79"/>
            </a:endParaRP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42FAA-D9B7-4A81-A698-476EABF34C29}" type="slidenum">
              <a:rPr lang="he-IL" smtClean="0"/>
              <a:pPr>
                <a:defRPr/>
              </a:pPr>
              <a:t>1</a:t>
            </a:fld>
            <a:endParaRPr lang="he-IL"/>
          </a:p>
        </p:txBody>
      </p:sp>
      <p:sp>
        <p:nvSpPr>
          <p:cNvPr id="7" name="כותרת 3">
            <a:extLst>
              <a:ext uri="{FF2B5EF4-FFF2-40B4-BE49-F238E27FC236}">
                <a16:creationId xmlns:a16="http://schemas.microsoft.com/office/drawing/2014/main" id="{13B9F7E6-2A0C-4259-BF16-7DAA5CAF81AB}"/>
              </a:ext>
            </a:extLst>
          </p:cNvPr>
          <p:cNvSpPr txBox="1">
            <a:spLocks/>
          </p:cNvSpPr>
          <p:nvPr/>
        </p:nvSpPr>
        <p:spPr bwMode="auto">
          <a:xfrm>
            <a:off x="801687" y="1107281"/>
            <a:ext cx="10515600" cy="345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2pPr>
            <a:lvl3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3pPr>
            <a:lvl4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4pPr>
            <a:lvl5pPr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5pPr>
            <a:lvl6pPr marL="4572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6pPr>
            <a:lvl7pPr marL="9144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7pPr>
            <a:lvl8pPr marL="13716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8pPr>
            <a:lvl9pPr marL="1828800" algn="r" rtl="1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Times New Roman" panose="02020603050405020304" pitchFamily="18" charset="0"/>
              </a:defRPr>
            </a:lvl9pPr>
          </a:lstStyle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Ransomware Detection</a:t>
            </a:r>
          </a:p>
          <a:p>
            <a:endParaRPr lang="en-GB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  <a:p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GOAL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ct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r>
              <a:rPr lang="en-US" altLang="en-US" sz="4400" b="1" dirty="0"/>
              <a:t>My goal is detection ransomware by using machine learning.</a:t>
            </a:r>
            <a:endParaRPr lang="he-IL" altLang="en-US" sz="4400" b="1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2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101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INTRODUCTION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>
              <a:buNone/>
            </a:pPr>
            <a:r>
              <a:rPr lang="en-GB" sz="4400" dirty="0"/>
              <a:t>Ransomware is a type of malware that prevents users from accessing their system or personal files. It demands a ransom payment to regain access.</a:t>
            </a:r>
            <a:endParaRPr lang="he-IL" sz="4400" dirty="0"/>
          </a:p>
          <a:p>
            <a:pPr marL="0" indent="0" algn="l">
              <a:buNone/>
            </a:pPr>
            <a:endParaRPr lang="en-GB" sz="4400" dirty="0"/>
          </a:p>
          <a:p>
            <a:pPr marL="0" indent="0" algn="l">
              <a:buNone/>
            </a:pPr>
            <a:endParaRPr lang="en-GB" sz="4400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3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8011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METHODS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342900" indent="-342900" algn="l" rtl="0">
              <a:buAutoNum type="arabicPeriod"/>
            </a:pPr>
            <a:r>
              <a:rPr lang="en-GB" sz="4400" dirty="0"/>
              <a:t>Detection by the hardware.</a:t>
            </a:r>
            <a:endParaRPr lang="he-IL" sz="4400" dirty="0"/>
          </a:p>
          <a:p>
            <a:pPr marL="342900" indent="-342900" algn="l" rtl="0">
              <a:buAutoNum type="arabicPeriod"/>
            </a:pPr>
            <a:r>
              <a:rPr lang="en-GB" sz="4400" dirty="0"/>
              <a:t>Detection by electricity use.</a:t>
            </a:r>
            <a:endParaRPr lang="he-IL" sz="4400" dirty="0"/>
          </a:p>
          <a:p>
            <a:pPr marL="0" indent="0" algn="l" rtl="0">
              <a:buNone/>
            </a:pPr>
            <a:r>
              <a:rPr lang="en-GB" sz="4400" dirty="0"/>
              <a:t>most The solutions based on Use of probability ratio according to different parameters</a:t>
            </a:r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460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y Code for detection txt file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marL="0" indent="0" algn="l" rtl="0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  <a:p>
            <a:pPr marL="0" indent="0" algn="r">
              <a:buClr>
                <a:schemeClr val="accent1">
                  <a:lumMod val="50000"/>
                </a:schemeClr>
              </a:buClr>
              <a:buSzPct val="95000"/>
              <a:buNone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5</a:t>
            </a:fld>
            <a:endParaRPr lang="he-IL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C9121DB-1E1C-4807-ADB9-661F5C1A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60" y="1690688"/>
            <a:ext cx="10733631" cy="180360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3F7BCFD-C1A5-4AAB-86CD-85A5ADD69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47159"/>
            <a:ext cx="9942021" cy="26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 for the future</a:t>
            </a:r>
            <a:endParaRPr lang="he-IL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375275"/>
          </a:xfrm>
        </p:spPr>
        <p:txBody>
          <a:bodyPr/>
          <a:lstStyle/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Detection most of file types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Improved accuracy percentages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r>
              <a:rPr lang="en-US" altLang="en-US" dirty="0"/>
              <a:t>Make exe file for windows</a:t>
            </a:r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US" altLang="en-US" dirty="0"/>
          </a:p>
          <a:p>
            <a:pPr algn="l" rtl="0">
              <a:buClr>
                <a:schemeClr val="accent1">
                  <a:lumMod val="50000"/>
                </a:schemeClr>
              </a:buClr>
              <a:buSzPct val="95000"/>
              <a:defRPr/>
            </a:pPr>
            <a:endParaRPr lang="en-GB" altLang="en-US" dirty="0"/>
          </a:p>
        </p:txBody>
      </p:sp>
      <p:pic>
        <p:nvPicPr>
          <p:cNvPr id="2052" name="Picture 2" descr="תוצאת תמונה עבור מצגת אונ אריאל לוג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175" y="-33338"/>
            <a:ext cx="1800225" cy="101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65775"/>
            <a:ext cx="10541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0A1C18-2E97-4B45-832C-DE832CBD48BD}" type="slidenum">
              <a:rPr lang="he-IL" smtClean="0"/>
              <a:pPr>
                <a:defRPr/>
              </a:pPr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91507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מצגת1" id="{DC845505-B0AF-454A-AFCE-EF464641F8D5}" vid="{51AC29C2-7892-4579-9B2F-CD7DBF6077DF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Ariel Uni</Template>
  <TotalTime>1331</TotalTime>
  <Words>102</Words>
  <Application>Microsoft Office PowerPoint</Application>
  <PresentationFormat>מסך רחב</PresentationFormat>
  <Paragraphs>24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Guttman Haim</vt:lpstr>
      <vt:lpstr>ערכת נושא Office</vt:lpstr>
      <vt:lpstr>מצגת של PowerPoint‏</vt:lpstr>
      <vt:lpstr>GOAL</vt:lpstr>
      <vt:lpstr>INTRODUCTION</vt:lpstr>
      <vt:lpstr>METHODS</vt:lpstr>
      <vt:lpstr>My Code for detection txt file</vt:lpstr>
      <vt:lpstr>goals for the future</vt:lpstr>
    </vt:vector>
  </TitlesOfParts>
  <Company>Yaron'S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הנדסת תוכנה תש"ף סמסטר א</dc:title>
  <dc:creator>sapir asraf</dc:creator>
  <cp:lastModifiedBy>mc24322</cp:lastModifiedBy>
  <cp:revision>218</cp:revision>
  <dcterms:created xsi:type="dcterms:W3CDTF">2019-10-07T17:30:58Z</dcterms:created>
  <dcterms:modified xsi:type="dcterms:W3CDTF">2021-08-30T20:32:05Z</dcterms:modified>
</cp:coreProperties>
</file>