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61" r:id="rId3"/>
    <p:sldId id="257" r:id="rId4"/>
    <p:sldId id="316" r:id="rId5"/>
    <p:sldId id="274" r:id="rId6"/>
    <p:sldId id="322" r:id="rId7"/>
    <p:sldId id="267" r:id="rId8"/>
    <p:sldId id="262" r:id="rId9"/>
    <p:sldId id="318" r:id="rId10"/>
    <p:sldId id="263" r:id="rId11"/>
    <p:sldId id="264" r:id="rId12"/>
    <p:sldId id="277" r:id="rId13"/>
    <p:sldId id="317" r:id="rId14"/>
    <p:sldId id="320" r:id="rId15"/>
    <p:sldId id="319" r:id="rId16"/>
    <p:sldId id="268" r:id="rId17"/>
    <p:sldId id="272" r:id="rId18"/>
    <p:sldId id="279" r:id="rId19"/>
    <p:sldId id="321" r:id="rId20"/>
  </p:sldIdLst>
  <p:sldSz cx="9144000" cy="5143500" type="screen16x9"/>
  <p:notesSz cx="6858000" cy="9144000"/>
  <p:embeddedFontLst>
    <p:embeddedFont>
      <p:font typeface="Arimo" panose="020B0604020202020204" charset="0"/>
      <p:regular r:id="rId22"/>
      <p:bold r:id="rId23"/>
      <p:italic r:id="rId24"/>
      <p:boldItalic r:id="rId25"/>
    </p:embeddedFont>
    <p:embeddedFont>
      <p:font typeface="Bebas Neue" panose="020B0606020202050201" pitchFamily="34" charset="0"/>
      <p:regular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EEE96-1C58-4479-979D-AB568733EA4F}">
  <a:tblStyle styleId="{5DBEEE96-1C58-4479-979D-AB568733EA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33" autoAdjust="0"/>
  </p:normalViewPr>
  <p:slideViewPr>
    <p:cSldViewPr snapToGrid="0">
      <p:cViewPr>
        <p:scale>
          <a:sx n="125" d="100"/>
          <a:sy n="125" d="100"/>
        </p:scale>
        <p:origin x="119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רצינו לנסות את השיטה למציאת פיצ'רים מצד אחד במאמר השתמשו </a:t>
            </a:r>
            <a:r>
              <a:rPr lang="he-IL" dirty="0" err="1"/>
              <a:t>בבוו</a:t>
            </a:r>
            <a:r>
              <a:rPr lang="he-IL" dirty="0"/>
              <a:t> ומצד שני בכיתה למדנו את </a:t>
            </a:r>
            <a:r>
              <a:rPr lang="he-IL" dirty="0" err="1"/>
              <a:t>טיאפאידיאף</a:t>
            </a:r>
            <a:endParaRPr lang="he-I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ניסינו את שתי הגישות ובמבחן התוצאה בוו העמיס על המודל ורץ יותר לאט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פיצ'ר מרכזי שהוספנו – בדקנו את </a:t>
            </a:r>
            <a:r>
              <a:rPr lang="he-IL" dirty="0" err="1"/>
              <a:t>הדומיינים</a:t>
            </a:r>
            <a:r>
              <a:rPr lang="he-IL" dirty="0"/>
              <a:t> של </a:t>
            </a:r>
            <a:r>
              <a:rPr lang="he-IL" dirty="0" err="1"/>
              <a:t>היואראלים</a:t>
            </a:r>
            <a:r>
              <a:rPr lang="he-IL" dirty="0"/>
              <a:t> והשוונו אותם ל- 1000 </a:t>
            </a:r>
            <a:r>
              <a:rPr lang="he-IL" dirty="0" err="1"/>
              <a:t>הדומיינים</a:t>
            </a:r>
            <a:r>
              <a:rPr lang="he-IL" dirty="0"/>
              <a:t> הכי מוכרים, באמצעות </a:t>
            </a:r>
            <a:r>
              <a:rPr lang="he-IL" dirty="0" err="1"/>
              <a:t>פאז</a:t>
            </a:r>
            <a:r>
              <a:rPr lang="he-IL" dirty="0"/>
              <a:t> ראשיו – השוואה של </a:t>
            </a:r>
            <a:r>
              <a:rPr lang="he-IL" dirty="0" err="1"/>
              <a:t>סטרינגים</a:t>
            </a:r>
            <a:r>
              <a:rPr lang="he-IL" dirty="0"/>
              <a:t> באמצעות סקור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>
          <a:extLst>
            <a:ext uri="{FF2B5EF4-FFF2-40B4-BE49-F238E27FC236}">
              <a16:creationId xmlns:a16="http://schemas.microsoft.com/office/drawing/2014/main" id="{22016731-194B-054D-6429-A4493BB8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>
            <a:extLst>
              <a:ext uri="{FF2B5EF4-FFF2-40B4-BE49-F238E27FC236}">
                <a16:creationId xmlns:a16="http://schemas.microsoft.com/office/drawing/2014/main" id="{FA197A00-D3A8-CF34-E93A-84F2281CE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>
            <a:extLst>
              <a:ext uri="{FF2B5EF4-FFF2-40B4-BE49-F238E27FC236}">
                <a16:creationId xmlns:a16="http://schemas.microsoft.com/office/drawing/2014/main" id="{D5E7DDDF-7196-B08F-BF35-8427C520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486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>
          <a:extLst>
            <a:ext uri="{FF2B5EF4-FFF2-40B4-BE49-F238E27FC236}">
              <a16:creationId xmlns:a16="http://schemas.microsoft.com/office/drawing/2014/main" id="{BFBD5622-D1D2-E10B-0704-17862328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>
            <a:extLst>
              <a:ext uri="{FF2B5EF4-FFF2-40B4-BE49-F238E27FC236}">
                <a16:creationId xmlns:a16="http://schemas.microsoft.com/office/drawing/2014/main" id="{271DD7DE-DB1D-BF5E-3DBD-A8B03729A1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>
            <a:extLst>
              <a:ext uri="{FF2B5EF4-FFF2-40B4-BE49-F238E27FC236}">
                <a16:creationId xmlns:a16="http://schemas.microsoft.com/office/drawing/2014/main" id="{B18A1F61-3089-F3E6-D563-E56F849A5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745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>
          <a:extLst>
            <a:ext uri="{FF2B5EF4-FFF2-40B4-BE49-F238E27FC236}">
              <a16:creationId xmlns:a16="http://schemas.microsoft.com/office/drawing/2014/main" id="{0AC73A56-8237-ED3E-E97A-84D802822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>
            <a:extLst>
              <a:ext uri="{FF2B5EF4-FFF2-40B4-BE49-F238E27FC236}">
                <a16:creationId xmlns:a16="http://schemas.microsoft.com/office/drawing/2014/main" id="{E35BFCB8-8C95-0F8F-9349-3A7E9F3BD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>
            <a:extLst>
              <a:ext uri="{FF2B5EF4-FFF2-40B4-BE49-F238E27FC236}">
                <a16:creationId xmlns:a16="http://schemas.microsoft.com/office/drawing/2014/main" id="{CEB942C4-2A81-44A1-A7DA-107E58880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err="1"/>
              <a:t>האובר</a:t>
            </a:r>
            <a:r>
              <a:rPr lang="he-IL" dirty="0"/>
              <a:t> </a:t>
            </a:r>
            <a:r>
              <a:rPr lang="he-IL" dirty="0" err="1"/>
              <a:t>סאמפלינג</a:t>
            </a:r>
            <a:r>
              <a:rPr lang="he-IL" dirty="0"/>
              <a:t> לא עזר, מייצרת דוגמאות בשביל לעשות </a:t>
            </a:r>
            <a:r>
              <a:rPr lang="he-IL" dirty="0" err="1"/>
              <a:t>באלאנסינג</a:t>
            </a:r>
            <a:r>
              <a:rPr lang="he-IL" dirty="0"/>
              <a:t> לדאטה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דוגמא ללמה הדאטה שלנו לא היה איכותי כמו במאמר – </a:t>
            </a:r>
            <a:r>
              <a:rPr lang="he-IL" dirty="0" err="1"/>
              <a:t>רנדום</a:t>
            </a:r>
            <a:r>
              <a:rPr lang="he-IL" dirty="0"/>
              <a:t> פורט תוצאות הכי טובות ולכן השתמשנו בו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839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כלי שמקבל מודל, ולא צריך לדעת את האופן הלמידה של המודל תוקף אותו ומייצר באמצעות יצירת דגימות עם רעש ומאמנים את המודל מחדש על הדגימות החדשות ובכך משפרים עמידות.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השתמשנו במודל </a:t>
            </a:r>
            <a:r>
              <a:rPr lang="en-US" dirty="0"/>
              <a:t>XGBOOT</a:t>
            </a:r>
            <a:endParaRPr lang="he-I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Font typeface="+mj-lt"/>
              <a:buAutoNum type="arabicPeriod"/>
            </a:pPr>
            <a:r>
              <a:rPr lang="he-IL" b="1" i="0" dirty="0">
                <a:solidFill>
                  <a:srgbClr val="0D0D0D"/>
                </a:solidFill>
                <a:effectLst/>
                <a:latin typeface="Söhne"/>
              </a:rPr>
              <a:t>תוכן דינמי – </a:t>
            </a:r>
            <a:r>
              <a:rPr lang="he-IL" b="1" i="0" dirty="0" err="1">
                <a:solidFill>
                  <a:srgbClr val="0D0D0D"/>
                </a:solidFill>
                <a:effectLst/>
                <a:latin typeface="Söhne"/>
              </a:rPr>
              <a:t>היוארלים</a:t>
            </a:r>
            <a:r>
              <a:rPr lang="he-IL" b="1" i="0" dirty="0">
                <a:solidFill>
                  <a:srgbClr val="0D0D0D"/>
                </a:solidFill>
                <a:effectLst/>
                <a:latin typeface="Söhne"/>
              </a:rPr>
              <a:t> משתנים ולעיתים לא ניתן לחזות את </a:t>
            </a:r>
            <a:r>
              <a:rPr lang="he-IL" b="1" i="0" dirty="0" err="1">
                <a:solidFill>
                  <a:srgbClr val="0D0D0D"/>
                </a:solidFill>
                <a:effectLst/>
                <a:latin typeface="Söhne"/>
              </a:rPr>
              <a:t>היוארל</a:t>
            </a:r>
            <a:r>
              <a:rPr lang="he-IL" b="1" i="0" dirty="0">
                <a:solidFill>
                  <a:srgbClr val="0D0D0D"/>
                </a:solidFill>
                <a:effectLst/>
                <a:latin typeface="Söhne"/>
              </a:rPr>
              <a:t> כי הוא לא מוכר</a:t>
            </a:r>
          </a:p>
          <a:p>
            <a:pPr algn="r">
              <a:buFont typeface="+mj-lt"/>
              <a:buAutoNum type="arabicPeriod"/>
            </a:pPr>
            <a:r>
              <a:rPr lang="he-IL" b="1" i="0" dirty="0">
                <a:solidFill>
                  <a:srgbClr val="0D0D0D"/>
                </a:solidFill>
                <a:effectLst/>
                <a:latin typeface="Söhne"/>
              </a:rPr>
              <a:t>טכניקות שמירה מפעילות:</a:t>
            </a:r>
            <a:r>
              <a:rPr lang="he-IL" b="0" i="0" dirty="0">
                <a:solidFill>
                  <a:srgbClr val="0D0D0D"/>
                </a:solidFill>
                <a:effectLst/>
                <a:latin typeface="Söhne"/>
              </a:rPr>
              <a:t> אתרים זדוניים עשויים להשתמש בטכניקות התחזות לאתר לגיטימי, כמו שינוי תדיר של התוכן, שימוש בטכניקות הסוואה או שימוש במנגנון הפניה. </a:t>
            </a:r>
          </a:p>
          <a:p>
            <a:pPr algn="r">
              <a:buFont typeface="+mj-lt"/>
              <a:buAutoNum type="arabicPeriod"/>
            </a:pPr>
            <a:r>
              <a:rPr lang="he-IL" b="1" i="0" dirty="0">
                <a:solidFill>
                  <a:srgbClr val="0D0D0D"/>
                </a:solidFill>
                <a:effectLst/>
                <a:latin typeface="Söhne"/>
              </a:rPr>
              <a:t>תוכן </a:t>
            </a:r>
            <a:r>
              <a:rPr lang="he-IL" b="1" i="0" dirty="0" err="1">
                <a:solidFill>
                  <a:srgbClr val="0D0D0D"/>
                </a:solidFill>
                <a:effectLst/>
                <a:latin typeface="Söhne"/>
              </a:rPr>
              <a:t>ששדומה</a:t>
            </a:r>
            <a:r>
              <a:rPr lang="he-IL" b="1" i="0" dirty="0">
                <a:solidFill>
                  <a:srgbClr val="0D0D0D"/>
                </a:solidFill>
                <a:effectLst/>
                <a:latin typeface="Söhne"/>
              </a:rPr>
              <a:t> לתוכן קיים: הרבה אתרים מנסים להתחזות בכתובת לכתובת מוכרת עם שינויים מינוריים וזה עלול לגרום לזיהוי שגוי והתחזות לאתר לגיטימי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המחקר שהסתמכנו עליו התמקד בזיהוי מולטי קלאס באמצעות מודל אנסמבל של מספר מכונות למידה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המחקר בא לחדש את תפיסת המולטי קלאס אל מול תפיסה בינארית של </a:t>
            </a:r>
            <a:r>
              <a:rPr lang="he-IL" dirty="0" err="1"/>
              <a:t>מאלוור</a:t>
            </a:r>
            <a:r>
              <a:rPr lang="he-IL" dirty="0"/>
              <a:t> מול וויט תוך התמקדות בהשוואה של פיצ'רים אל מול מחקרים קודמים בניסיון מצוא את הפיצ'רים שיניבו תוצאה הכי טובה מול אנסמבל ומול מחקרים קודמים. הם הגיעו לאחוז דיוק של כ-  95 אחוז </a:t>
            </a:r>
            <a:r>
              <a:rPr lang="he-IL" b="1" dirty="0"/>
              <a:t>אל מול הדאטה סט שלהם</a:t>
            </a:r>
            <a:r>
              <a:rPr lang="he-IL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e-IL" dirty="0"/>
              <a:t>הפיצ'רים של המחקר שלהם אל מול </a:t>
            </a:r>
            <a:r>
              <a:rPr lang="he-IL" dirty="0" err="1"/>
              <a:t>הרליידט</a:t>
            </a:r>
            <a:r>
              <a:rPr lang="he-IL" dirty="0"/>
              <a:t> </a:t>
            </a:r>
            <a:r>
              <a:rPr lang="he-IL" dirty="0" err="1"/>
              <a:t>וורק</a:t>
            </a:r>
            <a:r>
              <a:rPr lang="he-IL" dirty="0"/>
              <a:t> שלהם והמודל אנסמבל בו השתמשו שכולל </a:t>
            </a:r>
            <a:r>
              <a:rPr lang="he-IL" dirty="0" err="1"/>
              <a:t>אדא</a:t>
            </a:r>
            <a:r>
              <a:rPr lang="he-IL" dirty="0"/>
              <a:t> </a:t>
            </a:r>
            <a:r>
              <a:rPr lang="he-IL" dirty="0" err="1"/>
              <a:t>בוסט</a:t>
            </a:r>
            <a:r>
              <a:rPr lang="he-IL" dirty="0"/>
              <a:t> קט </a:t>
            </a:r>
            <a:r>
              <a:rPr lang="he-IL" dirty="0" err="1"/>
              <a:t>בוסט</a:t>
            </a:r>
            <a:r>
              <a:rPr lang="he-IL" dirty="0"/>
              <a:t> </a:t>
            </a:r>
            <a:r>
              <a:rPr lang="he-IL" dirty="0" err="1"/>
              <a:t>ליייטג'יביאמ</a:t>
            </a:r>
            <a:r>
              <a:rPr lang="he-IL" dirty="0"/>
              <a:t> אקס </a:t>
            </a:r>
            <a:r>
              <a:rPr lang="he-IL" dirty="0" err="1"/>
              <a:t>גי</a:t>
            </a:r>
            <a:r>
              <a:rPr lang="he-IL" dirty="0"/>
              <a:t> </a:t>
            </a:r>
            <a:r>
              <a:rPr lang="he-IL" dirty="0" err="1"/>
              <a:t>בוסט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72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>
          <a:extLst>
            <a:ext uri="{FF2B5EF4-FFF2-40B4-BE49-F238E27FC236}">
              <a16:creationId xmlns:a16="http://schemas.microsoft.com/office/drawing/2014/main" id="{F599649A-2103-A60D-61A9-E587799AB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>
            <a:extLst>
              <a:ext uri="{FF2B5EF4-FFF2-40B4-BE49-F238E27FC236}">
                <a16:creationId xmlns:a16="http://schemas.microsoft.com/office/drawing/2014/main" id="{CC0D9CDD-6D2C-6576-869B-3BC6E45BF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>
            <a:extLst>
              <a:ext uri="{FF2B5EF4-FFF2-40B4-BE49-F238E27FC236}">
                <a16:creationId xmlns:a16="http://schemas.microsoft.com/office/drawing/2014/main" id="{638431DC-7DBC-B86A-1A34-FF70594CC9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923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איסוף דאטה סט- ניסינו ליצור דאטה סט כמה שיותר דומה למאמר על מנת להשיג אותן תוצאות,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הצלחנו להשיג דאטה של מעל 900,000 דגימות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על מנת להריץ את המודל בזמן סביר  ועדיין לשמור על איכות התוצאות הפחתנו אותו </a:t>
            </a:r>
            <a:r>
              <a:rPr lang="he-IL" dirty="0" err="1"/>
              <a:t>לכ</a:t>
            </a:r>
            <a:r>
              <a:rPr lang="he-IL" dirty="0"/>
              <a:t>- 100,000 דגימות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היה לנו קושי להשיג דגימות מסוג </a:t>
            </a:r>
            <a:r>
              <a:rPr lang="he-IL" dirty="0" err="1"/>
              <a:t>וובספאם</a:t>
            </a:r>
            <a:r>
              <a:rPr lang="he-IL" dirty="0"/>
              <a:t> והגענו למספר דגימות דומה בשאר </a:t>
            </a:r>
            <a:r>
              <a:rPr lang="he-IL" dirty="0" err="1"/>
              <a:t>הקייסים</a:t>
            </a:r>
            <a:r>
              <a:rPr lang="he-IL" dirty="0"/>
              <a:t> ובספאם נותרנו בחוסר איזון אל מול המאמר.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לאחר איסוף המידע ניסינו לחקור את הדאטה עם שיטות עם שיטות שנלמדו בכיתה על מנת להבין את הדאטה יותר טוב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e-IL" dirty="0"/>
              <a:t>הנה </a:t>
            </a:r>
            <a:r>
              <a:rPr lang="he-IL" dirty="0" err="1"/>
              <a:t>הדמייה</a:t>
            </a:r>
            <a:r>
              <a:rPr lang="he-IL" dirty="0"/>
              <a:t> של טבלת </a:t>
            </a:r>
            <a:r>
              <a:rPr lang="he-IL" dirty="0" err="1"/>
              <a:t>קורולציות</a:t>
            </a:r>
            <a:r>
              <a:rPr lang="he-IL" dirty="0"/>
              <a:t> ופיצ'ר טוב שעוזר למודל ללמוד</a:t>
            </a:r>
          </a:p>
          <a:p>
            <a:pPr algn="ctr"/>
            <a:r>
              <a:rPr lang="he-IL" dirty="0"/>
              <a:t>הפיצ'רים טובים כי </a:t>
            </a:r>
            <a:r>
              <a:rPr lang="he-IL" dirty="0" err="1"/>
              <a:t>הקורולציות</a:t>
            </a:r>
            <a:r>
              <a:rPr lang="he-IL" dirty="0"/>
              <a:t> נמוכות</a:t>
            </a:r>
            <a:endParaRPr lang="en-CA" dirty="0"/>
          </a:p>
          <a:p>
            <a:pPr algn="ctr"/>
            <a:r>
              <a:rPr lang="he-IL" dirty="0"/>
              <a:t>הורדנו 2 פיצ'רים </a:t>
            </a:r>
            <a:r>
              <a:rPr lang="he-IL" dirty="0" err="1"/>
              <a:t>שהקורולציות</a:t>
            </a:r>
            <a:r>
              <a:rPr lang="he-IL" dirty="0"/>
              <a:t> שלהם היו דומות או הפוכות (ניתנות לניבוי)</a:t>
            </a:r>
          </a:p>
        </p:txBody>
      </p:sp>
    </p:spTree>
    <p:extLst>
      <p:ext uri="{BB962C8B-B14F-4D97-AF65-F5344CB8AC3E}">
        <p14:creationId xmlns:p14="http://schemas.microsoft.com/office/powerpoint/2010/main" val="397183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3" r:id="rId10"/>
    <p:sldLayoutId id="2147483664" r:id="rId11"/>
    <p:sldLayoutId id="2147483666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95275" y="917579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          </a:t>
            </a:r>
            <a:r>
              <a:rPr lang="en" sz="6000" dirty="0">
                <a:solidFill>
                  <a:schemeClr val="lt2"/>
                </a:solidFill>
              </a:rPr>
              <a:t>MULTICLASS</a:t>
            </a:r>
            <a:r>
              <a:rPr lang="en" sz="6000" dirty="0"/>
              <a:t> CLASSIFICATION</a:t>
            </a:r>
            <a:endParaRPr sz="60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WWW.ClassGrade100.co.il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6260" y="1250948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URL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EF88E5DA-1516-8C77-AB13-90DCF459FE49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45;p34">
            <a:extLst>
              <a:ext uri="{FF2B5EF4-FFF2-40B4-BE49-F238E27FC236}">
                <a16:creationId xmlns:a16="http://schemas.microsoft.com/office/drawing/2014/main" id="{C3D2656E-F4F2-C99D-9720-BBC776F690B8}"/>
              </a:ext>
            </a:extLst>
          </p:cNvPr>
          <p:cNvSpPr txBox="1"/>
          <p:nvPr/>
        </p:nvSpPr>
        <p:spPr>
          <a:xfrm>
            <a:off x="63061" y="4680078"/>
            <a:ext cx="2800789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tfidf</a:t>
            </a:r>
            <a:endParaRPr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73725" y="2066900"/>
            <a:ext cx="2230500" cy="103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100" dirty="0"/>
              <a:t>Evaluates the importance of words in a document based on their frequency within the document inversely by their commonness across documents </a:t>
            </a:r>
            <a:endParaRPr sz="1100" dirty="0"/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bow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5239075" y="3091555"/>
            <a:ext cx="249194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100" dirty="0"/>
              <a:t>Converts text into fixed-length vectors by counting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100" dirty="0"/>
              <a:t>word frequencies</a:t>
            </a:r>
            <a:endParaRPr sz="1100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 SOLUTION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713983" y="17986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239075" y="3112125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4261262" y="2374792"/>
            <a:ext cx="621486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A982CE95-BF2D-617F-5F0F-67A2D7A50916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7CAD5B10-617C-395B-48E1-06B8C76503A7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 – in practice</a:t>
            </a:r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3390650" y="1720719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 domain</a:t>
            </a:r>
            <a:endParaRPr dirty="0"/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3"/>
          </p:nvPr>
        </p:nvSpPr>
        <p:spPr>
          <a:xfrm>
            <a:off x="3321500" y="2367532"/>
            <a:ext cx="2368800" cy="140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method is designed to find the domain most similar to a given URL from a predefined list of well-known domains, using fuzzy string matching</a:t>
            </a:r>
            <a:endParaRPr dirty="0"/>
          </a:p>
        </p:txBody>
      </p:sp>
      <p:cxnSp>
        <p:nvCxnSpPr>
          <p:cNvPr id="757" name="Google Shape;757;p42"/>
          <p:cNvCxnSpPr/>
          <p:nvPr/>
        </p:nvCxnSpPr>
        <p:spPr>
          <a:xfrm>
            <a:off x="3412700" y="234814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25854939-9975-375B-9ADD-5F280E59CC0F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2813936F-D057-F024-F6C9-D8BADF748D10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odel ensambeling - RESEARCH</a:t>
            </a:r>
            <a:endParaRPr dirty="0"/>
          </a:p>
        </p:txBody>
      </p:sp>
      <p:sp>
        <p:nvSpPr>
          <p:cNvPr id="1504" name="Google Shape;1504;p55"/>
          <p:cNvSpPr txBox="1"/>
          <p:nvPr/>
        </p:nvSpPr>
        <p:spPr>
          <a:xfrm>
            <a:off x="1462750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xgboost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6" name="Google Shape;1506;p55"/>
          <p:cNvSpPr/>
          <p:nvPr/>
        </p:nvSpPr>
        <p:spPr>
          <a:xfrm>
            <a:off x="92245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/>
          <p:cNvCxnSpPr>
            <a:cxnSpLocks/>
            <a:stCxn id="1506" idx="4"/>
          </p:cNvCxnSpPr>
          <p:nvPr/>
        </p:nvCxnSpPr>
        <p:spPr>
          <a:xfrm>
            <a:off x="1280350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25893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/>
          <p:cNvCxnSpPr>
            <a:cxnSpLocks/>
            <a:stCxn id="1506" idx="6"/>
            <a:endCxn id="1508" idx="2"/>
          </p:cNvCxnSpPr>
          <p:nvPr/>
        </p:nvCxnSpPr>
        <p:spPr>
          <a:xfrm>
            <a:off x="1638250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/>
          <p:cNvSpPr txBox="1"/>
          <p:nvPr/>
        </p:nvSpPr>
        <p:spPr>
          <a:xfrm>
            <a:off x="3132542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adaboost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1444450" y="3565094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Accuracy  : 96.83 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endCxn id="1508" idx="0"/>
          </p:cNvCxnSpPr>
          <p:nvPr/>
        </p:nvCxnSpPr>
        <p:spPr>
          <a:xfrm flipH="1">
            <a:off x="2947225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>
            <a:off x="33051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/>
          <p:cNvSpPr txBox="1"/>
          <p:nvPr/>
        </p:nvSpPr>
        <p:spPr>
          <a:xfrm>
            <a:off x="4796425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catboost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4" name="Google Shape;1514;p55"/>
          <p:cNvSpPr/>
          <p:nvPr/>
        </p:nvSpPr>
        <p:spPr>
          <a:xfrm>
            <a:off x="42561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/>
          <p:cNvSpPr/>
          <p:nvPr/>
        </p:nvSpPr>
        <p:spPr>
          <a:xfrm>
            <a:off x="592300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/>
          <p:cNvCxnSpPr>
            <a:stCxn id="1514" idx="6"/>
            <a:endCxn id="1518" idx="2"/>
          </p:cNvCxnSpPr>
          <p:nvPr/>
        </p:nvCxnSpPr>
        <p:spPr>
          <a:xfrm>
            <a:off x="49719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/>
          <p:cNvSpPr txBox="1"/>
          <p:nvPr/>
        </p:nvSpPr>
        <p:spPr>
          <a:xfrm>
            <a:off x="6466217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lightgbm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22" name="Google Shape;1522;p55"/>
          <p:cNvCxnSpPr>
            <a:endCxn id="1518" idx="0"/>
          </p:cNvCxnSpPr>
          <p:nvPr/>
        </p:nvCxnSpPr>
        <p:spPr>
          <a:xfrm flipH="1">
            <a:off x="6280900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" name="Google Shape;1536;p55"/>
          <p:cNvSpPr/>
          <p:nvPr/>
        </p:nvSpPr>
        <p:spPr>
          <a:xfrm>
            <a:off x="8216263" y="3641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5"/>
          <p:cNvSpPr/>
          <p:nvPr/>
        </p:nvSpPr>
        <p:spPr>
          <a:xfrm>
            <a:off x="795151" y="1756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5"/>
          <p:cNvSpPr/>
          <p:nvPr/>
        </p:nvSpPr>
        <p:spPr>
          <a:xfrm rot="-1685758">
            <a:off x="7430328" y="4189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5"/>
          <p:cNvSpPr/>
          <p:nvPr/>
        </p:nvSpPr>
        <p:spPr>
          <a:xfrm>
            <a:off x="8216263" y="2660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5"/>
          <p:cNvSpPr/>
          <p:nvPr/>
        </p:nvSpPr>
        <p:spPr>
          <a:xfrm>
            <a:off x="7733849" y="3341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55"/>
          <p:cNvSpPr/>
          <p:nvPr/>
        </p:nvSpPr>
        <p:spPr>
          <a:xfrm>
            <a:off x="1548426" y="1525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/>
          <p:cNvSpPr/>
          <p:nvPr/>
        </p:nvSpPr>
        <p:spPr>
          <a:xfrm rot="-1685758">
            <a:off x="1473403" y="2031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63C6BCFD-1B46-8FD7-F315-691F44821849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1511;p55">
            <a:extLst>
              <a:ext uri="{FF2B5EF4-FFF2-40B4-BE49-F238E27FC236}">
                <a16:creationId xmlns:a16="http://schemas.microsoft.com/office/drawing/2014/main" id="{6BA8309F-23CA-67C1-2B17-EE06F7DABE0F}"/>
              </a:ext>
            </a:extLst>
          </p:cNvPr>
          <p:cNvSpPr txBox="1"/>
          <p:nvPr/>
        </p:nvSpPr>
        <p:spPr>
          <a:xfrm>
            <a:off x="3099160" y="1748525"/>
            <a:ext cx="207114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96.98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Google Shape;1511;p55">
            <a:extLst>
              <a:ext uri="{FF2B5EF4-FFF2-40B4-BE49-F238E27FC236}">
                <a16:creationId xmlns:a16="http://schemas.microsoft.com/office/drawing/2014/main" id="{966C91FA-048A-63E6-1706-6A455C480738}"/>
              </a:ext>
            </a:extLst>
          </p:cNvPr>
          <p:cNvSpPr txBox="1"/>
          <p:nvPr/>
        </p:nvSpPr>
        <p:spPr>
          <a:xfrm>
            <a:off x="4792130" y="3581231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96.91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Google Shape;1511;p55">
            <a:extLst>
              <a:ext uri="{FF2B5EF4-FFF2-40B4-BE49-F238E27FC236}">
                <a16:creationId xmlns:a16="http://schemas.microsoft.com/office/drawing/2014/main" id="{E3E0980F-49EA-D00F-4F7E-41E072292EB0}"/>
              </a:ext>
            </a:extLst>
          </p:cNvPr>
          <p:cNvSpPr txBox="1"/>
          <p:nvPr/>
        </p:nvSpPr>
        <p:spPr>
          <a:xfrm>
            <a:off x="6432835" y="1741183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95.67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Google Shape;245;p34">
            <a:extLst>
              <a:ext uri="{FF2B5EF4-FFF2-40B4-BE49-F238E27FC236}">
                <a16:creationId xmlns:a16="http://schemas.microsoft.com/office/drawing/2014/main" id="{78550122-F56B-61DA-0690-C1689809D0D2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>
          <a:extLst>
            <a:ext uri="{FF2B5EF4-FFF2-40B4-BE49-F238E27FC236}">
              <a16:creationId xmlns:a16="http://schemas.microsoft.com/office/drawing/2014/main" id="{6B5A286B-5E9E-95E0-82C0-5F812688B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>
            <a:extLst>
              <a:ext uri="{FF2B5EF4-FFF2-40B4-BE49-F238E27FC236}">
                <a16:creationId xmlns:a16="http://schemas.microsoft.com/office/drawing/2014/main" id="{093A665F-51DE-D0A3-8E81-45A8DB4B9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odel ensambeling - OURS</a:t>
            </a:r>
            <a:endParaRPr dirty="0"/>
          </a:p>
        </p:txBody>
      </p:sp>
      <p:sp>
        <p:nvSpPr>
          <p:cNvPr id="1504" name="Google Shape;1504;p55">
            <a:extLst>
              <a:ext uri="{FF2B5EF4-FFF2-40B4-BE49-F238E27FC236}">
                <a16:creationId xmlns:a16="http://schemas.microsoft.com/office/drawing/2014/main" id="{5A0A5585-7D13-4961-4EE5-3D1B16919782}"/>
              </a:ext>
            </a:extLst>
          </p:cNvPr>
          <p:cNvSpPr txBox="1"/>
          <p:nvPr/>
        </p:nvSpPr>
        <p:spPr>
          <a:xfrm>
            <a:off x="1462750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xgboost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6" name="Google Shape;1506;p55">
            <a:extLst>
              <a:ext uri="{FF2B5EF4-FFF2-40B4-BE49-F238E27FC236}">
                <a16:creationId xmlns:a16="http://schemas.microsoft.com/office/drawing/2014/main" id="{7D9C6D29-AE32-3370-DD76-3568ECB780BE}"/>
              </a:ext>
            </a:extLst>
          </p:cNvPr>
          <p:cNvSpPr/>
          <p:nvPr/>
        </p:nvSpPr>
        <p:spPr>
          <a:xfrm>
            <a:off x="92245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>
            <a:extLst>
              <a:ext uri="{FF2B5EF4-FFF2-40B4-BE49-F238E27FC236}">
                <a16:creationId xmlns:a16="http://schemas.microsoft.com/office/drawing/2014/main" id="{F62807F4-1C68-34E4-562E-3B441C72CE36}"/>
              </a:ext>
            </a:extLst>
          </p:cNvPr>
          <p:cNvCxnSpPr>
            <a:cxnSpLocks/>
            <a:stCxn id="1506" idx="4"/>
          </p:cNvCxnSpPr>
          <p:nvPr/>
        </p:nvCxnSpPr>
        <p:spPr>
          <a:xfrm>
            <a:off x="1280350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>
            <a:extLst>
              <a:ext uri="{FF2B5EF4-FFF2-40B4-BE49-F238E27FC236}">
                <a16:creationId xmlns:a16="http://schemas.microsoft.com/office/drawing/2014/main" id="{EEC1F3FD-20D6-1F0B-A4CF-BC1765D87DB5}"/>
              </a:ext>
            </a:extLst>
          </p:cNvPr>
          <p:cNvSpPr/>
          <p:nvPr/>
        </p:nvSpPr>
        <p:spPr>
          <a:xfrm>
            <a:off x="25893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>
            <a:extLst>
              <a:ext uri="{FF2B5EF4-FFF2-40B4-BE49-F238E27FC236}">
                <a16:creationId xmlns:a16="http://schemas.microsoft.com/office/drawing/2014/main" id="{B89501A7-C8CC-F94B-7DD4-6B169D148F32}"/>
              </a:ext>
            </a:extLst>
          </p:cNvPr>
          <p:cNvCxnSpPr>
            <a:cxnSpLocks/>
            <a:stCxn id="1506" idx="6"/>
            <a:endCxn id="1508" idx="2"/>
          </p:cNvCxnSpPr>
          <p:nvPr/>
        </p:nvCxnSpPr>
        <p:spPr>
          <a:xfrm>
            <a:off x="1638250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>
            <a:extLst>
              <a:ext uri="{FF2B5EF4-FFF2-40B4-BE49-F238E27FC236}">
                <a16:creationId xmlns:a16="http://schemas.microsoft.com/office/drawing/2014/main" id="{BF99F6E3-04CF-8F1A-271E-3779DCC087D3}"/>
              </a:ext>
            </a:extLst>
          </p:cNvPr>
          <p:cNvSpPr txBox="1"/>
          <p:nvPr/>
        </p:nvSpPr>
        <p:spPr>
          <a:xfrm>
            <a:off x="3132542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adaboost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>
            <a:extLst>
              <a:ext uri="{FF2B5EF4-FFF2-40B4-BE49-F238E27FC236}">
                <a16:creationId xmlns:a16="http://schemas.microsoft.com/office/drawing/2014/main" id="{C0069A6A-6795-08F2-7943-E5B2E66EE256}"/>
              </a:ext>
            </a:extLst>
          </p:cNvPr>
          <p:cNvSpPr txBox="1"/>
          <p:nvPr/>
        </p:nvSpPr>
        <p:spPr>
          <a:xfrm>
            <a:off x="1444450" y="3565094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94.26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>
            <a:extLst>
              <a:ext uri="{FF2B5EF4-FFF2-40B4-BE49-F238E27FC236}">
                <a16:creationId xmlns:a16="http://schemas.microsoft.com/office/drawing/2014/main" id="{4CEF8D94-C722-A543-0DF9-7C8B0ED5C6B9}"/>
              </a:ext>
            </a:extLst>
          </p:cNvPr>
          <p:cNvCxnSpPr>
            <a:endCxn id="1508" idx="0"/>
          </p:cNvCxnSpPr>
          <p:nvPr/>
        </p:nvCxnSpPr>
        <p:spPr>
          <a:xfrm flipH="1">
            <a:off x="2947225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>
            <a:extLst>
              <a:ext uri="{FF2B5EF4-FFF2-40B4-BE49-F238E27FC236}">
                <a16:creationId xmlns:a16="http://schemas.microsoft.com/office/drawing/2014/main" id="{CC6DB3D0-569E-7E9B-A737-0EDD1BE15EA0}"/>
              </a:ext>
            </a:extLst>
          </p:cNvPr>
          <p:cNvCxnSpPr>
            <a:stCxn id="1508" idx="6"/>
            <a:endCxn id="1514" idx="2"/>
          </p:cNvCxnSpPr>
          <p:nvPr/>
        </p:nvCxnSpPr>
        <p:spPr>
          <a:xfrm>
            <a:off x="33051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>
            <a:extLst>
              <a:ext uri="{FF2B5EF4-FFF2-40B4-BE49-F238E27FC236}">
                <a16:creationId xmlns:a16="http://schemas.microsoft.com/office/drawing/2014/main" id="{6EE62B05-2443-DE6E-5B33-FA16742B1816}"/>
              </a:ext>
            </a:extLst>
          </p:cNvPr>
          <p:cNvSpPr txBox="1"/>
          <p:nvPr/>
        </p:nvSpPr>
        <p:spPr>
          <a:xfrm>
            <a:off x="4796425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catboost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4" name="Google Shape;1514;p55">
            <a:extLst>
              <a:ext uri="{FF2B5EF4-FFF2-40B4-BE49-F238E27FC236}">
                <a16:creationId xmlns:a16="http://schemas.microsoft.com/office/drawing/2014/main" id="{2B45E81E-B70A-81F1-58D2-DEEF77AAECAA}"/>
              </a:ext>
            </a:extLst>
          </p:cNvPr>
          <p:cNvSpPr/>
          <p:nvPr/>
        </p:nvSpPr>
        <p:spPr>
          <a:xfrm>
            <a:off x="42561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>
            <a:extLst>
              <a:ext uri="{FF2B5EF4-FFF2-40B4-BE49-F238E27FC236}">
                <a16:creationId xmlns:a16="http://schemas.microsoft.com/office/drawing/2014/main" id="{BA08E488-0289-2039-2DA1-55239A51F468}"/>
              </a:ext>
            </a:extLst>
          </p:cNvPr>
          <p:cNvCxnSpPr>
            <a:stCxn id="1514" idx="4"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>
            <a:extLst>
              <a:ext uri="{FF2B5EF4-FFF2-40B4-BE49-F238E27FC236}">
                <a16:creationId xmlns:a16="http://schemas.microsoft.com/office/drawing/2014/main" id="{D6F31BB9-51A3-E415-1495-DB64CF1F02B8}"/>
              </a:ext>
            </a:extLst>
          </p:cNvPr>
          <p:cNvSpPr/>
          <p:nvPr/>
        </p:nvSpPr>
        <p:spPr>
          <a:xfrm>
            <a:off x="592300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>
            <a:extLst>
              <a:ext uri="{FF2B5EF4-FFF2-40B4-BE49-F238E27FC236}">
                <a16:creationId xmlns:a16="http://schemas.microsoft.com/office/drawing/2014/main" id="{9B3A0812-6475-0DAB-E60B-F3D24FD84A68}"/>
              </a:ext>
            </a:extLst>
          </p:cNvPr>
          <p:cNvCxnSpPr>
            <a:stCxn id="1514" idx="6"/>
            <a:endCxn id="1518" idx="2"/>
          </p:cNvCxnSpPr>
          <p:nvPr/>
        </p:nvCxnSpPr>
        <p:spPr>
          <a:xfrm>
            <a:off x="49719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>
            <a:extLst>
              <a:ext uri="{FF2B5EF4-FFF2-40B4-BE49-F238E27FC236}">
                <a16:creationId xmlns:a16="http://schemas.microsoft.com/office/drawing/2014/main" id="{8A9ED129-3513-8D78-4A37-E8E410D8BDF2}"/>
              </a:ext>
            </a:extLst>
          </p:cNvPr>
          <p:cNvSpPr txBox="1"/>
          <p:nvPr/>
        </p:nvSpPr>
        <p:spPr>
          <a:xfrm>
            <a:off x="6466217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lightgbm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22" name="Google Shape;1522;p55">
            <a:extLst>
              <a:ext uri="{FF2B5EF4-FFF2-40B4-BE49-F238E27FC236}">
                <a16:creationId xmlns:a16="http://schemas.microsoft.com/office/drawing/2014/main" id="{E97F9CCC-71A5-D9A4-A811-CC2B618FBF23}"/>
              </a:ext>
            </a:extLst>
          </p:cNvPr>
          <p:cNvCxnSpPr>
            <a:endCxn id="1518" idx="0"/>
          </p:cNvCxnSpPr>
          <p:nvPr/>
        </p:nvCxnSpPr>
        <p:spPr>
          <a:xfrm flipH="1">
            <a:off x="6280900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" name="Google Shape;1536;p55">
            <a:extLst>
              <a:ext uri="{FF2B5EF4-FFF2-40B4-BE49-F238E27FC236}">
                <a16:creationId xmlns:a16="http://schemas.microsoft.com/office/drawing/2014/main" id="{4E411427-37F8-B046-1334-C959343992AF}"/>
              </a:ext>
            </a:extLst>
          </p:cNvPr>
          <p:cNvSpPr/>
          <p:nvPr/>
        </p:nvSpPr>
        <p:spPr>
          <a:xfrm>
            <a:off x="8216263" y="3641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5">
            <a:extLst>
              <a:ext uri="{FF2B5EF4-FFF2-40B4-BE49-F238E27FC236}">
                <a16:creationId xmlns:a16="http://schemas.microsoft.com/office/drawing/2014/main" id="{2B91B63F-371E-FC6A-73EE-ADF9B930FD6B}"/>
              </a:ext>
            </a:extLst>
          </p:cNvPr>
          <p:cNvSpPr/>
          <p:nvPr/>
        </p:nvSpPr>
        <p:spPr>
          <a:xfrm>
            <a:off x="795151" y="1756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5">
            <a:extLst>
              <a:ext uri="{FF2B5EF4-FFF2-40B4-BE49-F238E27FC236}">
                <a16:creationId xmlns:a16="http://schemas.microsoft.com/office/drawing/2014/main" id="{8A40D68F-DAF1-C850-FCAE-621958349417}"/>
              </a:ext>
            </a:extLst>
          </p:cNvPr>
          <p:cNvSpPr/>
          <p:nvPr/>
        </p:nvSpPr>
        <p:spPr>
          <a:xfrm rot="-1685758">
            <a:off x="7430328" y="4189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5">
            <a:extLst>
              <a:ext uri="{FF2B5EF4-FFF2-40B4-BE49-F238E27FC236}">
                <a16:creationId xmlns:a16="http://schemas.microsoft.com/office/drawing/2014/main" id="{0C0F4653-DF3E-CF98-1341-2BC308B3930F}"/>
              </a:ext>
            </a:extLst>
          </p:cNvPr>
          <p:cNvSpPr/>
          <p:nvPr/>
        </p:nvSpPr>
        <p:spPr>
          <a:xfrm>
            <a:off x="8216263" y="2660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5">
            <a:extLst>
              <a:ext uri="{FF2B5EF4-FFF2-40B4-BE49-F238E27FC236}">
                <a16:creationId xmlns:a16="http://schemas.microsoft.com/office/drawing/2014/main" id="{5275B155-8744-103B-510B-63DAA58A88D9}"/>
              </a:ext>
            </a:extLst>
          </p:cNvPr>
          <p:cNvSpPr/>
          <p:nvPr/>
        </p:nvSpPr>
        <p:spPr>
          <a:xfrm>
            <a:off x="7733849" y="3341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>
            <a:extLst>
              <a:ext uri="{FF2B5EF4-FFF2-40B4-BE49-F238E27FC236}">
                <a16:creationId xmlns:a16="http://schemas.microsoft.com/office/drawing/2014/main" id="{F41D0BC3-AE62-9976-2F9C-348066D5FC38}"/>
              </a:ext>
            </a:extLst>
          </p:cNvPr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>
              <a:extLst>
                <a:ext uri="{FF2B5EF4-FFF2-40B4-BE49-F238E27FC236}">
                  <a16:creationId xmlns:a16="http://schemas.microsoft.com/office/drawing/2014/main" id="{EDD425ED-AFF7-B7B4-DCBE-77C6CAA02A7A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>
              <a:extLst>
                <a:ext uri="{FF2B5EF4-FFF2-40B4-BE49-F238E27FC236}">
                  <a16:creationId xmlns:a16="http://schemas.microsoft.com/office/drawing/2014/main" id="{0E09A326-E0D9-AE7C-3BE9-FDFE7C2BD735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>
              <a:extLst>
                <a:ext uri="{FF2B5EF4-FFF2-40B4-BE49-F238E27FC236}">
                  <a16:creationId xmlns:a16="http://schemas.microsoft.com/office/drawing/2014/main" id="{60584B76-FBAF-F45F-6598-441D4801C942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>
              <a:extLst>
                <a:ext uri="{FF2B5EF4-FFF2-40B4-BE49-F238E27FC236}">
                  <a16:creationId xmlns:a16="http://schemas.microsoft.com/office/drawing/2014/main" id="{3C9D37CD-B882-E1C7-3545-940023C5B8E0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>
              <a:extLst>
                <a:ext uri="{FF2B5EF4-FFF2-40B4-BE49-F238E27FC236}">
                  <a16:creationId xmlns:a16="http://schemas.microsoft.com/office/drawing/2014/main" id="{09FFC08B-5806-2617-7EE6-BA3E8DD1179A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55">
            <a:extLst>
              <a:ext uri="{FF2B5EF4-FFF2-40B4-BE49-F238E27FC236}">
                <a16:creationId xmlns:a16="http://schemas.microsoft.com/office/drawing/2014/main" id="{6141AD4F-1671-5886-4FAA-7C2DF7006EDE}"/>
              </a:ext>
            </a:extLst>
          </p:cNvPr>
          <p:cNvSpPr/>
          <p:nvPr/>
        </p:nvSpPr>
        <p:spPr>
          <a:xfrm>
            <a:off x="1548426" y="1525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>
            <a:extLst>
              <a:ext uri="{FF2B5EF4-FFF2-40B4-BE49-F238E27FC236}">
                <a16:creationId xmlns:a16="http://schemas.microsoft.com/office/drawing/2014/main" id="{6AC48343-E75D-6FE3-7F34-7C215E7CD6C6}"/>
              </a:ext>
            </a:extLst>
          </p:cNvPr>
          <p:cNvSpPr/>
          <p:nvPr/>
        </p:nvSpPr>
        <p:spPr>
          <a:xfrm rot="-1685758">
            <a:off x="1473403" y="2031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8E8E96-ADCC-EAF9-310E-9DEC51BCA4A1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DAF1F4-81B5-1386-AE3E-1E5A2604CA20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  <a:extLst>
              <a:ext uri="{FF2B5EF4-FFF2-40B4-BE49-F238E27FC236}">
                <a16:creationId xmlns:a16="http://schemas.microsoft.com/office/drawing/2014/main" id="{E987F820-6ECE-595B-522C-7CF85E6650D1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rId4" action="ppaction://hlinksldjump"/>
            <a:extLst>
              <a:ext uri="{FF2B5EF4-FFF2-40B4-BE49-F238E27FC236}">
                <a16:creationId xmlns:a16="http://schemas.microsoft.com/office/drawing/2014/main" id="{ACE8B7DB-8E9D-19CE-B9CD-E42419446962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>
            <a:extLst>
              <a:ext uri="{FF2B5EF4-FFF2-40B4-BE49-F238E27FC236}">
                <a16:creationId xmlns:a16="http://schemas.microsoft.com/office/drawing/2014/main" id="{90AEFF11-DB3E-BBBA-CD77-99B5EEE51329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>
              <a:extLst>
                <a:ext uri="{FF2B5EF4-FFF2-40B4-BE49-F238E27FC236}">
                  <a16:creationId xmlns:a16="http://schemas.microsoft.com/office/drawing/2014/main" id="{10CC11EF-75F3-4F70-3014-49AF68FD67E7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>
              <a:extLst>
                <a:ext uri="{FF2B5EF4-FFF2-40B4-BE49-F238E27FC236}">
                  <a16:creationId xmlns:a16="http://schemas.microsoft.com/office/drawing/2014/main" id="{D63EEEBD-A7E5-C6A5-6A50-705FC0663F19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>
              <a:extLst>
                <a:ext uri="{FF2B5EF4-FFF2-40B4-BE49-F238E27FC236}">
                  <a16:creationId xmlns:a16="http://schemas.microsoft.com/office/drawing/2014/main" id="{2A948FC5-D453-2EAF-D5A5-F3441C8C472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>
              <a:extLst>
                <a:ext uri="{FF2B5EF4-FFF2-40B4-BE49-F238E27FC236}">
                  <a16:creationId xmlns:a16="http://schemas.microsoft.com/office/drawing/2014/main" id="{BC3F5565-0231-A906-8573-D7D648F6ECB8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>
              <a:extLst>
                <a:ext uri="{FF2B5EF4-FFF2-40B4-BE49-F238E27FC236}">
                  <a16:creationId xmlns:a16="http://schemas.microsoft.com/office/drawing/2014/main" id="{B6695B88-28EB-42E7-7D9C-D53F84BFC278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>
              <a:extLst>
                <a:ext uri="{FF2B5EF4-FFF2-40B4-BE49-F238E27FC236}">
                  <a16:creationId xmlns:a16="http://schemas.microsoft.com/office/drawing/2014/main" id="{2F0B5A00-093B-E451-1C59-C40A045928B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>
              <a:extLst>
                <a:ext uri="{FF2B5EF4-FFF2-40B4-BE49-F238E27FC236}">
                  <a16:creationId xmlns:a16="http://schemas.microsoft.com/office/drawing/2014/main" id="{472A2693-1360-27C0-A9D0-B0A0264D8E72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>
              <a:extLst>
                <a:ext uri="{FF2B5EF4-FFF2-40B4-BE49-F238E27FC236}">
                  <a16:creationId xmlns:a16="http://schemas.microsoft.com/office/drawing/2014/main" id="{A8026183-AEEA-00B3-A15E-BD71FF6C1E37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>
              <a:extLst>
                <a:ext uri="{FF2B5EF4-FFF2-40B4-BE49-F238E27FC236}">
                  <a16:creationId xmlns:a16="http://schemas.microsoft.com/office/drawing/2014/main" id="{04009690-2741-D11B-41EA-7F61B8CE50FA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  <a:extLst>
              <a:ext uri="{FF2B5EF4-FFF2-40B4-BE49-F238E27FC236}">
                <a16:creationId xmlns:a16="http://schemas.microsoft.com/office/drawing/2014/main" id="{80E85B08-D980-0B81-5819-7FD3034CB174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B278C5ED-8D4E-E17C-CF33-335952EC19D1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1511;p55">
            <a:extLst>
              <a:ext uri="{FF2B5EF4-FFF2-40B4-BE49-F238E27FC236}">
                <a16:creationId xmlns:a16="http://schemas.microsoft.com/office/drawing/2014/main" id="{97AF6F96-CD62-00B8-2EC3-6B6B0B84DD64}"/>
              </a:ext>
            </a:extLst>
          </p:cNvPr>
          <p:cNvSpPr txBox="1"/>
          <p:nvPr/>
        </p:nvSpPr>
        <p:spPr>
          <a:xfrm>
            <a:off x="3099160" y="1748525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84.81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Google Shape;1511;p55">
            <a:extLst>
              <a:ext uri="{FF2B5EF4-FFF2-40B4-BE49-F238E27FC236}">
                <a16:creationId xmlns:a16="http://schemas.microsoft.com/office/drawing/2014/main" id="{F7717E34-62CC-4ACF-DD62-D83C0A5B6830}"/>
              </a:ext>
            </a:extLst>
          </p:cNvPr>
          <p:cNvSpPr txBox="1"/>
          <p:nvPr/>
        </p:nvSpPr>
        <p:spPr>
          <a:xfrm>
            <a:off x="4792130" y="3581231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93.29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Google Shape;1511;p55">
            <a:extLst>
              <a:ext uri="{FF2B5EF4-FFF2-40B4-BE49-F238E27FC236}">
                <a16:creationId xmlns:a16="http://schemas.microsoft.com/office/drawing/2014/main" id="{DB53C562-7D5A-81AF-45B8-40AFC4B98E05}"/>
              </a:ext>
            </a:extLst>
          </p:cNvPr>
          <p:cNvSpPr txBox="1"/>
          <p:nvPr/>
        </p:nvSpPr>
        <p:spPr>
          <a:xfrm>
            <a:off x="6432835" y="1741183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94.78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Google Shape;245;p34">
            <a:extLst>
              <a:ext uri="{FF2B5EF4-FFF2-40B4-BE49-F238E27FC236}">
                <a16:creationId xmlns:a16="http://schemas.microsoft.com/office/drawing/2014/main" id="{32EE7F7A-AA21-5578-46B8-72CF7743F1F1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>
          <a:extLst>
            <a:ext uri="{FF2B5EF4-FFF2-40B4-BE49-F238E27FC236}">
              <a16:creationId xmlns:a16="http://schemas.microsoft.com/office/drawing/2014/main" id="{E14AE91A-5447-60D8-F240-8165058CA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>
            <a:extLst>
              <a:ext uri="{FF2B5EF4-FFF2-40B4-BE49-F238E27FC236}">
                <a16:creationId xmlns:a16="http://schemas.microsoft.com/office/drawing/2014/main" id="{EA465EF9-FAA6-2E2E-FC70-A023446D62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odel ensambeling  TF-IDF &amp; D-E</a:t>
            </a:r>
            <a:endParaRPr dirty="0"/>
          </a:p>
        </p:txBody>
      </p:sp>
      <p:sp>
        <p:nvSpPr>
          <p:cNvPr id="1504" name="Google Shape;1504;p55">
            <a:extLst>
              <a:ext uri="{FF2B5EF4-FFF2-40B4-BE49-F238E27FC236}">
                <a16:creationId xmlns:a16="http://schemas.microsoft.com/office/drawing/2014/main" id="{92AB403C-410C-29FC-5F93-BE0884653AE4}"/>
              </a:ext>
            </a:extLst>
          </p:cNvPr>
          <p:cNvSpPr txBox="1"/>
          <p:nvPr/>
        </p:nvSpPr>
        <p:spPr>
          <a:xfrm>
            <a:off x="1462750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xgboost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6" name="Google Shape;1506;p55">
            <a:extLst>
              <a:ext uri="{FF2B5EF4-FFF2-40B4-BE49-F238E27FC236}">
                <a16:creationId xmlns:a16="http://schemas.microsoft.com/office/drawing/2014/main" id="{D2990078-995C-B703-6815-B731C381D97C}"/>
              </a:ext>
            </a:extLst>
          </p:cNvPr>
          <p:cNvSpPr/>
          <p:nvPr/>
        </p:nvSpPr>
        <p:spPr>
          <a:xfrm>
            <a:off x="92245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>
            <a:extLst>
              <a:ext uri="{FF2B5EF4-FFF2-40B4-BE49-F238E27FC236}">
                <a16:creationId xmlns:a16="http://schemas.microsoft.com/office/drawing/2014/main" id="{BB87699F-29BC-8874-17EE-C453EEF1401B}"/>
              </a:ext>
            </a:extLst>
          </p:cNvPr>
          <p:cNvCxnSpPr>
            <a:cxnSpLocks/>
            <a:stCxn id="1506" idx="4"/>
          </p:cNvCxnSpPr>
          <p:nvPr/>
        </p:nvCxnSpPr>
        <p:spPr>
          <a:xfrm>
            <a:off x="1280350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>
            <a:extLst>
              <a:ext uri="{FF2B5EF4-FFF2-40B4-BE49-F238E27FC236}">
                <a16:creationId xmlns:a16="http://schemas.microsoft.com/office/drawing/2014/main" id="{C2D13467-596D-7139-2E75-8CCBB9F63B8C}"/>
              </a:ext>
            </a:extLst>
          </p:cNvPr>
          <p:cNvSpPr/>
          <p:nvPr/>
        </p:nvSpPr>
        <p:spPr>
          <a:xfrm>
            <a:off x="25893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>
            <a:extLst>
              <a:ext uri="{FF2B5EF4-FFF2-40B4-BE49-F238E27FC236}">
                <a16:creationId xmlns:a16="http://schemas.microsoft.com/office/drawing/2014/main" id="{81DE086F-7DDF-4D76-1CE8-7810EBFAB0A2}"/>
              </a:ext>
            </a:extLst>
          </p:cNvPr>
          <p:cNvCxnSpPr>
            <a:cxnSpLocks/>
            <a:stCxn id="1506" idx="6"/>
            <a:endCxn id="1508" idx="2"/>
          </p:cNvCxnSpPr>
          <p:nvPr/>
        </p:nvCxnSpPr>
        <p:spPr>
          <a:xfrm>
            <a:off x="1638250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>
            <a:extLst>
              <a:ext uri="{FF2B5EF4-FFF2-40B4-BE49-F238E27FC236}">
                <a16:creationId xmlns:a16="http://schemas.microsoft.com/office/drawing/2014/main" id="{CE8FD42C-0593-6F5E-96FD-BFED128FA406}"/>
              </a:ext>
            </a:extLst>
          </p:cNvPr>
          <p:cNvSpPr txBox="1"/>
          <p:nvPr/>
        </p:nvSpPr>
        <p:spPr>
          <a:xfrm>
            <a:off x="3132542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adaboost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>
            <a:extLst>
              <a:ext uri="{FF2B5EF4-FFF2-40B4-BE49-F238E27FC236}">
                <a16:creationId xmlns:a16="http://schemas.microsoft.com/office/drawing/2014/main" id="{4151FFF8-937A-2B08-2FC4-24C5AEB3F23E}"/>
              </a:ext>
            </a:extLst>
          </p:cNvPr>
          <p:cNvSpPr txBox="1"/>
          <p:nvPr/>
        </p:nvSpPr>
        <p:spPr>
          <a:xfrm>
            <a:off x="1444450" y="3565094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94.12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>
            <a:extLst>
              <a:ext uri="{FF2B5EF4-FFF2-40B4-BE49-F238E27FC236}">
                <a16:creationId xmlns:a16="http://schemas.microsoft.com/office/drawing/2014/main" id="{1F3A84B2-ED1F-068B-CFC8-9A6D095F7CBF}"/>
              </a:ext>
            </a:extLst>
          </p:cNvPr>
          <p:cNvCxnSpPr>
            <a:endCxn id="1508" idx="0"/>
          </p:cNvCxnSpPr>
          <p:nvPr/>
        </p:nvCxnSpPr>
        <p:spPr>
          <a:xfrm flipH="1">
            <a:off x="2947225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>
            <a:extLst>
              <a:ext uri="{FF2B5EF4-FFF2-40B4-BE49-F238E27FC236}">
                <a16:creationId xmlns:a16="http://schemas.microsoft.com/office/drawing/2014/main" id="{6C6F7F7D-7583-851C-1FEA-7E2E3E0DD2F3}"/>
              </a:ext>
            </a:extLst>
          </p:cNvPr>
          <p:cNvCxnSpPr>
            <a:stCxn id="1508" idx="6"/>
            <a:endCxn id="1514" idx="2"/>
          </p:cNvCxnSpPr>
          <p:nvPr/>
        </p:nvCxnSpPr>
        <p:spPr>
          <a:xfrm>
            <a:off x="33051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>
            <a:extLst>
              <a:ext uri="{FF2B5EF4-FFF2-40B4-BE49-F238E27FC236}">
                <a16:creationId xmlns:a16="http://schemas.microsoft.com/office/drawing/2014/main" id="{F72DBFD0-64DF-7FB7-6C78-D9071D442724}"/>
              </a:ext>
            </a:extLst>
          </p:cNvPr>
          <p:cNvSpPr txBox="1"/>
          <p:nvPr/>
        </p:nvSpPr>
        <p:spPr>
          <a:xfrm>
            <a:off x="4796425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catboost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4" name="Google Shape;1514;p55">
            <a:extLst>
              <a:ext uri="{FF2B5EF4-FFF2-40B4-BE49-F238E27FC236}">
                <a16:creationId xmlns:a16="http://schemas.microsoft.com/office/drawing/2014/main" id="{6A9DB1EA-1C14-4084-A442-9AEDB959935F}"/>
              </a:ext>
            </a:extLst>
          </p:cNvPr>
          <p:cNvSpPr/>
          <p:nvPr/>
        </p:nvSpPr>
        <p:spPr>
          <a:xfrm>
            <a:off x="42561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>
            <a:extLst>
              <a:ext uri="{FF2B5EF4-FFF2-40B4-BE49-F238E27FC236}">
                <a16:creationId xmlns:a16="http://schemas.microsoft.com/office/drawing/2014/main" id="{9E64F692-AC9B-4AAC-76DE-7A489C582E20}"/>
              </a:ext>
            </a:extLst>
          </p:cNvPr>
          <p:cNvCxnSpPr>
            <a:stCxn id="1514" idx="4"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>
            <a:extLst>
              <a:ext uri="{FF2B5EF4-FFF2-40B4-BE49-F238E27FC236}">
                <a16:creationId xmlns:a16="http://schemas.microsoft.com/office/drawing/2014/main" id="{81CFBEE6-A774-C885-275C-CCCAC44FA54A}"/>
              </a:ext>
            </a:extLst>
          </p:cNvPr>
          <p:cNvSpPr/>
          <p:nvPr/>
        </p:nvSpPr>
        <p:spPr>
          <a:xfrm>
            <a:off x="592300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>
            <a:extLst>
              <a:ext uri="{FF2B5EF4-FFF2-40B4-BE49-F238E27FC236}">
                <a16:creationId xmlns:a16="http://schemas.microsoft.com/office/drawing/2014/main" id="{4BB982EE-B688-4926-1954-546BE93A5DFE}"/>
              </a:ext>
            </a:extLst>
          </p:cNvPr>
          <p:cNvCxnSpPr>
            <a:stCxn id="1514" idx="6"/>
            <a:endCxn id="1518" idx="2"/>
          </p:cNvCxnSpPr>
          <p:nvPr/>
        </p:nvCxnSpPr>
        <p:spPr>
          <a:xfrm>
            <a:off x="49719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>
            <a:extLst>
              <a:ext uri="{FF2B5EF4-FFF2-40B4-BE49-F238E27FC236}">
                <a16:creationId xmlns:a16="http://schemas.microsoft.com/office/drawing/2014/main" id="{FB0A5067-7AF9-447A-75A4-11661153E223}"/>
              </a:ext>
            </a:extLst>
          </p:cNvPr>
          <p:cNvSpPr txBox="1"/>
          <p:nvPr/>
        </p:nvSpPr>
        <p:spPr>
          <a:xfrm>
            <a:off x="6466217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lightgbm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22" name="Google Shape;1522;p55">
            <a:extLst>
              <a:ext uri="{FF2B5EF4-FFF2-40B4-BE49-F238E27FC236}">
                <a16:creationId xmlns:a16="http://schemas.microsoft.com/office/drawing/2014/main" id="{B1BF558D-64CA-DB6A-6F6F-E17686FBFB62}"/>
              </a:ext>
            </a:extLst>
          </p:cNvPr>
          <p:cNvCxnSpPr>
            <a:endCxn id="1518" idx="0"/>
          </p:cNvCxnSpPr>
          <p:nvPr/>
        </p:nvCxnSpPr>
        <p:spPr>
          <a:xfrm flipH="1">
            <a:off x="6280900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" name="Google Shape;1536;p55">
            <a:extLst>
              <a:ext uri="{FF2B5EF4-FFF2-40B4-BE49-F238E27FC236}">
                <a16:creationId xmlns:a16="http://schemas.microsoft.com/office/drawing/2014/main" id="{6D252821-ACBF-32EC-25D2-E0AA8975F428}"/>
              </a:ext>
            </a:extLst>
          </p:cNvPr>
          <p:cNvSpPr/>
          <p:nvPr/>
        </p:nvSpPr>
        <p:spPr>
          <a:xfrm>
            <a:off x="8216263" y="3641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5">
            <a:extLst>
              <a:ext uri="{FF2B5EF4-FFF2-40B4-BE49-F238E27FC236}">
                <a16:creationId xmlns:a16="http://schemas.microsoft.com/office/drawing/2014/main" id="{636D9396-1624-8C6D-EF35-91291DB55A90}"/>
              </a:ext>
            </a:extLst>
          </p:cNvPr>
          <p:cNvSpPr/>
          <p:nvPr/>
        </p:nvSpPr>
        <p:spPr>
          <a:xfrm>
            <a:off x="795151" y="1756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5">
            <a:extLst>
              <a:ext uri="{FF2B5EF4-FFF2-40B4-BE49-F238E27FC236}">
                <a16:creationId xmlns:a16="http://schemas.microsoft.com/office/drawing/2014/main" id="{D13CE5A1-7FCC-86FD-0A26-77D3CD350729}"/>
              </a:ext>
            </a:extLst>
          </p:cNvPr>
          <p:cNvSpPr/>
          <p:nvPr/>
        </p:nvSpPr>
        <p:spPr>
          <a:xfrm rot="-1685758">
            <a:off x="7430328" y="4189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5">
            <a:extLst>
              <a:ext uri="{FF2B5EF4-FFF2-40B4-BE49-F238E27FC236}">
                <a16:creationId xmlns:a16="http://schemas.microsoft.com/office/drawing/2014/main" id="{FB73BC0F-2886-EB6E-B777-80EA49FBD06D}"/>
              </a:ext>
            </a:extLst>
          </p:cNvPr>
          <p:cNvSpPr/>
          <p:nvPr/>
        </p:nvSpPr>
        <p:spPr>
          <a:xfrm>
            <a:off x="8216263" y="2660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5">
            <a:extLst>
              <a:ext uri="{FF2B5EF4-FFF2-40B4-BE49-F238E27FC236}">
                <a16:creationId xmlns:a16="http://schemas.microsoft.com/office/drawing/2014/main" id="{81347618-3CC0-74EB-4DA8-BE53C1571BBA}"/>
              </a:ext>
            </a:extLst>
          </p:cNvPr>
          <p:cNvSpPr/>
          <p:nvPr/>
        </p:nvSpPr>
        <p:spPr>
          <a:xfrm>
            <a:off x="7733849" y="3341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>
            <a:extLst>
              <a:ext uri="{FF2B5EF4-FFF2-40B4-BE49-F238E27FC236}">
                <a16:creationId xmlns:a16="http://schemas.microsoft.com/office/drawing/2014/main" id="{7203154B-1FEA-3EBE-EEC0-D532AF8F28AD}"/>
              </a:ext>
            </a:extLst>
          </p:cNvPr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>
              <a:extLst>
                <a:ext uri="{FF2B5EF4-FFF2-40B4-BE49-F238E27FC236}">
                  <a16:creationId xmlns:a16="http://schemas.microsoft.com/office/drawing/2014/main" id="{2BCC8506-452C-3585-FB0C-5CA5F02D53DB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>
              <a:extLst>
                <a:ext uri="{FF2B5EF4-FFF2-40B4-BE49-F238E27FC236}">
                  <a16:creationId xmlns:a16="http://schemas.microsoft.com/office/drawing/2014/main" id="{850DC50C-8960-746B-A6E3-5299CF0F4450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>
              <a:extLst>
                <a:ext uri="{FF2B5EF4-FFF2-40B4-BE49-F238E27FC236}">
                  <a16:creationId xmlns:a16="http://schemas.microsoft.com/office/drawing/2014/main" id="{CC9DB978-8356-B349-8A1D-797B91B71103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>
              <a:extLst>
                <a:ext uri="{FF2B5EF4-FFF2-40B4-BE49-F238E27FC236}">
                  <a16:creationId xmlns:a16="http://schemas.microsoft.com/office/drawing/2014/main" id="{3876A770-270B-C1FD-BE7B-5272554471DF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>
              <a:extLst>
                <a:ext uri="{FF2B5EF4-FFF2-40B4-BE49-F238E27FC236}">
                  <a16:creationId xmlns:a16="http://schemas.microsoft.com/office/drawing/2014/main" id="{94F36C22-36CE-7B8A-A7CE-39DA1CB31EB5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55">
            <a:extLst>
              <a:ext uri="{FF2B5EF4-FFF2-40B4-BE49-F238E27FC236}">
                <a16:creationId xmlns:a16="http://schemas.microsoft.com/office/drawing/2014/main" id="{7C8811D1-BF98-09A8-007B-D4DF51AF3E41}"/>
              </a:ext>
            </a:extLst>
          </p:cNvPr>
          <p:cNvSpPr/>
          <p:nvPr/>
        </p:nvSpPr>
        <p:spPr>
          <a:xfrm>
            <a:off x="1548426" y="1525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>
            <a:extLst>
              <a:ext uri="{FF2B5EF4-FFF2-40B4-BE49-F238E27FC236}">
                <a16:creationId xmlns:a16="http://schemas.microsoft.com/office/drawing/2014/main" id="{53566573-7F76-93A4-75DC-DFD226606446}"/>
              </a:ext>
            </a:extLst>
          </p:cNvPr>
          <p:cNvSpPr/>
          <p:nvPr/>
        </p:nvSpPr>
        <p:spPr>
          <a:xfrm rot="-1685758">
            <a:off x="1473403" y="2031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984743-1D88-76F0-DADC-EC2523B275AB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9C5CAA-6A9E-F0E3-5AD5-CA415DDF8505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  <a:extLst>
              <a:ext uri="{FF2B5EF4-FFF2-40B4-BE49-F238E27FC236}">
                <a16:creationId xmlns:a16="http://schemas.microsoft.com/office/drawing/2014/main" id="{2C7DFC6D-86E0-155D-4BD9-3A2A3AFFCBBC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rId4" action="ppaction://hlinksldjump"/>
            <a:extLst>
              <a:ext uri="{FF2B5EF4-FFF2-40B4-BE49-F238E27FC236}">
                <a16:creationId xmlns:a16="http://schemas.microsoft.com/office/drawing/2014/main" id="{D0CC8CF0-1CEA-AE8A-7AE6-520087F0B21A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>
            <a:extLst>
              <a:ext uri="{FF2B5EF4-FFF2-40B4-BE49-F238E27FC236}">
                <a16:creationId xmlns:a16="http://schemas.microsoft.com/office/drawing/2014/main" id="{579E2B74-6123-A73F-00BD-45557845C820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>
              <a:extLst>
                <a:ext uri="{FF2B5EF4-FFF2-40B4-BE49-F238E27FC236}">
                  <a16:creationId xmlns:a16="http://schemas.microsoft.com/office/drawing/2014/main" id="{17DC8831-A11C-4BF5-BEA6-04F51557806F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>
              <a:extLst>
                <a:ext uri="{FF2B5EF4-FFF2-40B4-BE49-F238E27FC236}">
                  <a16:creationId xmlns:a16="http://schemas.microsoft.com/office/drawing/2014/main" id="{A4BE1300-8162-B21B-BC46-EC67713453AF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>
              <a:extLst>
                <a:ext uri="{FF2B5EF4-FFF2-40B4-BE49-F238E27FC236}">
                  <a16:creationId xmlns:a16="http://schemas.microsoft.com/office/drawing/2014/main" id="{F8407CAE-1762-16F1-05D5-BBA14895D169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>
              <a:extLst>
                <a:ext uri="{FF2B5EF4-FFF2-40B4-BE49-F238E27FC236}">
                  <a16:creationId xmlns:a16="http://schemas.microsoft.com/office/drawing/2014/main" id="{4C900FEA-F241-7750-B2D1-F08E6134B2DC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>
              <a:extLst>
                <a:ext uri="{FF2B5EF4-FFF2-40B4-BE49-F238E27FC236}">
                  <a16:creationId xmlns:a16="http://schemas.microsoft.com/office/drawing/2014/main" id="{721AF41E-9211-7989-C9D3-568E25843F6C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>
              <a:extLst>
                <a:ext uri="{FF2B5EF4-FFF2-40B4-BE49-F238E27FC236}">
                  <a16:creationId xmlns:a16="http://schemas.microsoft.com/office/drawing/2014/main" id="{B37BECCE-3C43-4899-8293-089CF989865B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>
              <a:extLst>
                <a:ext uri="{FF2B5EF4-FFF2-40B4-BE49-F238E27FC236}">
                  <a16:creationId xmlns:a16="http://schemas.microsoft.com/office/drawing/2014/main" id="{99D7CC4F-1193-8FB0-F5D9-079CCDCBA1D5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>
              <a:extLst>
                <a:ext uri="{FF2B5EF4-FFF2-40B4-BE49-F238E27FC236}">
                  <a16:creationId xmlns:a16="http://schemas.microsoft.com/office/drawing/2014/main" id="{CA9C9C64-311F-7894-4D38-23B16069C2AC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>
              <a:extLst>
                <a:ext uri="{FF2B5EF4-FFF2-40B4-BE49-F238E27FC236}">
                  <a16:creationId xmlns:a16="http://schemas.microsoft.com/office/drawing/2014/main" id="{4BA6FDBF-2D91-25D3-B885-F028D3D631B8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  <a:extLst>
              <a:ext uri="{FF2B5EF4-FFF2-40B4-BE49-F238E27FC236}">
                <a16:creationId xmlns:a16="http://schemas.microsoft.com/office/drawing/2014/main" id="{8FB7BA11-E4BB-20A5-B691-26555CB49A79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82F16C18-3130-849C-5D3E-643A4A5F88B3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1511;p55">
            <a:extLst>
              <a:ext uri="{FF2B5EF4-FFF2-40B4-BE49-F238E27FC236}">
                <a16:creationId xmlns:a16="http://schemas.microsoft.com/office/drawing/2014/main" id="{0ABC7D58-A215-C136-3FD7-C4841AED1980}"/>
              </a:ext>
            </a:extLst>
          </p:cNvPr>
          <p:cNvSpPr txBox="1"/>
          <p:nvPr/>
        </p:nvSpPr>
        <p:spPr>
          <a:xfrm>
            <a:off x="3099160" y="1748525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85.02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Google Shape;1511;p55">
            <a:extLst>
              <a:ext uri="{FF2B5EF4-FFF2-40B4-BE49-F238E27FC236}">
                <a16:creationId xmlns:a16="http://schemas.microsoft.com/office/drawing/2014/main" id="{F62D3D12-E7AD-9C8E-1EDC-C3D76B936AF9}"/>
              </a:ext>
            </a:extLst>
          </p:cNvPr>
          <p:cNvSpPr txBox="1"/>
          <p:nvPr/>
        </p:nvSpPr>
        <p:spPr>
          <a:xfrm>
            <a:off x="4792130" y="3581231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93.75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Google Shape;1511;p55">
            <a:extLst>
              <a:ext uri="{FF2B5EF4-FFF2-40B4-BE49-F238E27FC236}">
                <a16:creationId xmlns:a16="http://schemas.microsoft.com/office/drawing/2014/main" id="{CAC155FD-480F-D350-CB55-EE2959987C56}"/>
              </a:ext>
            </a:extLst>
          </p:cNvPr>
          <p:cNvSpPr txBox="1"/>
          <p:nvPr/>
        </p:nvSpPr>
        <p:spPr>
          <a:xfrm>
            <a:off x="6432835" y="1741183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94.51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Google Shape;245;p34">
            <a:extLst>
              <a:ext uri="{FF2B5EF4-FFF2-40B4-BE49-F238E27FC236}">
                <a16:creationId xmlns:a16="http://schemas.microsoft.com/office/drawing/2014/main" id="{A88AD7FF-9556-1808-1C64-8194D8366CE6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5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>
          <a:extLst>
            <a:ext uri="{FF2B5EF4-FFF2-40B4-BE49-F238E27FC236}">
              <a16:creationId xmlns:a16="http://schemas.microsoft.com/office/drawing/2014/main" id="{A944467E-8124-76F8-8FC3-D1AECECE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>
            <a:extLst>
              <a:ext uri="{FF2B5EF4-FFF2-40B4-BE49-F238E27FC236}">
                <a16:creationId xmlns:a16="http://schemas.microsoft.com/office/drawing/2014/main" id="{836D4ABA-1C90-48C3-DC5D-BBE812F39D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odelS - OURS</a:t>
            </a:r>
            <a:endParaRPr dirty="0"/>
          </a:p>
        </p:txBody>
      </p:sp>
      <p:sp>
        <p:nvSpPr>
          <p:cNvPr id="1504" name="Google Shape;1504;p55">
            <a:extLst>
              <a:ext uri="{FF2B5EF4-FFF2-40B4-BE49-F238E27FC236}">
                <a16:creationId xmlns:a16="http://schemas.microsoft.com/office/drawing/2014/main" id="{B7C32181-A90D-14C5-B377-A425FF949E5F}"/>
              </a:ext>
            </a:extLst>
          </p:cNvPr>
          <p:cNvSpPr txBox="1"/>
          <p:nvPr/>
        </p:nvSpPr>
        <p:spPr>
          <a:xfrm>
            <a:off x="626860" y="2280633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RANDOM FOREST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0" name="Google Shape;1510;p55">
            <a:extLst>
              <a:ext uri="{FF2B5EF4-FFF2-40B4-BE49-F238E27FC236}">
                <a16:creationId xmlns:a16="http://schemas.microsoft.com/office/drawing/2014/main" id="{F979A0AF-9AF6-8BFF-4D46-5AA8814911E7}"/>
              </a:ext>
            </a:extLst>
          </p:cNvPr>
          <p:cNvSpPr txBox="1"/>
          <p:nvPr/>
        </p:nvSpPr>
        <p:spPr>
          <a:xfrm>
            <a:off x="2984392" y="2282127"/>
            <a:ext cx="3175216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EMSAMBLE WITHOUT SPAM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12" name="Google Shape;1512;p55">
            <a:extLst>
              <a:ext uri="{FF2B5EF4-FFF2-40B4-BE49-F238E27FC236}">
                <a16:creationId xmlns:a16="http://schemas.microsoft.com/office/drawing/2014/main" id="{0CA23E7F-6046-7BC4-707C-1C0BEE77CE6C}"/>
              </a:ext>
            </a:extLst>
          </p:cNvPr>
          <p:cNvCxnSpPr>
            <a:cxnSpLocks/>
          </p:cNvCxnSpPr>
          <p:nvPr/>
        </p:nvCxnSpPr>
        <p:spPr>
          <a:xfrm flipH="1">
            <a:off x="2755294" y="2270680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>
            <a:extLst>
              <a:ext uri="{FF2B5EF4-FFF2-40B4-BE49-F238E27FC236}">
                <a16:creationId xmlns:a16="http://schemas.microsoft.com/office/drawing/2014/main" id="{48D087A3-3AFF-055C-3302-8FA5F363F9A3}"/>
              </a:ext>
            </a:extLst>
          </p:cNvPr>
          <p:cNvSpPr txBox="1"/>
          <p:nvPr/>
        </p:nvSpPr>
        <p:spPr>
          <a:xfrm>
            <a:off x="6046519" y="2272780"/>
            <a:ext cx="2195274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ADAboost SMOTE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17" name="Google Shape;1517;p55">
            <a:extLst>
              <a:ext uri="{FF2B5EF4-FFF2-40B4-BE49-F238E27FC236}">
                <a16:creationId xmlns:a16="http://schemas.microsoft.com/office/drawing/2014/main" id="{3EE6B6C5-F8FE-174F-F7E0-CA20A0C5515D}"/>
              </a:ext>
            </a:extLst>
          </p:cNvPr>
          <p:cNvCxnSpPr>
            <a:cxnSpLocks/>
          </p:cNvCxnSpPr>
          <p:nvPr/>
        </p:nvCxnSpPr>
        <p:spPr>
          <a:xfrm>
            <a:off x="6038367" y="2272780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" name="Google Shape;1536;p55">
            <a:extLst>
              <a:ext uri="{FF2B5EF4-FFF2-40B4-BE49-F238E27FC236}">
                <a16:creationId xmlns:a16="http://schemas.microsoft.com/office/drawing/2014/main" id="{130CA885-AC7C-169F-339E-FBFC969697F2}"/>
              </a:ext>
            </a:extLst>
          </p:cNvPr>
          <p:cNvSpPr/>
          <p:nvPr/>
        </p:nvSpPr>
        <p:spPr>
          <a:xfrm>
            <a:off x="8216263" y="3641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5">
            <a:extLst>
              <a:ext uri="{FF2B5EF4-FFF2-40B4-BE49-F238E27FC236}">
                <a16:creationId xmlns:a16="http://schemas.microsoft.com/office/drawing/2014/main" id="{507C4868-0926-7A10-7750-E34ECBB8D8F0}"/>
              </a:ext>
            </a:extLst>
          </p:cNvPr>
          <p:cNvSpPr/>
          <p:nvPr/>
        </p:nvSpPr>
        <p:spPr>
          <a:xfrm>
            <a:off x="795151" y="1756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5">
            <a:extLst>
              <a:ext uri="{FF2B5EF4-FFF2-40B4-BE49-F238E27FC236}">
                <a16:creationId xmlns:a16="http://schemas.microsoft.com/office/drawing/2014/main" id="{22CA90F4-47B1-742C-27E5-6DC8C1B95833}"/>
              </a:ext>
            </a:extLst>
          </p:cNvPr>
          <p:cNvSpPr/>
          <p:nvPr/>
        </p:nvSpPr>
        <p:spPr>
          <a:xfrm rot="-1685758">
            <a:off x="7430328" y="4189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5">
            <a:extLst>
              <a:ext uri="{FF2B5EF4-FFF2-40B4-BE49-F238E27FC236}">
                <a16:creationId xmlns:a16="http://schemas.microsoft.com/office/drawing/2014/main" id="{C3B3736A-8F82-D9F9-0F89-F5F7A90D6266}"/>
              </a:ext>
            </a:extLst>
          </p:cNvPr>
          <p:cNvSpPr/>
          <p:nvPr/>
        </p:nvSpPr>
        <p:spPr>
          <a:xfrm>
            <a:off x="8216263" y="2660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5">
            <a:extLst>
              <a:ext uri="{FF2B5EF4-FFF2-40B4-BE49-F238E27FC236}">
                <a16:creationId xmlns:a16="http://schemas.microsoft.com/office/drawing/2014/main" id="{40BB8FCA-7C43-DC40-AA75-C2D6E21A5FED}"/>
              </a:ext>
            </a:extLst>
          </p:cNvPr>
          <p:cNvSpPr/>
          <p:nvPr/>
        </p:nvSpPr>
        <p:spPr>
          <a:xfrm>
            <a:off x="7733849" y="3341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>
            <a:extLst>
              <a:ext uri="{FF2B5EF4-FFF2-40B4-BE49-F238E27FC236}">
                <a16:creationId xmlns:a16="http://schemas.microsoft.com/office/drawing/2014/main" id="{5CB6252C-11B3-934F-2448-05F5F3267828}"/>
              </a:ext>
            </a:extLst>
          </p:cNvPr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>
              <a:extLst>
                <a:ext uri="{FF2B5EF4-FFF2-40B4-BE49-F238E27FC236}">
                  <a16:creationId xmlns:a16="http://schemas.microsoft.com/office/drawing/2014/main" id="{9A8B0B38-CDF1-4780-8D2E-F59F1AE18A29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>
              <a:extLst>
                <a:ext uri="{FF2B5EF4-FFF2-40B4-BE49-F238E27FC236}">
                  <a16:creationId xmlns:a16="http://schemas.microsoft.com/office/drawing/2014/main" id="{24E57C56-19AA-1C2A-6A4E-A23737160043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>
              <a:extLst>
                <a:ext uri="{FF2B5EF4-FFF2-40B4-BE49-F238E27FC236}">
                  <a16:creationId xmlns:a16="http://schemas.microsoft.com/office/drawing/2014/main" id="{255C519D-E0E6-9A1A-59A1-14E0501179F1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>
              <a:extLst>
                <a:ext uri="{FF2B5EF4-FFF2-40B4-BE49-F238E27FC236}">
                  <a16:creationId xmlns:a16="http://schemas.microsoft.com/office/drawing/2014/main" id="{6D46A830-6829-3047-EB7D-0EB45B71E9B5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>
              <a:extLst>
                <a:ext uri="{FF2B5EF4-FFF2-40B4-BE49-F238E27FC236}">
                  <a16:creationId xmlns:a16="http://schemas.microsoft.com/office/drawing/2014/main" id="{106D49FC-5001-8FD5-AFD5-D0E4AF9072B4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55">
            <a:extLst>
              <a:ext uri="{FF2B5EF4-FFF2-40B4-BE49-F238E27FC236}">
                <a16:creationId xmlns:a16="http://schemas.microsoft.com/office/drawing/2014/main" id="{6086E54B-0569-1DF0-5714-A5C58A2D9F5F}"/>
              </a:ext>
            </a:extLst>
          </p:cNvPr>
          <p:cNvSpPr/>
          <p:nvPr/>
        </p:nvSpPr>
        <p:spPr>
          <a:xfrm>
            <a:off x="1548426" y="1525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>
            <a:extLst>
              <a:ext uri="{FF2B5EF4-FFF2-40B4-BE49-F238E27FC236}">
                <a16:creationId xmlns:a16="http://schemas.microsoft.com/office/drawing/2014/main" id="{62A5DC65-9C5E-DC99-FC93-5D63C3A6B210}"/>
              </a:ext>
            </a:extLst>
          </p:cNvPr>
          <p:cNvSpPr/>
          <p:nvPr/>
        </p:nvSpPr>
        <p:spPr>
          <a:xfrm rot="-1685758">
            <a:off x="1473403" y="2031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08DA5D-1009-3164-AE24-A87BE6B866F2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0A560D-C100-1657-7D11-1FAE0754C09C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  <a:extLst>
              <a:ext uri="{FF2B5EF4-FFF2-40B4-BE49-F238E27FC236}">
                <a16:creationId xmlns:a16="http://schemas.microsoft.com/office/drawing/2014/main" id="{C70CEBCB-A5D6-6D01-8D87-439902AC8C36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rId4" action="ppaction://hlinksldjump"/>
            <a:extLst>
              <a:ext uri="{FF2B5EF4-FFF2-40B4-BE49-F238E27FC236}">
                <a16:creationId xmlns:a16="http://schemas.microsoft.com/office/drawing/2014/main" id="{3284EC1A-9899-8926-38C0-0E33BE14EE13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>
            <a:extLst>
              <a:ext uri="{FF2B5EF4-FFF2-40B4-BE49-F238E27FC236}">
                <a16:creationId xmlns:a16="http://schemas.microsoft.com/office/drawing/2014/main" id="{0F72E276-3127-AD28-CDFD-9385AB1D9543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>
              <a:extLst>
                <a:ext uri="{FF2B5EF4-FFF2-40B4-BE49-F238E27FC236}">
                  <a16:creationId xmlns:a16="http://schemas.microsoft.com/office/drawing/2014/main" id="{D002779E-BEAE-D92C-8EFA-7331C5340052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>
              <a:extLst>
                <a:ext uri="{FF2B5EF4-FFF2-40B4-BE49-F238E27FC236}">
                  <a16:creationId xmlns:a16="http://schemas.microsoft.com/office/drawing/2014/main" id="{966FB5DA-1CF7-828E-A987-47572824D678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>
              <a:extLst>
                <a:ext uri="{FF2B5EF4-FFF2-40B4-BE49-F238E27FC236}">
                  <a16:creationId xmlns:a16="http://schemas.microsoft.com/office/drawing/2014/main" id="{4AD306AD-BD13-0FDD-ADFE-64053C4F3FF6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>
              <a:extLst>
                <a:ext uri="{FF2B5EF4-FFF2-40B4-BE49-F238E27FC236}">
                  <a16:creationId xmlns:a16="http://schemas.microsoft.com/office/drawing/2014/main" id="{4906759D-6430-0DDC-BDDB-372848717ED4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>
              <a:extLst>
                <a:ext uri="{FF2B5EF4-FFF2-40B4-BE49-F238E27FC236}">
                  <a16:creationId xmlns:a16="http://schemas.microsoft.com/office/drawing/2014/main" id="{A49B4DD7-B40D-F2A4-ECFE-33E62864BEB7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>
              <a:extLst>
                <a:ext uri="{FF2B5EF4-FFF2-40B4-BE49-F238E27FC236}">
                  <a16:creationId xmlns:a16="http://schemas.microsoft.com/office/drawing/2014/main" id="{2CF4B9F4-D109-E07C-4511-91DADFDF95C6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>
              <a:extLst>
                <a:ext uri="{FF2B5EF4-FFF2-40B4-BE49-F238E27FC236}">
                  <a16:creationId xmlns:a16="http://schemas.microsoft.com/office/drawing/2014/main" id="{9F3EE193-D341-D71C-B598-4531DDF2EC0B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>
              <a:extLst>
                <a:ext uri="{FF2B5EF4-FFF2-40B4-BE49-F238E27FC236}">
                  <a16:creationId xmlns:a16="http://schemas.microsoft.com/office/drawing/2014/main" id="{415A632C-D5DC-A187-9A7A-E21DF1632AFF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>
              <a:extLst>
                <a:ext uri="{FF2B5EF4-FFF2-40B4-BE49-F238E27FC236}">
                  <a16:creationId xmlns:a16="http://schemas.microsoft.com/office/drawing/2014/main" id="{4F8696E4-875A-DD7F-1314-1DFECBDA60C4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  <a:extLst>
              <a:ext uri="{FF2B5EF4-FFF2-40B4-BE49-F238E27FC236}">
                <a16:creationId xmlns:a16="http://schemas.microsoft.com/office/drawing/2014/main" id="{A6943E98-6637-C2B3-EC35-0220FFA59688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F584AFAE-AE62-4BA6-40B2-F3FF84378321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1511;p55">
            <a:extLst>
              <a:ext uri="{FF2B5EF4-FFF2-40B4-BE49-F238E27FC236}">
                <a16:creationId xmlns:a16="http://schemas.microsoft.com/office/drawing/2014/main" id="{713D691E-0706-BF8E-2D00-B6F6C1F4CD9C}"/>
              </a:ext>
            </a:extLst>
          </p:cNvPr>
          <p:cNvSpPr txBox="1"/>
          <p:nvPr/>
        </p:nvSpPr>
        <p:spPr>
          <a:xfrm>
            <a:off x="626860" y="2536160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94.98 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Google Shape;1511;p55">
            <a:extLst>
              <a:ext uri="{FF2B5EF4-FFF2-40B4-BE49-F238E27FC236}">
                <a16:creationId xmlns:a16="http://schemas.microsoft.com/office/drawing/2014/main" id="{5B16021B-4049-27CF-7FE6-BC1BB5583EB9}"/>
              </a:ext>
            </a:extLst>
          </p:cNvPr>
          <p:cNvSpPr txBox="1"/>
          <p:nvPr/>
        </p:nvSpPr>
        <p:spPr>
          <a:xfrm>
            <a:off x="2983654" y="2520594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95.26  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Google Shape;1511;p55">
            <a:extLst>
              <a:ext uri="{FF2B5EF4-FFF2-40B4-BE49-F238E27FC236}">
                <a16:creationId xmlns:a16="http://schemas.microsoft.com/office/drawing/2014/main" id="{E0FD34B5-4284-B3A3-BEDE-8FDE72C5AAF5}"/>
              </a:ext>
            </a:extLst>
          </p:cNvPr>
          <p:cNvSpPr txBox="1"/>
          <p:nvPr/>
        </p:nvSpPr>
        <p:spPr>
          <a:xfrm>
            <a:off x="6039133" y="2530297"/>
            <a:ext cx="1974300" cy="9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  : 72.70 </a:t>
            </a: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EDBA30CC-3CCE-3DAC-6550-CAE25C778A12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4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2060048" y="607244"/>
            <a:ext cx="4806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ADVERSARY ATTACK</a:t>
            </a:r>
          </a:p>
        </p:txBody>
      </p:sp>
      <p:sp>
        <p:nvSpPr>
          <p:cNvPr id="1054" name="Google Shape;1054;p46"/>
          <p:cNvSpPr/>
          <p:nvPr/>
        </p:nvSpPr>
        <p:spPr>
          <a:xfrm>
            <a:off x="856775" y="3293950"/>
            <a:ext cx="1396116" cy="346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1973163" y="27846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846238" y="2569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23489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2863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6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6" name="Google Shape;1066;p46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97;p37">
            <a:extLst>
              <a:ext uri="{FF2B5EF4-FFF2-40B4-BE49-F238E27FC236}">
                <a16:creationId xmlns:a16="http://schemas.microsoft.com/office/drawing/2014/main" id="{280146DB-C8CB-501B-C8DB-C9B0C61CFADE}"/>
              </a:ext>
            </a:extLst>
          </p:cNvPr>
          <p:cNvSpPr txBox="1">
            <a:spLocks/>
          </p:cNvSpPr>
          <p:nvPr/>
        </p:nvSpPr>
        <p:spPr>
          <a:xfrm>
            <a:off x="2277152" y="1585606"/>
            <a:ext cx="4272994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Improving the robustness of the XGBoost model by: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Using ART (Adversarial Robustness Toolbox) for black box adversary attack 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24D29AB7-F54C-973F-1DE3-843858ACF838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45;p34">
            <a:extLst>
              <a:ext uri="{FF2B5EF4-FFF2-40B4-BE49-F238E27FC236}">
                <a16:creationId xmlns:a16="http://schemas.microsoft.com/office/drawing/2014/main" id="{C1BF280E-0102-7C6A-8E8A-75190FFA2314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4700451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ARTool &amp; ZOO attack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en-US" dirty="0"/>
              <a:t>Preprocess and vectorize URL data for ML compatibility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en-US" dirty="0"/>
              <a:t>Train baseline XGBoost model, assess performance.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en-US" dirty="0"/>
              <a:t>Generate adversarial examples via ZOO attack.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en-US" dirty="0"/>
              <a:t>Retrain model with original and adversarial data to boost resilience.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mo"/>
              <a:buChar char="●"/>
            </a:pPr>
            <a:endParaRPr dirty="0"/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METHODS, TECHNIQUES AND TOOLS</a:t>
            </a:r>
            <a:endParaRPr dirty="0"/>
          </a:p>
        </p:txBody>
      </p:sp>
      <p:pic>
        <p:nvPicPr>
          <p:cNvPr id="1257" name="Google Shape;1257;p50"/>
          <p:cNvPicPr preferRelativeResize="0"/>
          <p:nvPr/>
        </p:nvPicPr>
        <p:blipFill rotWithShape="1">
          <a:blip r:embed="rId3">
            <a:alphaModFix/>
          </a:blip>
          <a:srcRect l="17481" r="15847"/>
          <a:stretch/>
        </p:blipFill>
        <p:spPr>
          <a:xfrm>
            <a:off x="5327475" y="1194600"/>
            <a:ext cx="2754300" cy="2754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0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1" name="Google Shape;1271;p50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74" name="Google Shape;1274;p5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3" name="Google Shape;1283;p50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86101987-DAAC-7D7E-8158-1800E059A4B8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" name="תמונה 8" descr="תמונה שמכילה גופן, גרפיקה, לוגו, עיגול&#10;&#10;התיאור נוצר באופן אוטומטי">
            <a:extLst>
              <a:ext uri="{FF2B5EF4-FFF2-40B4-BE49-F238E27FC236}">
                <a16:creationId xmlns:a16="http://schemas.microsoft.com/office/drawing/2014/main" id="{5BE655F8-D853-FB30-114E-D02645B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061" y="1249117"/>
            <a:ext cx="2346514" cy="1095375"/>
          </a:xfrm>
          <a:prstGeom prst="rect">
            <a:avLst/>
          </a:prstGeom>
        </p:spPr>
      </p:pic>
      <p:sp>
        <p:nvSpPr>
          <p:cNvPr id="4" name="Google Shape;245;p34">
            <a:extLst>
              <a:ext uri="{FF2B5EF4-FFF2-40B4-BE49-F238E27FC236}">
                <a16:creationId xmlns:a16="http://schemas.microsoft.com/office/drawing/2014/main" id="{03DD83BC-481C-7928-FFB6-35AC3DC238ED}"/>
              </a:ext>
            </a:extLst>
          </p:cNvPr>
          <p:cNvSpPr txBox="1"/>
          <p:nvPr/>
        </p:nvSpPr>
        <p:spPr>
          <a:xfrm>
            <a:off x="5802627" y="212749"/>
            <a:ext cx="2627073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</a:t>
            </a:r>
            <a:r>
              <a:rPr lang="en-US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EiLON</a:t>
            </a:r>
            <a:r>
              <a:rPr lang="en-US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 BARASHI, ANNA PINCHUK</a:t>
            </a:r>
            <a:endParaRPr lang="en-US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"/>
          <p:cNvSpPr/>
          <p:nvPr/>
        </p:nvSpPr>
        <p:spPr>
          <a:xfrm>
            <a:off x="5014313" y="2548159"/>
            <a:ext cx="2867100" cy="54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 txBox="1">
            <a:spLocks noGrp="1"/>
          </p:cNvSpPr>
          <p:nvPr>
            <p:ph type="title"/>
          </p:nvPr>
        </p:nvSpPr>
        <p:spPr>
          <a:xfrm>
            <a:off x="4971701" y="2641782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—Chat gpt</a:t>
            </a:r>
            <a:endParaRPr dirty="0"/>
          </a:p>
        </p:txBody>
      </p:sp>
      <p:sp>
        <p:nvSpPr>
          <p:cNvPr id="1617" name="Google Shape;1617;p57"/>
          <p:cNvSpPr txBox="1">
            <a:spLocks noGrp="1"/>
          </p:cNvSpPr>
          <p:nvPr>
            <p:ph type="subTitle" idx="1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“If the URL whispers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‘give me your password’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it's not flirting, it's phishing!”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3" name="Google Shape;1623;p57"/>
          <p:cNvGrpSpPr/>
          <p:nvPr/>
        </p:nvGrpSpPr>
        <p:grpSpPr>
          <a:xfrm>
            <a:off x="706040" y="883365"/>
            <a:ext cx="3660264" cy="3454307"/>
            <a:chOff x="706040" y="883365"/>
            <a:chExt cx="3660264" cy="3454307"/>
          </a:xfrm>
        </p:grpSpPr>
        <p:sp>
          <p:nvSpPr>
            <p:cNvPr id="1624" name="Google Shape;1624;p57"/>
            <p:cNvSpPr/>
            <p:nvPr/>
          </p:nvSpPr>
          <p:spPr>
            <a:xfrm>
              <a:off x="2305683" y="1221248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5" name="Google Shape;1625;p57"/>
            <p:cNvGrpSpPr/>
            <p:nvPr/>
          </p:nvGrpSpPr>
          <p:grpSpPr>
            <a:xfrm flipH="1">
              <a:off x="3131991" y="2597216"/>
              <a:ext cx="858975" cy="300968"/>
              <a:chOff x="2271950" y="2722775"/>
              <a:chExt cx="575875" cy="201775"/>
            </a:xfrm>
          </p:grpSpPr>
          <p:sp>
            <p:nvSpPr>
              <p:cNvPr id="1626" name="Google Shape;1626;p57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7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7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7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7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1" name="Google Shape;1631;p57"/>
            <p:cNvGrpSpPr/>
            <p:nvPr/>
          </p:nvGrpSpPr>
          <p:grpSpPr>
            <a:xfrm>
              <a:off x="1142462" y="1564560"/>
              <a:ext cx="2338579" cy="2014768"/>
              <a:chOff x="4546896" y="1377977"/>
              <a:chExt cx="2655063" cy="2287430"/>
            </a:xfrm>
          </p:grpSpPr>
          <p:sp>
            <p:nvSpPr>
              <p:cNvPr id="1632" name="Google Shape;1632;p57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87" extrusionOk="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7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70" extrusionOk="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7"/>
              <p:cNvSpPr/>
              <p:nvPr/>
            </p:nvSpPr>
            <p:spPr>
              <a:xfrm>
                <a:off x="5687360" y="1576666"/>
                <a:ext cx="1403029" cy="1693288"/>
              </a:xfrm>
              <a:custGeom>
                <a:avLst/>
                <a:gdLst/>
                <a:ahLst/>
                <a:cxnLst/>
                <a:rect l="l" t="t" r="r" b="b"/>
                <a:pathLst>
                  <a:path w="38747" h="46763" extrusionOk="0">
                    <a:moveTo>
                      <a:pt x="1" y="7839"/>
                    </a:moveTo>
                    <a:lnTo>
                      <a:pt x="9977" y="46763"/>
                    </a:lnTo>
                    <a:cubicBezTo>
                      <a:pt x="24086" y="38907"/>
                      <a:pt x="38747" y="39388"/>
                      <a:pt x="38747" y="39388"/>
                    </a:cubicBezTo>
                    <a:lnTo>
                      <a:pt x="38604" y="33420"/>
                    </a:lnTo>
                    <a:lnTo>
                      <a:pt x="30071" y="143"/>
                    </a:lnTo>
                    <a:cubicBezTo>
                      <a:pt x="30071" y="143"/>
                      <a:pt x="14110" y="0"/>
                      <a:pt x="1" y="78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7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avLst/>
                <a:gdLst/>
                <a:ahLst/>
                <a:cxnLst/>
                <a:rect l="l" t="t" r="r" b="b"/>
                <a:pathLst>
                  <a:path w="70153" h="54477" extrusionOk="0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7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avLst/>
                <a:gdLst/>
                <a:ahLst/>
                <a:cxnLst/>
                <a:rect l="l" t="t" r="r" b="b"/>
                <a:pathLst>
                  <a:path w="40065" h="47191" extrusionOk="0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7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87" fill="none" extrusionOk="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7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70" fill="none" extrusionOk="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7"/>
              <p:cNvSpPr/>
              <p:nvPr/>
            </p:nvSpPr>
            <p:spPr>
              <a:xfrm>
                <a:off x="4597845" y="1581808"/>
                <a:ext cx="2492515" cy="1955195"/>
              </a:xfrm>
              <a:custGeom>
                <a:avLst/>
                <a:gdLst/>
                <a:ahLst/>
                <a:cxnLst/>
                <a:rect l="l" t="t" r="r" b="b"/>
                <a:pathLst>
                  <a:path w="68835" h="53996" fill="none" extrusionOk="0">
                    <a:moveTo>
                      <a:pt x="0" y="15410"/>
                    </a:moveTo>
                    <a:lnTo>
                      <a:pt x="8658" y="49204"/>
                    </a:lnTo>
                    <a:lnTo>
                      <a:pt x="11277" y="53996"/>
                    </a:lnTo>
                    <a:cubicBezTo>
                      <a:pt x="11277" y="53996"/>
                      <a:pt x="25706" y="46069"/>
                      <a:pt x="40065" y="46621"/>
                    </a:cubicBezTo>
                    <a:cubicBezTo>
                      <a:pt x="54174" y="38765"/>
                      <a:pt x="68835" y="39246"/>
                      <a:pt x="68835" y="39246"/>
                    </a:cubicBezTo>
                    <a:lnTo>
                      <a:pt x="68692" y="33278"/>
                    </a:lnTo>
                    <a:lnTo>
                      <a:pt x="60159" y="1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7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avLst/>
                <a:gdLst/>
                <a:ahLst/>
                <a:cxnLst/>
                <a:rect l="l" t="t" r="r" b="b"/>
                <a:pathLst>
                  <a:path w="70153" h="54477" fill="none" extrusionOk="0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7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avLst/>
                <a:gdLst/>
                <a:ahLst/>
                <a:cxnLst/>
                <a:rect l="l" t="t" r="r" b="b"/>
                <a:pathLst>
                  <a:path w="40065" h="47191" fill="none" extrusionOk="0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7"/>
              <p:cNvSpPr/>
              <p:nvPr/>
            </p:nvSpPr>
            <p:spPr>
              <a:xfrm>
                <a:off x="5595782" y="1661146"/>
                <a:ext cx="40012" cy="688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9" extrusionOk="0">
                    <a:moveTo>
                      <a:pt x="0" y="1"/>
                    </a:moveTo>
                    <a:cubicBezTo>
                      <a:pt x="356" y="1"/>
                      <a:pt x="748" y="19"/>
                      <a:pt x="1105" y="19"/>
                    </a:cubicBezTo>
                    <a:cubicBezTo>
                      <a:pt x="748" y="19"/>
                      <a:pt x="374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7"/>
              <p:cNvSpPr/>
              <p:nvPr/>
            </p:nvSpPr>
            <p:spPr>
              <a:xfrm>
                <a:off x="5593175" y="1661146"/>
                <a:ext cx="36" cy="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7"/>
              <p:cNvSpPr/>
              <p:nvPr/>
            </p:nvSpPr>
            <p:spPr>
              <a:xfrm>
                <a:off x="4971977" y="3106145"/>
                <a:ext cx="988931" cy="282547"/>
              </a:xfrm>
              <a:custGeom>
                <a:avLst/>
                <a:gdLst/>
                <a:ahLst/>
                <a:cxnLst/>
                <a:rect l="l" t="t" r="r" b="b"/>
                <a:pathLst>
                  <a:path w="27311" h="7803" fill="none" extrusionOk="0">
                    <a:moveTo>
                      <a:pt x="27310" y="392"/>
                    </a:moveTo>
                    <a:cubicBezTo>
                      <a:pt x="27310" y="392"/>
                      <a:pt x="15250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7"/>
              <p:cNvSpPr/>
              <p:nvPr/>
            </p:nvSpPr>
            <p:spPr>
              <a:xfrm>
                <a:off x="4988742" y="3147425"/>
                <a:ext cx="988931" cy="282547"/>
              </a:xfrm>
              <a:custGeom>
                <a:avLst/>
                <a:gdLst/>
                <a:ahLst/>
                <a:cxnLst/>
                <a:rect l="l" t="t" r="r" b="b"/>
                <a:pathLst>
                  <a:path w="27311" h="7803" fill="none" extrusionOk="0">
                    <a:moveTo>
                      <a:pt x="27310" y="392"/>
                    </a:moveTo>
                    <a:cubicBezTo>
                      <a:pt x="27310" y="392"/>
                      <a:pt x="15268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7"/>
              <p:cNvSpPr/>
              <p:nvPr/>
            </p:nvSpPr>
            <p:spPr>
              <a:xfrm>
                <a:off x="5008115" y="3190625"/>
                <a:ext cx="988895" cy="282583"/>
              </a:xfrm>
              <a:custGeom>
                <a:avLst/>
                <a:gdLst/>
                <a:ahLst/>
                <a:cxnLst/>
                <a:rect l="l" t="t" r="r" b="b"/>
                <a:pathLst>
                  <a:path w="27310" h="7804" fill="none" extrusionOk="0">
                    <a:moveTo>
                      <a:pt x="27310" y="410"/>
                    </a:moveTo>
                    <a:cubicBezTo>
                      <a:pt x="27310" y="410"/>
                      <a:pt x="15249" y="1"/>
                      <a:pt x="0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7"/>
              <p:cNvSpPr/>
              <p:nvPr/>
            </p:nvSpPr>
            <p:spPr>
              <a:xfrm>
                <a:off x="6037628" y="2848106"/>
                <a:ext cx="991502" cy="257417"/>
              </a:xfrm>
              <a:custGeom>
                <a:avLst/>
                <a:gdLst/>
                <a:ahLst/>
                <a:cxnLst/>
                <a:rect l="l" t="t" r="r" b="b"/>
                <a:pathLst>
                  <a:path w="27382" h="7109" fill="none" extrusionOk="0">
                    <a:moveTo>
                      <a:pt x="1" y="7108"/>
                    </a:moveTo>
                    <a:cubicBezTo>
                      <a:pt x="1" y="7108"/>
                      <a:pt x="10262" y="802"/>
                      <a:pt x="27382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7"/>
              <p:cNvSpPr/>
              <p:nvPr/>
            </p:nvSpPr>
            <p:spPr>
              <a:xfrm>
                <a:off x="6042806" y="2892609"/>
                <a:ext cx="992118" cy="257417"/>
              </a:xfrm>
              <a:custGeom>
                <a:avLst/>
                <a:gdLst/>
                <a:ahLst/>
                <a:cxnLst/>
                <a:rect l="l" t="t" r="r" b="b"/>
                <a:pathLst>
                  <a:path w="27399" h="7109" fill="none" extrusionOk="0">
                    <a:moveTo>
                      <a:pt x="0" y="7108"/>
                    </a:moveTo>
                    <a:cubicBezTo>
                      <a:pt x="0" y="7108"/>
                      <a:pt x="10279" y="802"/>
                      <a:pt x="27399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7"/>
              <p:cNvSpPr/>
              <p:nvPr/>
            </p:nvSpPr>
            <p:spPr>
              <a:xfrm>
                <a:off x="6047948" y="2939683"/>
                <a:ext cx="992154" cy="257417"/>
              </a:xfrm>
              <a:custGeom>
                <a:avLst/>
                <a:gdLst/>
                <a:ahLst/>
                <a:cxnLst/>
                <a:rect l="l" t="t" r="r" b="b"/>
                <a:pathLst>
                  <a:path w="27400" h="7109" fill="none" extrusionOk="0">
                    <a:moveTo>
                      <a:pt x="1" y="7109"/>
                    </a:moveTo>
                    <a:cubicBezTo>
                      <a:pt x="1" y="7109"/>
                      <a:pt x="10262" y="803"/>
                      <a:pt x="27399" y="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7"/>
              <p:cNvSpPr/>
              <p:nvPr/>
            </p:nvSpPr>
            <p:spPr>
              <a:xfrm>
                <a:off x="5997651" y="3070658"/>
                <a:ext cx="50984" cy="199336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5505" fill="none" extrusionOk="0">
                    <a:moveTo>
                      <a:pt x="0" y="0"/>
                    </a:moveTo>
                    <a:lnTo>
                      <a:pt x="1408" y="5505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7"/>
              <p:cNvSpPr/>
              <p:nvPr/>
            </p:nvSpPr>
            <p:spPr>
              <a:xfrm>
                <a:off x="4693297" y="1840499"/>
                <a:ext cx="888304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32" h="8106" fill="none" extrusionOk="0">
                    <a:moveTo>
                      <a:pt x="820" y="8106"/>
                    </a:moveTo>
                    <a:lnTo>
                      <a:pt x="1" y="6289"/>
                    </a:lnTo>
                    <a:cubicBezTo>
                      <a:pt x="10743" y="1443"/>
                      <a:pt x="19899" y="268"/>
                      <a:pt x="24407" y="0"/>
                    </a:cubicBezTo>
                    <a:lnTo>
                      <a:pt x="24531" y="2013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7"/>
              <p:cNvSpPr/>
              <p:nvPr/>
            </p:nvSpPr>
            <p:spPr>
              <a:xfrm>
                <a:off x="4741675" y="2028869"/>
                <a:ext cx="888304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32" h="8106" fill="none" extrusionOk="0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7"/>
                      <a:pt x="24407" y="0"/>
                    </a:cubicBezTo>
                    <a:lnTo>
                      <a:pt x="24531" y="1995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7"/>
              <p:cNvSpPr/>
              <p:nvPr/>
            </p:nvSpPr>
            <p:spPr>
              <a:xfrm>
                <a:off x="4798454" y="2216586"/>
                <a:ext cx="887652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24514" h="8124" fill="none" extrusionOk="0">
                    <a:moveTo>
                      <a:pt x="820" y="8123"/>
                    </a:moveTo>
                    <a:lnTo>
                      <a:pt x="1" y="6289"/>
                    </a:lnTo>
                    <a:cubicBezTo>
                      <a:pt x="10743" y="1461"/>
                      <a:pt x="19899" y="285"/>
                      <a:pt x="24388" y="0"/>
                    </a:cubicBezTo>
                    <a:lnTo>
                      <a:pt x="24513" y="2013"/>
                    </a:lnTo>
                    <a:cubicBezTo>
                      <a:pt x="20149" y="2280"/>
                      <a:pt x="11259" y="3420"/>
                      <a:pt x="820" y="81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7"/>
              <p:cNvSpPr/>
              <p:nvPr/>
            </p:nvSpPr>
            <p:spPr>
              <a:xfrm>
                <a:off x="4849403" y="2413321"/>
                <a:ext cx="887652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14" h="8106" fill="none" extrusionOk="0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8"/>
                      <a:pt x="24389" y="0"/>
                    </a:cubicBezTo>
                    <a:lnTo>
                      <a:pt x="24513" y="1996"/>
                    </a:lnTo>
                    <a:cubicBezTo>
                      <a:pt x="20149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7"/>
              <p:cNvSpPr/>
              <p:nvPr/>
            </p:nvSpPr>
            <p:spPr>
              <a:xfrm>
                <a:off x="4895209" y="2609439"/>
                <a:ext cx="887652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14" h="8106" fill="none" extrusionOk="0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899" y="267"/>
                      <a:pt x="24389" y="0"/>
                    </a:cubicBezTo>
                    <a:lnTo>
                      <a:pt x="24513" y="1995"/>
                    </a:lnTo>
                    <a:cubicBezTo>
                      <a:pt x="20149" y="2262"/>
                      <a:pt x="11259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7"/>
              <p:cNvSpPr/>
              <p:nvPr/>
            </p:nvSpPr>
            <p:spPr>
              <a:xfrm>
                <a:off x="5775099" y="1589557"/>
                <a:ext cx="888919" cy="289680"/>
              </a:xfrm>
              <a:custGeom>
                <a:avLst/>
                <a:gdLst/>
                <a:ahLst/>
                <a:cxnLst/>
                <a:rect l="l" t="t" r="r" b="b"/>
                <a:pathLst>
                  <a:path w="24549" h="8000" fill="none" extrusionOk="0">
                    <a:moveTo>
                      <a:pt x="802" y="7999"/>
                    </a:moveTo>
                    <a:lnTo>
                      <a:pt x="1" y="6164"/>
                    </a:lnTo>
                    <a:cubicBezTo>
                      <a:pt x="10760" y="1390"/>
                      <a:pt x="19935" y="250"/>
                      <a:pt x="24424" y="1"/>
                    </a:cubicBezTo>
                    <a:lnTo>
                      <a:pt x="24549" y="2014"/>
                    </a:lnTo>
                    <a:cubicBezTo>
                      <a:pt x="20184" y="2245"/>
                      <a:pt x="11295" y="3350"/>
                      <a:pt x="802" y="79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7"/>
              <p:cNvSpPr/>
              <p:nvPr/>
            </p:nvSpPr>
            <p:spPr>
              <a:xfrm>
                <a:off x="5822173" y="1778579"/>
                <a:ext cx="888956" cy="28899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7981" fill="none" extrusionOk="0">
                    <a:moveTo>
                      <a:pt x="820" y="7981"/>
                    </a:moveTo>
                    <a:lnTo>
                      <a:pt x="1" y="6146"/>
                    </a:lnTo>
                    <a:cubicBezTo>
                      <a:pt x="10779" y="1372"/>
                      <a:pt x="19935" y="232"/>
                      <a:pt x="24442" y="0"/>
                    </a:cubicBezTo>
                    <a:lnTo>
                      <a:pt x="24549" y="1995"/>
                    </a:lnTo>
                    <a:cubicBezTo>
                      <a:pt x="20185" y="2227"/>
                      <a:pt x="11295" y="3331"/>
                      <a:pt x="820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7"/>
              <p:cNvSpPr/>
              <p:nvPr/>
            </p:nvSpPr>
            <p:spPr>
              <a:xfrm>
                <a:off x="5877648" y="1966912"/>
                <a:ext cx="888955" cy="289028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7982" fill="none" extrusionOk="0">
                    <a:moveTo>
                      <a:pt x="820" y="7982"/>
                    </a:moveTo>
                    <a:lnTo>
                      <a:pt x="1" y="6147"/>
                    </a:lnTo>
                    <a:cubicBezTo>
                      <a:pt x="10779" y="1373"/>
                      <a:pt x="19935" y="250"/>
                      <a:pt x="24442" y="1"/>
                    </a:cubicBezTo>
                    <a:lnTo>
                      <a:pt x="24549" y="1996"/>
                    </a:lnTo>
                    <a:cubicBezTo>
                      <a:pt x="20185" y="2246"/>
                      <a:pt x="11277" y="3332"/>
                      <a:pt x="820" y="798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9" name="Google Shape;1659;p57"/>
            <p:cNvGrpSpPr/>
            <p:nvPr/>
          </p:nvGrpSpPr>
          <p:grpSpPr>
            <a:xfrm flipH="1">
              <a:off x="706040" y="2032134"/>
              <a:ext cx="1068760" cy="1547196"/>
              <a:chOff x="-1602050" y="2114015"/>
              <a:chExt cx="1213397" cy="1756580"/>
            </a:xfrm>
          </p:grpSpPr>
          <p:sp>
            <p:nvSpPr>
              <p:cNvPr id="1660" name="Google Shape;1660;p57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7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7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7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7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7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6" name="Google Shape;1666;p57"/>
            <p:cNvGrpSpPr/>
            <p:nvPr/>
          </p:nvGrpSpPr>
          <p:grpSpPr>
            <a:xfrm>
              <a:off x="2983957" y="1809058"/>
              <a:ext cx="589240" cy="1525612"/>
              <a:chOff x="1236331" y="557100"/>
              <a:chExt cx="668982" cy="1732076"/>
            </a:xfrm>
          </p:grpSpPr>
          <p:sp>
            <p:nvSpPr>
              <p:cNvPr id="1667" name="Google Shape;1667;p57"/>
              <p:cNvSpPr/>
              <p:nvPr/>
            </p:nvSpPr>
            <p:spPr>
              <a:xfrm>
                <a:off x="1266024" y="562278"/>
                <a:ext cx="619915" cy="162039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44750" extrusionOk="0">
                    <a:moveTo>
                      <a:pt x="16585" y="1764"/>
                    </a:moveTo>
                    <a:cubicBezTo>
                      <a:pt x="17120" y="1336"/>
                      <a:pt x="16959" y="464"/>
                      <a:pt x="16300" y="232"/>
                    </a:cubicBezTo>
                    <a:cubicBezTo>
                      <a:pt x="15659" y="0"/>
                      <a:pt x="15000" y="588"/>
                      <a:pt x="15142" y="1265"/>
                    </a:cubicBezTo>
                    <a:lnTo>
                      <a:pt x="0" y="44233"/>
                    </a:lnTo>
                    <a:lnTo>
                      <a:pt x="1425" y="447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7"/>
              <p:cNvSpPr/>
              <p:nvPr/>
            </p:nvSpPr>
            <p:spPr>
              <a:xfrm>
                <a:off x="1236331" y="557100"/>
                <a:ext cx="610899" cy="1599794"/>
              </a:xfrm>
              <a:custGeom>
                <a:avLst/>
                <a:gdLst/>
                <a:ahLst/>
                <a:cxnLst/>
                <a:rect l="l" t="t" r="r" b="b"/>
                <a:pathLst>
                  <a:path w="16871" h="44181" extrusionOk="0">
                    <a:moveTo>
                      <a:pt x="15339" y="1177"/>
                    </a:moveTo>
                    <a:cubicBezTo>
                      <a:pt x="15570" y="535"/>
                      <a:pt x="16176" y="90"/>
                      <a:pt x="16871" y="90"/>
                    </a:cubicBezTo>
                    <a:lnTo>
                      <a:pt x="16800" y="36"/>
                    </a:lnTo>
                    <a:cubicBezTo>
                      <a:pt x="16069" y="1"/>
                      <a:pt x="15410" y="428"/>
                      <a:pt x="15161" y="1123"/>
                    </a:cubicBezTo>
                    <a:lnTo>
                      <a:pt x="1" y="44145"/>
                    </a:lnTo>
                    <a:lnTo>
                      <a:pt x="179" y="44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7"/>
              <p:cNvSpPr/>
              <p:nvPr/>
            </p:nvSpPr>
            <p:spPr>
              <a:xfrm>
                <a:off x="1340184" y="568724"/>
                <a:ext cx="565129" cy="1624924"/>
              </a:xfrm>
              <a:custGeom>
                <a:avLst/>
                <a:gdLst/>
                <a:ahLst/>
                <a:cxnLst/>
                <a:rect l="l" t="t" r="r" b="b"/>
                <a:pathLst>
                  <a:path w="15607" h="44875" extrusionOk="0">
                    <a:moveTo>
                      <a:pt x="15143" y="1818"/>
                    </a:moveTo>
                    <a:lnTo>
                      <a:pt x="1" y="44786"/>
                    </a:lnTo>
                    <a:cubicBezTo>
                      <a:pt x="72" y="44821"/>
                      <a:pt x="143" y="44839"/>
                      <a:pt x="215" y="44875"/>
                    </a:cubicBezTo>
                    <a:lnTo>
                      <a:pt x="15357" y="1871"/>
                    </a:lnTo>
                    <a:cubicBezTo>
                      <a:pt x="15606" y="1176"/>
                      <a:pt x="15339" y="410"/>
                      <a:pt x="14733" y="1"/>
                    </a:cubicBezTo>
                    <a:lnTo>
                      <a:pt x="14626" y="1"/>
                    </a:lnTo>
                    <a:cubicBezTo>
                      <a:pt x="15161" y="428"/>
                      <a:pt x="15375" y="1158"/>
                      <a:pt x="15143" y="181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7"/>
              <p:cNvSpPr/>
              <p:nvPr/>
            </p:nvSpPr>
            <p:spPr>
              <a:xfrm>
                <a:off x="1318276" y="568724"/>
                <a:ext cx="579288" cy="1621701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44786" extrusionOk="0">
                    <a:moveTo>
                      <a:pt x="15142" y="1586"/>
                    </a:moveTo>
                    <a:lnTo>
                      <a:pt x="0" y="44572"/>
                    </a:lnTo>
                    <a:lnTo>
                      <a:pt x="606" y="44786"/>
                    </a:lnTo>
                    <a:lnTo>
                      <a:pt x="624" y="44786"/>
                    </a:lnTo>
                    <a:lnTo>
                      <a:pt x="15766" y="1818"/>
                    </a:lnTo>
                    <a:cubicBezTo>
                      <a:pt x="15997" y="1158"/>
                      <a:pt x="15784" y="428"/>
                      <a:pt x="15249" y="1"/>
                    </a:cubicBezTo>
                    <a:cubicBezTo>
                      <a:pt x="15124" y="1"/>
                      <a:pt x="15000" y="18"/>
                      <a:pt x="14875" y="36"/>
                    </a:cubicBezTo>
                    <a:cubicBezTo>
                      <a:pt x="15214" y="482"/>
                      <a:pt x="15320" y="1069"/>
                      <a:pt x="15142" y="15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7"/>
              <p:cNvSpPr/>
              <p:nvPr/>
            </p:nvSpPr>
            <p:spPr>
              <a:xfrm>
                <a:off x="1242776" y="560975"/>
                <a:ext cx="614158" cy="1603668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44288" extrusionOk="0">
                    <a:moveTo>
                      <a:pt x="642" y="44287"/>
                    </a:moveTo>
                    <a:lnTo>
                      <a:pt x="15784" y="1301"/>
                    </a:lnTo>
                    <a:cubicBezTo>
                      <a:pt x="15962" y="785"/>
                      <a:pt x="16408" y="375"/>
                      <a:pt x="16960" y="268"/>
                    </a:cubicBezTo>
                    <a:cubicBezTo>
                      <a:pt x="16871" y="161"/>
                      <a:pt x="16782" y="72"/>
                      <a:pt x="16693" y="1"/>
                    </a:cubicBezTo>
                    <a:cubicBezTo>
                      <a:pt x="15998" y="1"/>
                      <a:pt x="15375" y="428"/>
                      <a:pt x="15143" y="1087"/>
                    </a:cubicBezTo>
                    <a:lnTo>
                      <a:pt x="1" y="44073"/>
                    </a:lnTo>
                    <a:lnTo>
                      <a:pt x="161" y="441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7"/>
              <p:cNvSpPr/>
              <p:nvPr/>
            </p:nvSpPr>
            <p:spPr>
              <a:xfrm>
                <a:off x="1844638" y="558404"/>
                <a:ext cx="29728" cy="1166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22" extrusionOk="0">
                    <a:moveTo>
                      <a:pt x="535" y="125"/>
                    </a:moveTo>
                    <a:lnTo>
                      <a:pt x="446" y="90"/>
                    </a:lnTo>
                    <a:cubicBezTo>
                      <a:pt x="410" y="72"/>
                      <a:pt x="375" y="72"/>
                      <a:pt x="339" y="54"/>
                    </a:cubicBezTo>
                    <a:cubicBezTo>
                      <a:pt x="232" y="18"/>
                      <a:pt x="107" y="0"/>
                      <a:pt x="1" y="0"/>
                    </a:cubicBezTo>
                    <a:lnTo>
                      <a:pt x="72" y="54"/>
                    </a:lnTo>
                    <a:cubicBezTo>
                      <a:pt x="179" y="143"/>
                      <a:pt x="268" y="232"/>
                      <a:pt x="339" y="321"/>
                    </a:cubicBezTo>
                    <a:cubicBezTo>
                      <a:pt x="464" y="303"/>
                      <a:pt x="588" y="286"/>
                      <a:pt x="713" y="286"/>
                    </a:cubicBezTo>
                    <a:lnTo>
                      <a:pt x="820" y="286"/>
                    </a:lnTo>
                    <a:cubicBezTo>
                      <a:pt x="731" y="214"/>
                      <a:pt x="624" y="161"/>
                      <a:pt x="535" y="1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7"/>
              <p:cNvSpPr/>
              <p:nvPr/>
            </p:nvSpPr>
            <p:spPr>
              <a:xfrm>
                <a:off x="1240857" y="2162042"/>
                <a:ext cx="97441" cy="127133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511" extrusionOk="0">
                    <a:moveTo>
                      <a:pt x="2690" y="981"/>
                    </a:moveTo>
                    <a:cubicBezTo>
                      <a:pt x="2690" y="945"/>
                      <a:pt x="2655" y="927"/>
                      <a:pt x="2637" y="909"/>
                    </a:cubicBezTo>
                    <a:lnTo>
                      <a:pt x="125" y="19"/>
                    </a:lnTo>
                    <a:cubicBezTo>
                      <a:pt x="89" y="1"/>
                      <a:pt x="54" y="19"/>
                      <a:pt x="36" y="37"/>
                    </a:cubicBezTo>
                    <a:cubicBezTo>
                      <a:pt x="18" y="54"/>
                      <a:pt x="0" y="72"/>
                      <a:pt x="0" y="108"/>
                    </a:cubicBezTo>
                    <a:lnTo>
                      <a:pt x="250" y="3421"/>
                    </a:lnTo>
                    <a:cubicBezTo>
                      <a:pt x="250" y="3457"/>
                      <a:pt x="268" y="3493"/>
                      <a:pt x="303" y="3510"/>
                    </a:cubicBezTo>
                    <a:cubicBezTo>
                      <a:pt x="339" y="3510"/>
                      <a:pt x="374" y="3510"/>
                      <a:pt x="392" y="3475"/>
                    </a:cubicBezTo>
                    <a:lnTo>
                      <a:pt x="2673" y="1052"/>
                    </a:lnTo>
                    <a:cubicBezTo>
                      <a:pt x="2690" y="1034"/>
                      <a:pt x="2690" y="999"/>
                      <a:pt x="2690" y="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7"/>
              <p:cNvSpPr/>
              <p:nvPr/>
            </p:nvSpPr>
            <p:spPr>
              <a:xfrm>
                <a:off x="1236331" y="2151722"/>
                <a:ext cx="112287" cy="119384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297" extrusionOk="0">
                    <a:moveTo>
                      <a:pt x="3100" y="1105"/>
                    </a:moveTo>
                    <a:cubicBezTo>
                      <a:pt x="3083" y="1070"/>
                      <a:pt x="3065" y="1034"/>
                      <a:pt x="3029" y="1034"/>
                    </a:cubicBezTo>
                    <a:lnTo>
                      <a:pt x="125" y="1"/>
                    </a:lnTo>
                    <a:cubicBezTo>
                      <a:pt x="90" y="1"/>
                      <a:pt x="54" y="1"/>
                      <a:pt x="36" y="19"/>
                    </a:cubicBezTo>
                    <a:cubicBezTo>
                      <a:pt x="1" y="37"/>
                      <a:pt x="1" y="72"/>
                      <a:pt x="1" y="108"/>
                    </a:cubicBezTo>
                    <a:lnTo>
                      <a:pt x="214" y="2994"/>
                    </a:lnTo>
                    <a:lnTo>
                      <a:pt x="1105" y="3297"/>
                    </a:lnTo>
                    <a:lnTo>
                      <a:pt x="3083" y="1194"/>
                    </a:lnTo>
                    <a:cubicBezTo>
                      <a:pt x="3100" y="1177"/>
                      <a:pt x="3100" y="1141"/>
                      <a:pt x="3100" y="11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5" name="Google Shape;1675;p57"/>
            <p:cNvGrpSpPr/>
            <p:nvPr/>
          </p:nvGrpSpPr>
          <p:grpSpPr>
            <a:xfrm flipH="1">
              <a:off x="1237981" y="3753166"/>
              <a:ext cx="953591" cy="334099"/>
              <a:chOff x="2271950" y="2722775"/>
              <a:chExt cx="575875" cy="201775"/>
            </a:xfrm>
          </p:grpSpPr>
          <p:sp>
            <p:nvSpPr>
              <p:cNvPr id="1676" name="Google Shape;1676;p57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7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7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7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57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1" name="Google Shape;1681;p57"/>
            <p:cNvSpPr/>
            <p:nvPr/>
          </p:nvSpPr>
          <p:spPr>
            <a:xfrm flipH="1">
              <a:off x="984469" y="41965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7"/>
            <p:cNvSpPr/>
            <p:nvPr/>
          </p:nvSpPr>
          <p:spPr>
            <a:xfrm flipH="1">
              <a:off x="3889138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7"/>
            <p:cNvSpPr/>
            <p:nvPr/>
          </p:nvSpPr>
          <p:spPr>
            <a:xfrm flipH="1">
              <a:off x="211187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7"/>
            <p:cNvSpPr/>
            <p:nvPr/>
          </p:nvSpPr>
          <p:spPr>
            <a:xfrm flipH="1">
              <a:off x="364716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7"/>
            <p:cNvSpPr/>
            <p:nvPr/>
          </p:nvSpPr>
          <p:spPr>
            <a:xfrm flipH="1">
              <a:off x="4226057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7"/>
            <p:cNvSpPr/>
            <p:nvPr/>
          </p:nvSpPr>
          <p:spPr>
            <a:xfrm flipH="1">
              <a:off x="725787" y="88336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7"/>
            <p:cNvSpPr/>
            <p:nvPr/>
          </p:nvSpPr>
          <p:spPr>
            <a:xfrm rot="1685758" flipH="1">
              <a:off x="2971353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7"/>
            <p:cNvSpPr/>
            <p:nvPr/>
          </p:nvSpPr>
          <p:spPr>
            <a:xfrm flipH="1">
              <a:off x="2567287" y="38461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7"/>
            <p:cNvSpPr/>
            <p:nvPr/>
          </p:nvSpPr>
          <p:spPr>
            <a:xfrm>
              <a:off x="1774800" y="3210950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7"/>
            <p:cNvSpPr/>
            <p:nvPr/>
          </p:nvSpPr>
          <p:spPr>
            <a:xfrm flipH="1">
              <a:off x="1583526" y="145075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7"/>
            <p:cNvSpPr/>
            <p:nvPr/>
          </p:nvSpPr>
          <p:spPr>
            <a:xfrm flipH="1">
              <a:off x="3289519" y="3510256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6" name="Google Shape;1696;p5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7" name="Google Shape;1697;p57">
            <a:hlinkClick r:id="" action="ppaction://noaction"/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5;p34">
            <a:extLst>
              <a:ext uri="{FF2B5EF4-FFF2-40B4-BE49-F238E27FC236}">
                <a16:creationId xmlns:a16="http://schemas.microsoft.com/office/drawing/2014/main" id="{9280AD5A-66E4-0618-A595-401F8932B68C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2734F1-BE3B-FB3F-274C-3C329CEA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web app with server using ai</a:t>
            </a:r>
            <a:endParaRPr lang="he-IL" dirty="0"/>
          </a:p>
        </p:txBody>
      </p:sp>
      <p:pic>
        <p:nvPicPr>
          <p:cNvPr id="3" name="video2915198194">
            <a:hlinkClick r:id="" action="ppaction://media"/>
            <a:extLst>
              <a:ext uri="{FF2B5EF4-FFF2-40B4-BE49-F238E27FC236}">
                <a16:creationId xmlns:a16="http://schemas.microsoft.com/office/drawing/2014/main" id="{E081F092-F06F-2042-8BB8-52423A93A0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01760" y="1227046"/>
            <a:ext cx="5759934" cy="32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0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269090" y="2329069"/>
            <a:ext cx="4450568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categorizing URLs into multiple predefined categories based on their content, purpose,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or characteristics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e-IL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1B698724-864D-8AE3-651F-5EE7C4A8A18E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45;p34">
            <a:extLst>
              <a:ext uri="{FF2B5EF4-FFF2-40B4-BE49-F238E27FC236}">
                <a16:creationId xmlns:a16="http://schemas.microsoft.com/office/drawing/2014/main" id="{89FA24F4-3DD3-1ADF-8C92-9C4E2F52476F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85551AAC-C565-FA18-A819-3BEC9D43E266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1E511931-CB58-8847-7FA2-BEB2B2B7B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Malicious URLs are a major cybersecurity threat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Spread through phishing, malware, and spam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Blacklists, which track known malicious URLs, fail to catch new ones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presents a multiclass classification approach using URL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Enhances tools for anti-phishing, anti-spam, and anti-malware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Introduces specific features like KL divergence and bag of words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Trained on 126,983 URLs; achieved over 95% accuracy. </a:t>
            </a:r>
          </a:p>
          <a:p>
            <a:endParaRPr lang="en-US" sz="1100" dirty="0"/>
          </a:p>
          <a:p>
            <a:endParaRPr lang="he-IL" sz="1100" dirty="0"/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0FF4274E-FC65-1B1F-9716-FC8E46816C54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D886721-D78B-1AAF-348B-2F808B00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9" y="1169975"/>
            <a:ext cx="3809962" cy="264450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9D73661C-F079-6CBF-2D37-40A6C56D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413" y="1164810"/>
            <a:ext cx="2753507" cy="2649665"/>
          </a:xfrm>
          <a:prstGeom prst="rect">
            <a:avLst/>
          </a:prstGeom>
        </p:spPr>
      </p:pic>
      <p:sp>
        <p:nvSpPr>
          <p:cNvPr id="3" name="Google Shape;245;p34">
            <a:extLst>
              <a:ext uri="{FF2B5EF4-FFF2-40B4-BE49-F238E27FC236}">
                <a16:creationId xmlns:a16="http://schemas.microsoft.com/office/drawing/2014/main" id="{9D418B27-D8DE-1F60-05AD-7148CCBEFE97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5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our </a:t>
            </a:r>
            <a:r>
              <a:rPr lang="en-US" dirty="0"/>
              <a:t>approach</a:t>
            </a:r>
            <a:endParaRPr dirty="0"/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45;p34">
            <a:extLst>
              <a:ext uri="{FF2B5EF4-FFF2-40B4-BE49-F238E27FC236}">
                <a16:creationId xmlns:a16="http://schemas.microsoft.com/office/drawing/2014/main" id="{9158BB6E-5035-0C12-1240-D30E84B78489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>
          <a:extLst>
            <a:ext uri="{FF2B5EF4-FFF2-40B4-BE49-F238E27FC236}">
              <a16:creationId xmlns:a16="http://schemas.microsoft.com/office/drawing/2014/main" id="{1DCBEDD1-9D1D-2FB0-DB0C-50968758F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2">
            <a:extLst>
              <a:ext uri="{FF2B5EF4-FFF2-40B4-BE49-F238E27FC236}">
                <a16:creationId xmlns:a16="http://schemas.microsoft.com/office/drawing/2014/main" id="{C4038FE0-68B5-0D1A-7606-7111150FC1A8}"/>
              </a:ext>
            </a:extLst>
          </p:cNvPr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>
            <a:extLst>
              <a:ext uri="{FF2B5EF4-FFF2-40B4-BE49-F238E27FC236}">
                <a16:creationId xmlns:a16="http://schemas.microsoft.com/office/drawing/2014/main" id="{36578A22-C80C-E663-911F-867BD3291931}"/>
              </a:ext>
            </a:extLst>
          </p:cNvPr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>
            <a:extLst>
              <a:ext uri="{FF2B5EF4-FFF2-40B4-BE49-F238E27FC236}">
                <a16:creationId xmlns:a16="http://schemas.microsoft.com/office/drawing/2014/main" id="{B1DBAAB3-7751-5F90-4D61-5137AEFBDC7A}"/>
              </a:ext>
            </a:extLst>
          </p:cNvPr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7B3E10C7-F489-71A7-0FB6-0F9FAD55C576}"/>
              </a:ext>
            </a:extLst>
          </p:cNvPr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>
            <a:extLst>
              <a:ext uri="{FF2B5EF4-FFF2-40B4-BE49-F238E27FC236}">
                <a16:creationId xmlns:a16="http://schemas.microsoft.com/office/drawing/2014/main" id="{7AEE47A0-195A-9876-B1AC-0FA2932014CA}"/>
              </a:ext>
            </a:extLst>
          </p:cNvPr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>
            <a:extLst>
              <a:ext uri="{FF2B5EF4-FFF2-40B4-BE49-F238E27FC236}">
                <a16:creationId xmlns:a16="http://schemas.microsoft.com/office/drawing/2014/main" id="{E6EA338A-D526-215D-1809-F081727B3206}"/>
              </a:ext>
            </a:extLst>
          </p:cNvPr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>
            <a:extLst>
              <a:ext uri="{FF2B5EF4-FFF2-40B4-BE49-F238E27FC236}">
                <a16:creationId xmlns:a16="http://schemas.microsoft.com/office/drawing/2014/main" id="{13735AAA-7FF4-BBB5-ECFB-D974E35480F2}"/>
              </a:ext>
            </a:extLst>
          </p:cNvPr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>
            <a:extLst>
              <a:ext uri="{FF2B5EF4-FFF2-40B4-BE49-F238E27FC236}">
                <a16:creationId xmlns:a16="http://schemas.microsoft.com/office/drawing/2014/main" id="{0E02CBD3-62A5-26E4-8659-1DBC753FF162}"/>
              </a:ext>
            </a:extLst>
          </p:cNvPr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>
            <a:extLst>
              <a:ext uri="{FF2B5EF4-FFF2-40B4-BE49-F238E27FC236}">
                <a16:creationId xmlns:a16="http://schemas.microsoft.com/office/drawing/2014/main" id="{DFAB0B64-5007-1000-5D2A-71F006C3821D}"/>
              </a:ext>
            </a:extLst>
          </p:cNvPr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>
            <a:extLst>
              <a:ext uri="{FF2B5EF4-FFF2-40B4-BE49-F238E27FC236}">
                <a16:creationId xmlns:a16="http://schemas.microsoft.com/office/drawing/2014/main" id="{EF7C46E0-1C0C-B4A9-74C9-E12DE4B68534}"/>
              </a:ext>
            </a:extLst>
          </p:cNvPr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>
            <a:extLst>
              <a:ext uri="{FF2B5EF4-FFF2-40B4-BE49-F238E27FC236}">
                <a16:creationId xmlns:a16="http://schemas.microsoft.com/office/drawing/2014/main" id="{46D2C5AA-1866-A293-6C45-7336B576E397}"/>
              </a:ext>
            </a:extLst>
          </p:cNvPr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>
            <a:extLst>
              <a:ext uri="{FF2B5EF4-FFF2-40B4-BE49-F238E27FC236}">
                <a16:creationId xmlns:a16="http://schemas.microsoft.com/office/drawing/2014/main" id="{E7725DCF-1C9E-15A2-0A58-703B974EB859}"/>
              </a:ext>
            </a:extLst>
          </p:cNvPr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>
            <a:extLst>
              <a:ext uri="{FF2B5EF4-FFF2-40B4-BE49-F238E27FC236}">
                <a16:creationId xmlns:a16="http://schemas.microsoft.com/office/drawing/2014/main" id="{1AAE2C46-F732-5539-829D-7ED17FBEB7BD}"/>
              </a:ext>
            </a:extLst>
          </p:cNvPr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>
            <a:extLst>
              <a:ext uri="{FF2B5EF4-FFF2-40B4-BE49-F238E27FC236}">
                <a16:creationId xmlns:a16="http://schemas.microsoft.com/office/drawing/2014/main" id="{5F735924-76E8-E16F-6B1B-72A62336E31B}"/>
              </a:ext>
            </a:extLst>
          </p:cNvPr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>
            <a:extLst>
              <a:ext uri="{FF2B5EF4-FFF2-40B4-BE49-F238E27FC236}">
                <a16:creationId xmlns:a16="http://schemas.microsoft.com/office/drawing/2014/main" id="{365980E4-2B70-BA8D-1C3C-7F0107D7191A}"/>
              </a:ext>
            </a:extLst>
          </p:cNvPr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>
            <a:extLst>
              <a:ext uri="{FF2B5EF4-FFF2-40B4-BE49-F238E27FC236}">
                <a16:creationId xmlns:a16="http://schemas.microsoft.com/office/drawing/2014/main" id="{1C512DCA-3AA9-5CA3-4295-C23022EE0AAA}"/>
              </a:ext>
            </a:extLst>
          </p:cNvPr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DD7291-F037-080B-0224-450D401399F0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B07E38-FCB0-454F-611D-CEF2137DDA08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  <a:extLst>
              <a:ext uri="{FF2B5EF4-FFF2-40B4-BE49-F238E27FC236}">
                <a16:creationId xmlns:a16="http://schemas.microsoft.com/office/drawing/2014/main" id="{C3E1F737-A737-9446-3D4F-C9CA21F00EB4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  <a:extLst>
              <a:ext uri="{FF2B5EF4-FFF2-40B4-BE49-F238E27FC236}">
                <a16:creationId xmlns:a16="http://schemas.microsoft.com/office/drawing/2014/main" id="{F00E7D2C-A379-F384-C5CD-329EAB67CE52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  <a:extLst>
              <a:ext uri="{FF2B5EF4-FFF2-40B4-BE49-F238E27FC236}">
                <a16:creationId xmlns:a16="http://schemas.microsoft.com/office/drawing/2014/main" id="{7353257C-5493-CFBE-F61D-E1F24CC486DD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>
            <a:extLst>
              <a:ext uri="{FF2B5EF4-FFF2-40B4-BE49-F238E27FC236}">
                <a16:creationId xmlns:a16="http://schemas.microsoft.com/office/drawing/2014/main" id="{ECA268B8-869C-1919-3404-046EA4D908AD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>
              <a:extLst>
                <a:ext uri="{FF2B5EF4-FFF2-40B4-BE49-F238E27FC236}">
                  <a16:creationId xmlns:a16="http://schemas.microsoft.com/office/drawing/2014/main" id="{8D585C32-C89E-A4D3-0A3C-1C6B8039853A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>
              <a:extLst>
                <a:ext uri="{FF2B5EF4-FFF2-40B4-BE49-F238E27FC236}">
                  <a16:creationId xmlns:a16="http://schemas.microsoft.com/office/drawing/2014/main" id="{FDF6A027-6342-9FB2-6A43-9FD641D24F96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>
              <a:extLst>
                <a:ext uri="{FF2B5EF4-FFF2-40B4-BE49-F238E27FC236}">
                  <a16:creationId xmlns:a16="http://schemas.microsoft.com/office/drawing/2014/main" id="{EABFDBB4-3C39-156D-DEC6-A874DD5327A5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>
              <a:extLst>
                <a:ext uri="{FF2B5EF4-FFF2-40B4-BE49-F238E27FC236}">
                  <a16:creationId xmlns:a16="http://schemas.microsoft.com/office/drawing/2014/main" id="{A6AECEE8-4C6F-1273-956D-0297F518CE47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>
              <a:extLst>
                <a:ext uri="{FF2B5EF4-FFF2-40B4-BE49-F238E27FC236}">
                  <a16:creationId xmlns:a16="http://schemas.microsoft.com/office/drawing/2014/main" id="{B7D8EC32-8E46-CD13-C26D-19A2E35933CB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>
              <a:extLst>
                <a:ext uri="{FF2B5EF4-FFF2-40B4-BE49-F238E27FC236}">
                  <a16:creationId xmlns:a16="http://schemas.microsoft.com/office/drawing/2014/main" id="{D5B5324B-F576-05AC-EE83-59A205CAEF80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>
              <a:extLst>
                <a:ext uri="{FF2B5EF4-FFF2-40B4-BE49-F238E27FC236}">
                  <a16:creationId xmlns:a16="http://schemas.microsoft.com/office/drawing/2014/main" id="{6DA86889-B5B7-2FCF-49F5-672C9EAF132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>
              <a:extLst>
                <a:ext uri="{FF2B5EF4-FFF2-40B4-BE49-F238E27FC236}">
                  <a16:creationId xmlns:a16="http://schemas.microsoft.com/office/drawing/2014/main" id="{7020A90E-923B-6BB5-B178-7F807D7B1E7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>
              <a:extLst>
                <a:ext uri="{FF2B5EF4-FFF2-40B4-BE49-F238E27FC236}">
                  <a16:creationId xmlns:a16="http://schemas.microsoft.com/office/drawing/2014/main" id="{79CCFF05-8418-F48B-B19E-C2F74A4A375D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5" action="ppaction://hlinksldjump"/>
            <a:extLst>
              <a:ext uri="{FF2B5EF4-FFF2-40B4-BE49-F238E27FC236}">
                <a16:creationId xmlns:a16="http://schemas.microsoft.com/office/drawing/2014/main" id="{D66D954C-6EF3-172E-445D-FD9CA932999D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5B2FADA-DDFE-2061-3FF8-A7E575994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410" y="1163249"/>
            <a:ext cx="4614634" cy="2614959"/>
          </a:xfrm>
          <a:prstGeom prst="rect">
            <a:avLst/>
          </a:prstGeom>
        </p:spPr>
      </p:pic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6E907360-1D4E-FF8A-7BDD-489BC41AB79C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7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5"/>
          <p:cNvSpPr txBox="1">
            <a:spLocks noGrp="1"/>
          </p:cNvSpPr>
          <p:nvPr>
            <p:ph type="title"/>
          </p:nvPr>
        </p:nvSpPr>
        <p:spPr>
          <a:xfrm>
            <a:off x="714297" y="2998102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pam</a:t>
            </a:r>
            <a:br>
              <a:rPr lang="en" dirty="0"/>
            </a:br>
            <a:r>
              <a:rPr lang="en" sz="1100" dirty="0"/>
              <a:t>3,123</a:t>
            </a:r>
            <a:endParaRPr dirty="0"/>
          </a:p>
        </p:txBody>
      </p:sp>
      <p:sp>
        <p:nvSpPr>
          <p:cNvPr id="985" name="Google Shape;985;p45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unsolicited, irrelevant, or inappropriate messages sent over the internet</a:t>
            </a:r>
            <a:endParaRPr sz="1200" dirty="0"/>
          </a:p>
        </p:txBody>
      </p:sp>
      <p:cxnSp>
        <p:nvCxnSpPr>
          <p:cNvPr id="986" name="Google Shape;986;p45"/>
          <p:cNvCxnSpPr/>
          <p:nvPr/>
        </p:nvCxnSpPr>
        <p:spPr>
          <a:xfrm>
            <a:off x="743250" y="369175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gathering</a:t>
            </a:r>
            <a:endParaRPr dirty="0"/>
          </a:p>
        </p:txBody>
      </p:sp>
      <p:sp>
        <p:nvSpPr>
          <p:cNvPr id="988" name="Google Shape;988;p45"/>
          <p:cNvSpPr txBox="1">
            <a:spLocks noGrp="1"/>
          </p:cNvSpPr>
          <p:nvPr>
            <p:ph type="title" idx="2"/>
          </p:nvPr>
        </p:nvSpPr>
        <p:spPr>
          <a:xfrm>
            <a:off x="737815" y="144051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alware</a:t>
            </a:r>
            <a:br>
              <a:rPr lang="en" dirty="0"/>
            </a:br>
            <a:r>
              <a:rPr lang="en" sz="1100" dirty="0"/>
              <a:t>31,851</a:t>
            </a:r>
            <a:endParaRPr dirty="0"/>
          </a:p>
        </p:txBody>
      </p:sp>
      <p:sp>
        <p:nvSpPr>
          <p:cNvPr id="989" name="Google Shape;989;p45"/>
          <p:cNvSpPr txBox="1">
            <a:spLocks noGrp="1"/>
          </p:cNvSpPr>
          <p:nvPr>
            <p:ph type="subTitle" idx="3"/>
          </p:nvPr>
        </p:nvSpPr>
        <p:spPr>
          <a:xfrm>
            <a:off x="656970" y="2146753"/>
            <a:ext cx="2413292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harm or exploit the users' systems, steal sensitive information, or disrupt operations</a:t>
            </a:r>
            <a:endParaRPr sz="1200"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title" idx="4"/>
          </p:nvPr>
        </p:nvSpPr>
        <p:spPr>
          <a:xfrm>
            <a:off x="6192300" y="14711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enign</a:t>
            </a:r>
            <a:br>
              <a:rPr lang="en" dirty="0"/>
            </a:br>
            <a:r>
              <a:rPr lang="en" sz="1100" dirty="0"/>
              <a:t>58,132</a:t>
            </a:r>
            <a:endParaRPr dirty="0"/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safe and do not contain any harmful elements or intentions</a:t>
            </a:r>
            <a:endParaRPr sz="1200" dirty="0"/>
          </a:p>
        </p:txBody>
      </p:sp>
      <p:cxnSp>
        <p:nvCxnSpPr>
          <p:cNvPr id="992" name="Google Shape;992;p45"/>
          <p:cNvCxnSpPr/>
          <p:nvPr/>
        </p:nvCxnSpPr>
        <p:spPr>
          <a:xfrm>
            <a:off x="747375" y="21479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45"/>
          <p:cNvCxnSpPr/>
          <p:nvPr/>
        </p:nvCxnSpPr>
        <p:spPr>
          <a:xfrm>
            <a:off x="6210213" y="21479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45"/>
          <p:cNvSpPr txBox="1">
            <a:spLocks noGrp="1"/>
          </p:cNvSpPr>
          <p:nvPr>
            <p:ph type="title" idx="7"/>
          </p:nvPr>
        </p:nvSpPr>
        <p:spPr>
          <a:xfrm>
            <a:off x="6178201" y="2996272"/>
            <a:ext cx="2230500" cy="101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hishing</a:t>
            </a:r>
            <a:br>
              <a:rPr lang="en" dirty="0"/>
            </a:br>
            <a:r>
              <a:rPr lang="en" sz="1100" dirty="0"/>
              <a:t>14,374</a:t>
            </a:r>
            <a:endParaRPr sz="1100" dirty="0"/>
          </a:p>
        </p:txBody>
      </p:sp>
      <p:sp>
        <p:nvSpPr>
          <p:cNvPr id="996" name="Google Shape;996;p45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pretend to be trusted sources to trick individuals into revealing personal information</a:t>
            </a:r>
            <a:endParaRPr sz="1200" dirty="0"/>
          </a:p>
        </p:txBody>
      </p:sp>
      <p:cxnSp>
        <p:nvCxnSpPr>
          <p:cNvPr id="997" name="Google Shape;997;p45"/>
          <p:cNvCxnSpPr/>
          <p:nvPr/>
        </p:nvCxnSpPr>
        <p:spPr>
          <a:xfrm>
            <a:off x="6236400" y="369175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8" name="Google Shape;998;p45"/>
          <p:cNvSpPr/>
          <p:nvPr/>
        </p:nvSpPr>
        <p:spPr>
          <a:xfrm>
            <a:off x="4801358" y="1638300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5"/>
          <p:cNvSpPr/>
          <p:nvPr/>
        </p:nvSpPr>
        <p:spPr>
          <a:xfrm>
            <a:off x="4801358" y="3182141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3325625" y="1638300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3325625" y="3182141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45"/>
          <p:cNvGrpSpPr/>
          <p:nvPr/>
        </p:nvGrpSpPr>
        <p:grpSpPr>
          <a:xfrm>
            <a:off x="3569275" y="1900411"/>
            <a:ext cx="492751" cy="492684"/>
            <a:chOff x="718806" y="3567702"/>
            <a:chExt cx="437728" cy="437708"/>
          </a:xfrm>
        </p:grpSpPr>
        <p:sp>
          <p:nvSpPr>
            <p:cNvPr id="1009" name="Google Shape;1009;p45"/>
            <p:cNvSpPr/>
            <p:nvPr/>
          </p:nvSpPr>
          <p:spPr>
            <a:xfrm>
              <a:off x="718806" y="3567702"/>
              <a:ext cx="437728" cy="437708"/>
            </a:xfrm>
            <a:custGeom>
              <a:avLst/>
              <a:gdLst/>
              <a:ahLst/>
              <a:cxnLst/>
              <a:rect l="l" t="t" r="r" b="b"/>
              <a:pathLst>
                <a:path w="21659" h="21658" extrusionOk="0">
                  <a:moveTo>
                    <a:pt x="2741" y="1929"/>
                  </a:moveTo>
                  <a:cubicBezTo>
                    <a:pt x="3106" y="1929"/>
                    <a:pt x="3390" y="2213"/>
                    <a:pt x="3390" y="2558"/>
                  </a:cubicBezTo>
                  <a:cubicBezTo>
                    <a:pt x="3390" y="2903"/>
                    <a:pt x="3106" y="3187"/>
                    <a:pt x="2741" y="3187"/>
                  </a:cubicBezTo>
                  <a:cubicBezTo>
                    <a:pt x="2396" y="3187"/>
                    <a:pt x="2112" y="2903"/>
                    <a:pt x="2112" y="2558"/>
                  </a:cubicBezTo>
                  <a:cubicBezTo>
                    <a:pt x="2112" y="2213"/>
                    <a:pt x="2396" y="1929"/>
                    <a:pt x="2741" y="1929"/>
                  </a:cubicBezTo>
                  <a:close/>
                  <a:moveTo>
                    <a:pt x="5278" y="1929"/>
                  </a:moveTo>
                  <a:cubicBezTo>
                    <a:pt x="5643" y="1929"/>
                    <a:pt x="5927" y="2213"/>
                    <a:pt x="5927" y="2558"/>
                  </a:cubicBezTo>
                  <a:cubicBezTo>
                    <a:pt x="5927" y="2903"/>
                    <a:pt x="5643" y="3187"/>
                    <a:pt x="5278" y="3187"/>
                  </a:cubicBezTo>
                  <a:cubicBezTo>
                    <a:pt x="4933" y="3187"/>
                    <a:pt x="4649" y="2903"/>
                    <a:pt x="4649" y="2558"/>
                  </a:cubicBezTo>
                  <a:cubicBezTo>
                    <a:pt x="4649" y="2213"/>
                    <a:pt x="4933" y="1929"/>
                    <a:pt x="5278" y="1929"/>
                  </a:cubicBezTo>
                  <a:close/>
                  <a:moveTo>
                    <a:pt x="7815" y="1929"/>
                  </a:moveTo>
                  <a:cubicBezTo>
                    <a:pt x="8181" y="1929"/>
                    <a:pt x="8465" y="2213"/>
                    <a:pt x="8465" y="2558"/>
                  </a:cubicBezTo>
                  <a:cubicBezTo>
                    <a:pt x="8465" y="2903"/>
                    <a:pt x="8181" y="3187"/>
                    <a:pt x="7815" y="3187"/>
                  </a:cubicBezTo>
                  <a:cubicBezTo>
                    <a:pt x="7470" y="3187"/>
                    <a:pt x="7186" y="2903"/>
                    <a:pt x="7186" y="2558"/>
                  </a:cubicBezTo>
                  <a:cubicBezTo>
                    <a:pt x="7186" y="2213"/>
                    <a:pt x="7470" y="1929"/>
                    <a:pt x="7815" y="1929"/>
                  </a:cubicBezTo>
                  <a:close/>
                  <a:moveTo>
                    <a:pt x="650" y="0"/>
                  </a:moveTo>
                  <a:cubicBezTo>
                    <a:pt x="285" y="0"/>
                    <a:pt x="1" y="305"/>
                    <a:pt x="1" y="650"/>
                  </a:cubicBezTo>
                  <a:lnTo>
                    <a:pt x="1" y="5115"/>
                  </a:lnTo>
                  <a:lnTo>
                    <a:pt x="8668" y="5115"/>
                  </a:lnTo>
                  <a:cubicBezTo>
                    <a:pt x="9094" y="5115"/>
                    <a:pt x="9520" y="4973"/>
                    <a:pt x="9845" y="4709"/>
                  </a:cubicBezTo>
                  <a:lnTo>
                    <a:pt x="10677" y="4060"/>
                  </a:lnTo>
                  <a:cubicBezTo>
                    <a:pt x="11164" y="3654"/>
                    <a:pt x="11814" y="3431"/>
                    <a:pt x="12443" y="3431"/>
                  </a:cubicBezTo>
                  <a:lnTo>
                    <a:pt x="21658" y="3431"/>
                  </a:lnTo>
                  <a:lnTo>
                    <a:pt x="21658" y="650"/>
                  </a:lnTo>
                  <a:cubicBezTo>
                    <a:pt x="21658" y="305"/>
                    <a:pt x="21354" y="0"/>
                    <a:pt x="21009" y="0"/>
                  </a:cubicBezTo>
                  <a:close/>
                  <a:moveTo>
                    <a:pt x="8444" y="8465"/>
                  </a:moveTo>
                  <a:cubicBezTo>
                    <a:pt x="8789" y="8465"/>
                    <a:pt x="9074" y="8749"/>
                    <a:pt x="9074" y="9094"/>
                  </a:cubicBezTo>
                  <a:cubicBezTo>
                    <a:pt x="9074" y="9459"/>
                    <a:pt x="8789" y="9743"/>
                    <a:pt x="8444" y="9743"/>
                  </a:cubicBezTo>
                  <a:lnTo>
                    <a:pt x="2741" y="9743"/>
                  </a:lnTo>
                  <a:cubicBezTo>
                    <a:pt x="2396" y="9743"/>
                    <a:pt x="2112" y="9459"/>
                    <a:pt x="2112" y="9094"/>
                  </a:cubicBezTo>
                  <a:cubicBezTo>
                    <a:pt x="2112" y="8749"/>
                    <a:pt x="2396" y="8465"/>
                    <a:pt x="2741" y="8465"/>
                  </a:cubicBezTo>
                  <a:close/>
                  <a:moveTo>
                    <a:pt x="5704" y="11002"/>
                  </a:moveTo>
                  <a:cubicBezTo>
                    <a:pt x="6070" y="11002"/>
                    <a:pt x="6354" y="11286"/>
                    <a:pt x="6354" y="11631"/>
                  </a:cubicBezTo>
                  <a:cubicBezTo>
                    <a:pt x="6354" y="11996"/>
                    <a:pt x="6070" y="12280"/>
                    <a:pt x="5704" y="12280"/>
                  </a:cubicBezTo>
                  <a:lnTo>
                    <a:pt x="2741" y="12280"/>
                  </a:lnTo>
                  <a:cubicBezTo>
                    <a:pt x="2396" y="12280"/>
                    <a:pt x="2112" y="11996"/>
                    <a:pt x="2112" y="11631"/>
                  </a:cubicBezTo>
                  <a:cubicBezTo>
                    <a:pt x="2112" y="11286"/>
                    <a:pt x="2396" y="11002"/>
                    <a:pt x="2741" y="11002"/>
                  </a:cubicBezTo>
                  <a:close/>
                  <a:moveTo>
                    <a:pt x="5704" y="13539"/>
                  </a:moveTo>
                  <a:cubicBezTo>
                    <a:pt x="6070" y="13539"/>
                    <a:pt x="6354" y="13823"/>
                    <a:pt x="6354" y="14168"/>
                  </a:cubicBezTo>
                  <a:cubicBezTo>
                    <a:pt x="6354" y="14534"/>
                    <a:pt x="6070" y="14818"/>
                    <a:pt x="5704" y="14818"/>
                  </a:cubicBezTo>
                  <a:lnTo>
                    <a:pt x="2741" y="14818"/>
                  </a:lnTo>
                  <a:cubicBezTo>
                    <a:pt x="2396" y="14818"/>
                    <a:pt x="2112" y="14534"/>
                    <a:pt x="2112" y="14168"/>
                  </a:cubicBezTo>
                  <a:cubicBezTo>
                    <a:pt x="2112" y="13823"/>
                    <a:pt x="2396" y="13539"/>
                    <a:pt x="2741" y="13539"/>
                  </a:cubicBezTo>
                  <a:close/>
                  <a:moveTo>
                    <a:pt x="13235" y="7653"/>
                  </a:moveTo>
                  <a:cubicBezTo>
                    <a:pt x="13448" y="7653"/>
                    <a:pt x="13661" y="7754"/>
                    <a:pt x="13783" y="7957"/>
                  </a:cubicBezTo>
                  <a:lnTo>
                    <a:pt x="20298" y="19243"/>
                  </a:lnTo>
                  <a:cubicBezTo>
                    <a:pt x="20542" y="19669"/>
                    <a:pt x="20237" y="20197"/>
                    <a:pt x="19750" y="20197"/>
                  </a:cubicBezTo>
                  <a:lnTo>
                    <a:pt x="6739" y="20197"/>
                  </a:lnTo>
                  <a:cubicBezTo>
                    <a:pt x="6232" y="20197"/>
                    <a:pt x="5927" y="19669"/>
                    <a:pt x="6171" y="19243"/>
                  </a:cubicBezTo>
                  <a:lnTo>
                    <a:pt x="12687" y="7957"/>
                  </a:lnTo>
                  <a:cubicBezTo>
                    <a:pt x="12808" y="7754"/>
                    <a:pt x="13022" y="7653"/>
                    <a:pt x="13235" y="7653"/>
                  </a:cubicBezTo>
                  <a:close/>
                  <a:moveTo>
                    <a:pt x="12443" y="4689"/>
                  </a:moveTo>
                  <a:cubicBezTo>
                    <a:pt x="12098" y="4689"/>
                    <a:pt x="11733" y="4811"/>
                    <a:pt x="11469" y="5034"/>
                  </a:cubicBezTo>
                  <a:lnTo>
                    <a:pt x="10637" y="5704"/>
                  </a:lnTo>
                  <a:cubicBezTo>
                    <a:pt x="10088" y="6151"/>
                    <a:pt x="9378" y="6394"/>
                    <a:pt x="8668" y="6394"/>
                  </a:cubicBezTo>
                  <a:lnTo>
                    <a:pt x="1" y="6394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21009" y="21658"/>
                  </a:lnTo>
                  <a:cubicBezTo>
                    <a:pt x="21354" y="21658"/>
                    <a:pt x="21658" y="21374"/>
                    <a:pt x="21658" y="21029"/>
                  </a:cubicBezTo>
                  <a:lnTo>
                    <a:pt x="21658" y="46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877151" y="3760909"/>
              <a:ext cx="218672" cy="189125"/>
            </a:xfrm>
            <a:custGeom>
              <a:avLst/>
              <a:gdLst/>
              <a:ahLst/>
              <a:cxnLst/>
              <a:rect l="l" t="t" r="r" b="b"/>
              <a:pathLst>
                <a:path w="10820" h="9358" extrusionOk="0">
                  <a:moveTo>
                    <a:pt x="5400" y="2619"/>
                  </a:moveTo>
                  <a:cubicBezTo>
                    <a:pt x="5745" y="2619"/>
                    <a:pt x="6029" y="2903"/>
                    <a:pt x="6029" y="3248"/>
                  </a:cubicBezTo>
                  <a:lnTo>
                    <a:pt x="6029" y="5420"/>
                  </a:lnTo>
                  <a:cubicBezTo>
                    <a:pt x="6029" y="5765"/>
                    <a:pt x="5745" y="6049"/>
                    <a:pt x="5400" y="6049"/>
                  </a:cubicBezTo>
                  <a:cubicBezTo>
                    <a:pt x="5055" y="6049"/>
                    <a:pt x="4770" y="5765"/>
                    <a:pt x="4770" y="5420"/>
                  </a:cubicBezTo>
                  <a:lnTo>
                    <a:pt x="4770" y="3248"/>
                  </a:lnTo>
                  <a:cubicBezTo>
                    <a:pt x="4770" y="2903"/>
                    <a:pt x="5055" y="2619"/>
                    <a:pt x="5400" y="2619"/>
                  </a:cubicBezTo>
                  <a:close/>
                  <a:moveTo>
                    <a:pt x="5400" y="6902"/>
                  </a:moveTo>
                  <a:cubicBezTo>
                    <a:pt x="5745" y="6902"/>
                    <a:pt x="6029" y="7186"/>
                    <a:pt x="6029" y="7531"/>
                  </a:cubicBezTo>
                  <a:cubicBezTo>
                    <a:pt x="6029" y="7896"/>
                    <a:pt x="5745" y="8181"/>
                    <a:pt x="5400" y="8181"/>
                  </a:cubicBezTo>
                  <a:cubicBezTo>
                    <a:pt x="5055" y="8181"/>
                    <a:pt x="4770" y="7896"/>
                    <a:pt x="4770" y="7531"/>
                  </a:cubicBezTo>
                  <a:cubicBezTo>
                    <a:pt x="4770" y="7186"/>
                    <a:pt x="5055" y="6902"/>
                    <a:pt x="5400" y="6902"/>
                  </a:cubicBezTo>
                  <a:close/>
                  <a:moveTo>
                    <a:pt x="5400" y="1"/>
                  </a:moveTo>
                  <a:lnTo>
                    <a:pt x="0" y="9358"/>
                  </a:lnTo>
                  <a:lnTo>
                    <a:pt x="10819" y="9358"/>
                  </a:lnTo>
                  <a:lnTo>
                    <a:pt x="5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4" name="Google Shape;1024;p4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26" name="Google Shape;1026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27" name="Google Shape;1027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8354788" y="13617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5"/>
          <p:cNvSpPr/>
          <p:nvPr/>
        </p:nvSpPr>
        <p:spPr>
          <a:xfrm rot="7201932">
            <a:off x="6176837" y="6712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8088151" y="7496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5"/>
          <p:cNvSpPr/>
          <p:nvPr/>
        </p:nvSpPr>
        <p:spPr>
          <a:xfrm>
            <a:off x="6001713" y="1109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45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1043" name="Google Shape;1043;p4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6895600" y="7496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407;p69">
            <a:extLst>
              <a:ext uri="{FF2B5EF4-FFF2-40B4-BE49-F238E27FC236}">
                <a16:creationId xmlns:a16="http://schemas.microsoft.com/office/drawing/2014/main" id="{020A0902-A78F-C207-8D76-010E784E647B}"/>
              </a:ext>
            </a:extLst>
          </p:cNvPr>
          <p:cNvGrpSpPr/>
          <p:nvPr/>
        </p:nvGrpSpPr>
        <p:grpSpPr>
          <a:xfrm>
            <a:off x="5063493" y="3395473"/>
            <a:ext cx="492751" cy="514500"/>
            <a:chOff x="1322640" y="3567702"/>
            <a:chExt cx="437728" cy="437708"/>
          </a:xfrm>
          <a:solidFill>
            <a:schemeClr val="bg1"/>
          </a:solidFill>
        </p:grpSpPr>
        <p:sp>
          <p:nvSpPr>
            <p:cNvPr id="3" name="Google Shape;2408;p69">
              <a:extLst>
                <a:ext uri="{FF2B5EF4-FFF2-40B4-BE49-F238E27FC236}">
                  <a16:creationId xmlns:a16="http://schemas.microsoft.com/office/drawing/2014/main" id="{B69722EB-DE84-F793-448B-B14DFA2C12D1}"/>
                </a:ext>
              </a:extLst>
            </p:cNvPr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09;p69">
              <a:extLst>
                <a:ext uri="{FF2B5EF4-FFF2-40B4-BE49-F238E27FC236}">
                  <a16:creationId xmlns:a16="http://schemas.microsoft.com/office/drawing/2014/main" id="{0F5A8E77-49C9-DBA3-903D-6FDB49C8404E}"/>
                </a:ext>
              </a:extLst>
            </p:cNvPr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10;p69">
              <a:extLst>
                <a:ext uri="{FF2B5EF4-FFF2-40B4-BE49-F238E27FC236}">
                  <a16:creationId xmlns:a16="http://schemas.microsoft.com/office/drawing/2014/main" id="{BA929F06-F99E-4DEC-F7D8-890F87FA624C}"/>
                </a:ext>
              </a:extLst>
            </p:cNvPr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542;p69">
            <a:extLst>
              <a:ext uri="{FF2B5EF4-FFF2-40B4-BE49-F238E27FC236}">
                <a16:creationId xmlns:a16="http://schemas.microsoft.com/office/drawing/2014/main" id="{2A53D141-DFF8-2F0D-4865-E013C7E3547D}"/>
              </a:ext>
            </a:extLst>
          </p:cNvPr>
          <p:cNvGrpSpPr/>
          <p:nvPr/>
        </p:nvGrpSpPr>
        <p:grpSpPr>
          <a:xfrm>
            <a:off x="5093354" y="1880262"/>
            <a:ext cx="508869" cy="472205"/>
            <a:chOff x="4346743" y="2369875"/>
            <a:chExt cx="431989" cy="437728"/>
          </a:xfrm>
          <a:solidFill>
            <a:schemeClr val="bg1"/>
          </a:solidFill>
        </p:grpSpPr>
        <p:sp>
          <p:nvSpPr>
            <p:cNvPr id="7" name="Google Shape;2543;p69">
              <a:extLst>
                <a:ext uri="{FF2B5EF4-FFF2-40B4-BE49-F238E27FC236}">
                  <a16:creationId xmlns:a16="http://schemas.microsoft.com/office/drawing/2014/main" id="{22505AE9-2C60-CFE4-89FD-C67C3BE754B3}"/>
                </a:ext>
              </a:extLst>
            </p:cNvPr>
            <p:cNvSpPr/>
            <p:nvPr/>
          </p:nvSpPr>
          <p:spPr>
            <a:xfrm>
              <a:off x="4423461" y="2651279"/>
              <a:ext cx="25869" cy="25465"/>
            </a:xfrm>
            <a:custGeom>
              <a:avLst/>
              <a:gdLst/>
              <a:ahLst/>
              <a:cxnLst/>
              <a:rect l="l" t="t" r="r" b="b"/>
              <a:pathLst>
                <a:path w="1280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1279" y="1259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4;p69">
              <a:extLst>
                <a:ext uri="{FF2B5EF4-FFF2-40B4-BE49-F238E27FC236}">
                  <a16:creationId xmlns:a16="http://schemas.microsoft.com/office/drawing/2014/main" id="{ACF21091-8216-CB8D-3A5A-391D525B1EE7}"/>
                </a:ext>
              </a:extLst>
            </p:cNvPr>
            <p:cNvSpPr/>
            <p:nvPr/>
          </p:nvSpPr>
          <p:spPr>
            <a:xfrm>
              <a:off x="4346743" y="2369875"/>
              <a:ext cx="333950" cy="437728"/>
            </a:xfrm>
            <a:custGeom>
              <a:avLst/>
              <a:gdLst/>
              <a:ahLst/>
              <a:cxnLst/>
              <a:rect l="l" t="t" r="r" b="b"/>
              <a:pathLst>
                <a:path w="16524" h="21659" extrusionOk="0">
                  <a:moveTo>
                    <a:pt x="3796" y="3776"/>
                  </a:moveTo>
                  <a:lnTo>
                    <a:pt x="3796" y="5034"/>
                  </a:lnTo>
                  <a:lnTo>
                    <a:pt x="5075" y="5034"/>
                  </a:lnTo>
                  <a:lnTo>
                    <a:pt x="5075" y="3776"/>
                  </a:lnTo>
                  <a:close/>
                  <a:moveTo>
                    <a:pt x="5704" y="2497"/>
                  </a:moveTo>
                  <a:cubicBezTo>
                    <a:pt x="6070" y="2497"/>
                    <a:pt x="6354" y="2781"/>
                    <a:pt x="6354" y="3126"/>
                  </a:cubicBezTo>
                  <a:lnTo>
                    <a:pt x="6354" y="5664"/>
                  </a:lnTo>
                  <a:cubicBezTo>
                    <a:pt x="6354" y="6029"/>
                    <a:pt x="6070" y="6313"/>
                    <a:pt x="5704" y="6313"/>
                  </a:cubicBezTo>
                  <a:lnTo>
                    <a:pt x="3167" y="6313"/>
                  </a:lnTo>
                  <a:cubicBezTo>
                    <a:pt x="2822" y="6313"/>
                    <a:pt x="2538" y="6029"/>
                    <a:pt x="2538" y="5664"/>
                  </a:cubicBezTo>
                  <a:lnTo>
                    <a:pt x="2538" y="3126"/>
                  </a:lnTo>
                  <a:cubicBezTo>
                    <a:pt x="2538" y="2781"/>
                    <a:pt x="2822" y="2497"/>
                    <a:pt x="3167" y="2497"/>
                  </a:cubicBezTo>
                  <a:close/>
                  <a:moveTo>
                    <a:pt x="3796" y="8850"/>
                  </a:moveTo>
                  <a:lnTo>
                    <a:pt x="3796" y="10109"/>
                  </a:lnTo>
                  <a:lnTo>
                    <a:pt x="5075" y="10109"/>
                  </a:lnTo>
                  <a:lnTo>
                    <a:pt x="5075" y="8850"/>
                  </a:lnTo>
                  <a:close/>
                  <a:moveTo>
                    <a:pt x="5704" y="7571"/>
                  </a:moveTo>
                  <a:cubicBezTo>
                    <a:pt x="6070" y="7571"/>
                    <a:pt x="6354" y="7856"/>
                    <a:pt x="6354" y="8201"/>
                  </a:cubicBezTo>
                  <a:lnTo>
                    <a:pt x="6354" y="10738"/>
                  </a:lnTo>
                  <a:cubicBezTo>
                    <a:pt x="6354" y="11103"/>
                    <a:pt x="6070" y="11387"/>
                    <a:pt x="5704" y="11387"/>
                  </a:cubicBezTo>
                  <a:lnTo>
                    <a:pt x="3167" y="11387"/>
                  </a:lnTo>
                  <a:cubicBezTo>
                    <a:pt x="2822" y="11387"/>
                    <a:pt x="2538" y="11103"/>
                    <a:pt x="2538" y="10738"/>
                  </a:cubicBezTo>
                  <a:lnTo>
                    <a:pt x="2538" y="8201"/>
                  </a:lnTo>
                  <a:cubicBezTo>
                    <a:pt x="2538" y="7856"/>
                    <a:pt x="2822" y="7571"/>
                    <a:pt x="3167" y="7571"/>
                  </a:cubicBezTo>
                  <a:close/>
                  <a:moveTo>
                    <a:pt x="5704" y="12646"/>
                  </a:moveTo>
                  <a:cubicBezTo>
                    <a:pt x="6070" y="12646"/>
                    <a:pt x="6354" y="12930"/>
                    <a:pt x="6354" y="13275"/>
                  </a:cubicBezTo>
                  <a:lnTo>
                    <a:pt x="6354" y="15812"/>
                  </a:lnTo>
                  <a:cubicBezTo>
                    <a:pt x="6354" y="16178"/>
                    <a:pt x="6070" y="16462"/>
                    <a:pt x="5704" y="16462"/>
                  </a:cubicBezTo>
                  <a:lnTo>
                    <a:pt x="3167" y="16462"/>
                  </a:lnTo>
                  <a:cubicBezTo>
                    <a:pt x="2822" y="16462"/>
                    <a:pt x="2538" y="16178"/>
                    <a:pt x="2538" y="15812"/>
                  </a:cubicBezTo>
                  <a:lnTo>
                    <a:pt x="2538" y="13275"/>
                  </a:lnTo>
                  <a:cubicBezTo>
                    <a:pt x="2538" y="12930"/>
                    <a:pt x="2822" y="12646"/>
                    <a:pt x="3167" y="12646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5"/>
                    <a:pt x="1" y="650"/>
                  </a:cubicBezTo>
                  <a:lnTo>
                    <a:pt x="1" y="21029"/>
                  </a:lnTo>
                  <a:cubicBezTo>
                    <a:pt x="1" y="21374"/>
                    <a:pt x="285" y="21658"/>
                    <a:pt x="630" y="21658"/>
                  </a:cubicBezTo>
                  <a:lnTo>
                    <a:pt x="10556" y="21658"/>
                  </a:lnTo>
                  <a:lnTo>
                    <a:pt x="10556" y="16340"/>
                  </a:lnTo>
                  <a:cubicBezTo>
                    <a:pt x="10556" y="15975"/>
                    <a:pt x="10840" y="15691"/>
                    <a:pt x="11185" y="15691"/>
                  </a:cubicBezTo>
                  <a:lnTo>
                    <a:pt x="16523" y="15691"/>
                  </a:lnTo>
                  <a:lnTo>
                    <a:pt x="16523" y="14960"/>
                  </a:lnTo>
                  <a:lnTo>
                    <a:pt x="16462" y="14960"/>
                  </a:lnTo>
                  <a:cubicBezTo>
                    <a:pt x="16137" y="14960"/>
                    <a:pt x="15813" y="14879"/>
                    <a:pt x="15549" y="14737"/>
                  </a:cubicBezTo>
                  <a:lnTo>
                    <a:pt x="15528" y="14737"/>
                  </a:lnTo>
                  <a:lnTo>
                    <a:pt x="15528" y="14716"/>
                  </a:lnTo>
                  <a:cubicBezTo>
                    <a:pt x="14331" y="14026"/>
                    <a:pt x="13296" y="13133"/>
                    <a:pt x="12484" y="12037"/>
                  </a:cubicBezTo>
                  <a:cubicBezTo>
                    <a:pt x="11672" y="10941"/>
                    <a:pt x="11104" y="9682"/>
                    <a:pt x="10759" y="8282"/>
                  </a:cubicBezTo>
                  <a:cubicBezTo>
                    <a:pt x="10251" y="6232"/>
                    <a:pt x="10434" y="4588"/>
                    <a:pt x="10454" y="4405"/>
                  </a:cubicBezTo>
                  <a:cubicBezTo>
                    <a:pt x="10556" y="3532"/>
                    <a:pt x="11246" y="2862"/>
                    <a:pt x="12098" y="2781"/>
                  </a:cubicBezTo>
                  <a:cubicBezTo>
                    <a:pt x="12403" y="2741"/>
                    <a:pt x="13255" y="2619"/>
                    <a:pt x="13783" y="2355"/>
                  </a:cubicBezTo>
                  <a:cubicBezTo>
                    <a:pt x="14493" y="2010"/>
                    <a:pt x="15041" y="1421"/>
                    <a:pt x="15062" y="1401"/>
                  </a:cubicBezTo>
                  <a:cubicBezTo>
                    <a:pt x="15393" y="1011"/>
                    <a:pt x="15894" y="771"/>
                    <a:pt x="16455" y="771"/>
                  </a:cubicBezTo>
                  <a:cubicBezTo>
                    <a:pt x="16478" y="771"/>
                    <a:pt x="16500" y="771"/>
                    <a:pt x="16523" y="772"/>
                  </a:cubicBezTo>
                  <a:lnTo>
                    <a:pt x="16523" y="650"/>
                  </a:lnTo>
                  <a:cubicBezTo>
                    <a:pt x="16523" y="285"/>
                    <a:pt x="16239" y="0"/>
                    <a:pt x="158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5;p69">
              <a:extLst>
                <a:ext uri="{FF2B5EF4-FFF2-40B4-BE49-F238E27FC236}">
                  <a16:creationId xmlns:a16="http://schemas.microsoft.com/office/drawing/2014/main" id="{84ABDB2E-842A-2C80-42D4-259194EACE75}"/>
                </a:ext>
              </a:extLst>
            </p:cNvPr>
            <p:cNvSpPr/>
            <p:nvPr/>
          </p:nvSpPr>
          <p:spPr>
            <a:xfrm>
              <a:off x="4585504" y="2712819"/>
              <a:ext cx="95189" cy="94785"/>
            </a:xfrm>
            <a:custGeom>
              <a:avLst/>
              <a:gdLst/>
              <a:ahLst/>
              <a:cxnLst/>
              <a:rect l="l" t="t" r="r" b="b"/>
              <a:pathLst>
                <a:path w="4710" h="4690" extrusionOk="0">
                  <a:moveTo>
                    <a:pt x="0" y="0"/>
                  </a:moveTo>
                  <a:lnTo>
                    <a:pt x="0" y="4689"/>
                  </a:lnTo>
                  <a:cubicBezTo>
                    <a:pt x="183" y="4689"/>
                    <a:pt x="345" y="4628"/>
                    <a:pt x="467" y="4506"/>
                  </a:cubicBezTo>
                  <a:lnTo>
                    <a:pt x="4506" y="467"/>
                  </a:lnTo>
                  <a:cubicBezTo>
                    <a:pt x="4628" y="325"/>
                    <a:pt x="4709" y="163"/>
                    <a:pt x="47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6;p69">
              <a:extLst>
                <a:ext uri="{FF2B5EF4-FFF2-40B4-BE49-F238E27FC236}">
                  <a16:creationId xmlns:a16="http://schemas.microsoft.com/office/drawing/2014/main" id="{DA657A2B-ECB9-115A-EBFA-3582C7DE3713}"/>
                </a:ext>
              </a:extLst>
            </p:cNvPr>
            <p:cNvSpPr/>
            <p:nvPr/>
          </p:nvSpPr>
          <p:spPr>
            <a:xfrm>
              <a:off x="4579745" y="2411003"/>
              <a:ext cx="198988" cy="235689"/>
            </a:xfrm>
            <a:custGeom>
              <a:avLst/>
              <a:gdLst/>
              <a:ahLst/>
              <a:cxnLst/>
              <a:rect l="l" t="t" r="r" b="b"/>
              <a:pathLst>
                <a:path w="9846" h="11662" extrusionOk="0">
                  <a:moveTo>
                    <a:pt x="7191" y="3820"/>
                  </a:moveTo>
                  <a:cubicBezTo>
                    <a:pt x="7341" y="3820"/>
                    <a:pt x="7492" y="3871"/>
                    <a:pt x="7612" y="3974"/>
                  </a:cubicBezTo>
                  <a:cubicBezTo>
                    <a:pt x="7876" y="4197"/>
                    <a:pt x="7897" y="4603"/>
                    <a:pt x="7673" y="4867"/>
                  </a:cubicBezTo>
                  <a:lnTo>
                    <a:pt x="5299" y="7627"/>
                  </a:lnTo>
                  <a:cubicBezTo>
                    <a:pt x="5172" y="7775"/>
                    <a:pt x="4996" y="7846"/>
                    <a:pt x="4820" y="7846"/>
                  </a:cubicBezTo>
                  <a:cubicBezTo>
                    <a:pt x="4656" y="7846"/>
                    <a:pt x="4492" y="7785"/>
                    <a:pt x="4365" y="7668"/>
                  </a:cubicBezTo>
                  <a:lnTo>
                    <a:pt x="2802" y="6105"/>
                  </a:lnTo>
                  <a:cubicBezTo>
                    <a:pt x="2558" y="5861"/>
                    <a:pt x="2558" y="5455"/>
                    <a:pt x="2802" y="5212"/>
                  </a:cubicBezTo>
                  <a:cubicBezTo>
                    <a:pt x="2924" y="5090"/>
                    <a:pt x="3086" y="5029"/>
                    <a:pt x="3248" y="5029"/>
                  </a:cubicBezTo>
                  <a:cubicBezTo>
                    <a:pt x="3411" y="5029"/>
                    <a:pt x="3573" y="5090"/>
                    <a:pt x="3695" y="5212"/>
                  </a:cubicBezTo>
                  <a:lnTo>
                    <a:pt x="4771" y="6288"/>
                  </a:lnTo>
                  <a:lnTo>
                    <a:pt x="6719" y="4034"/>
                  </a:lnTo>
                  <a:cubicBezTo>
                    <a:pt x="6840" y="3892"/>
                    <a:pt x="7015" y="3820"/>
                    <a:pt x="7191" y="3820"/>
                  </a:cubicBezTo>
                  <a:close/>
                  <a:moveTo>
                    <a:pt x="4933" y="0"/>
                  </a:moveTo>
                  <a:cubicBezTo>
                    <a:pt x="4771" y="0"/>
                    <a:pt x="4608" y="66"/>
                    <a:pt x="4487" y="198"/>
                  </a:cubicBezTo>
                  <a:cubicBezTo>
                    <a:pt x="4466" y="219"/>
                    <a:pt x="3776" y="990"/>
                    <a:pt x="2802" y="1457"/>
                  </a:cubicBezTo>
                  <a:cubicBezTo>
                    <a:pt x="1949" y="1863"/>
                    <a:pt x="732" y="2005"/>
                    <a:pt x="711" y="2005"/>
                  </a:cubicBezTo>
                  <a:cubicBezTo>
                    <a:pt x="427" y="2025"/>
                    <a:pt x="224" y="2248"/>
                    <a:pt x="184" y="2512"/>
                  </a:cubicBezTo>
                  <a:cubicBezTo>
                    <a:pt x="184" y="2593"/>
                    <a:pt x="1" y="4075"/>
                    <a:pt x="468" y="5942"/>
                  </a:cubicBezTo>
                  <a:cubicBezTo>
                    <a:pt x="1056" y="8419"/>
                    <a:pt x="2518" y="10388"/>
                    <a:pt x="4629" y="11585"/>
                  </a:cubicBezTo>
                  <a:cubicBezTo>
                    <a:pt x="4720" y="11636"/>
                    <a:pt x="4822" y="11661"/>
                    <a:pt x="4923" y="11661"/>
                  </a:cubicBezTo>
                  <a:cubicBezTo>
                    <a:pt x="5025" y="11661"/>
                    <a:pt x="5126" y="11636"/>
                    <a:pt x="5217" y="11585"/>
                  </a:cubicBezTo>
                  <a:cubicBezTo>
                    <a:pt x="7349" y="10388"/>
                    <a:pt x="8790" y="8419"/>
                    <a:pt x="9399" y="5942"/>
                  </a:cubicBezTo>
                  <a:cubicBezTo>
                    <a:pt x="9845" y="4075"/>
                    <a:pt x="9683" y="2593"/>
                    <a:pt x="9663" y="2512"/>
                  </a:cubicBezTo>
                  <a:cubicBezTo>
                    <a:pt x="9642" y="2248"/>
                    <a:pt x="9419" y="2025"/>
                    <a:pt x="9135" y="2005"/>
                  </a:cubicBezTo>
                  <a:cubicBezTo>
                    <a:pt x="9135" y="2005"/>
                    <a:pt x="7897" y="1863"/>
                    <a:pt x="7044" y="1457"/>
                  </a:cubicBezTo>
                  <a:cubicBezTo>
                    <a:pt x="6070" y="990"/>
                    <a:pt x="5380" y="219"/>
                    <a:pt x="5380" y="198"/>
                  </a:cubicBezTo>
                  <a:cubicBezTo>
                    <a:pt x="5258" y="66"/>
                    <a:pt x="5096" y="0"/>
                    <a:pt x="4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547;p69">
            <a:extLst>
              <a:ext uri="{FF2B5EF4-FFF2-40B4-BE49-F238E27FC236}">
                <a16:creationId xmlns:a16="http://schemas.microsoft.com/office/drawing/2014/main" id="{DD2D352A-E005-0D0B-B1D4-053773D97917}"/>
              </a:ext>
            </a:extLst>
          </p:cNvPr>
          <p:cNvGrpSpPr/>
          <p:nvPr/>
        </p:nvGrpSpPr>
        <p:grpSpPr>
          <a:xfrm>
            <a:off x="3614019" y="3410436"/>
            <a:ext cx="561741" cy="520776"/>
            <a:chOff x="4342641" y="3591489"/>
            <a:chExt cx="438961" cy="390538"/>
          </a:xfrm>
          <a:solidFill>
            <a:schemeClr val="bg1"/>
          </a:solidFill>
        </p:grpSpPr>
        <p:sp>
          <p:nvSpPr>
            <p:cNvPr id="12" name="Google Shape;2548;p69">
              <a:extLst>
                <a:ext uri="{FF2B5EF4-FFF2-40B4-BE49-F238E27FC236}">
                  <a16:creationId xmlns:a16="http://schemas.microsoft.com/office/drawing/2014/main" id="{91DCE962-4A09-C8D3-2DD1-99077CC5C7C3}"/>
                </a:ext>
              </a:extLst>
            </p:cNvPr>
            <p:cNvSpPr/>
            <p:nvPr/>
          </p:nvSpPr>
          <p:spPr>
            <a:xfrm>
              <a:off x="4342641" y="3591489"/>
              <a:ext cx="300705" cy="390538"/>
            </a:xfrm>
            <a:custGeom>
              <a:avLst/>
              <a:gdLst/>
              <a:ahLst/>
              <a:cxnLst/>
              <a:rect l="l" t="t" r="r" b="b"/>
              <a:pathLst>
                <a:path w="14879" h="19324" extrusionOk="0">
                  <a:moveTo>
                    <a:pt x="6598" y="3959"/>
                  </a:moveTo>
                  <a:cubicBezTo>
                    <a:pt x="6943" y="3959"/>
                    <a:pt x="7227" y="4243"/>
                    <a:pt x="7227" y="4588"/>
                  </a:cubicBezTo>
                  <a:cubicBezTo>
                    <a:pt x="7227" y="4933"/>
                    <a:pt x="6943" y="5217"/>
                    <a:pt x="6598" y="5217"/>
                  </a:cubicBezTo>
                  <a:lnTo>
                    <a:pt x="2558" y="5217"/>
                  </a:lnTo>
                  <a:cubicBezTo>
                    <a:pt x="2213" y="5217"/>
                    <a:pt x="1929" y="4933"/>
                    <a:pt x="1929" y="4588"/>
                  </a:cubicBezTo>
                  <a:cubicBezTo>
                    <a:pt x="1929" y="4243"/>
                    <a:pt x="2213" y="3959"/>
                    <a:pt x="2558" y="3959"/>
                  </a:cubicBezTo>
                  <a:close/>
                  <a:moveTo>
                    <a:pt x="6598" y="6496"/>
                  </a:moveTo>
                  <a:cubicBezTo>
                    <a:pt x="6943" y="6496"/>
                    <a:pt x="7227" y="6780"/>
                    <a:pt x="7227" y="7125"/>
                  </a:cubicBezTo>
                  <a:cubicBezTo>
                    <a:pt x="7227" y="7470"/>
                    <a:pt x="6943" y="7754"/>
                    <a:pt x="6598" y="7754"/>
                  </a:cubicBezTo>
                  <a:lnTo>
                    <a:pt x="2558" y="7754"/>
                  </a:lnTo>
                  <a:cubicBezTo>
                    <a:pt x="2213" y="7754"/>
                    <a:pt x="1929" y="7470"/>
                    <a:pt x="1929" y="7125"/>
                  </a:cubicBezTo>
                  <a:cubicBezTo>
                    <a:pt x="1929" y="6780"/>
                    <a:pt x="2213" y="6496"/>
                    <a:pt x="2558" y="6496"/>
                  </a:cubicBezTo>
                  <a:close/>
                  <a:moveTo>
                    <a:pt x="6598" y="9033"/>
                  </a:moveTo>
                  <a:cubicBezTo>
                    <a:pt x="6943" y="9033"/>
                    <a:pt x="7227" y="9317"/>
                    <a:pt x="7227" y="9662"/>
                  </a:cubicBezTo>
                  <a:cubicBezTo>
                    <a:pt x="7227" y="10007"/>
                    <a:pt x="6943" y="10292"/>
                    <a:pt x="6598" y="10292"/>
                  </a:cubicBezTo>
                  <a:lnTo>
                    <a:pt x="2558" y="10292"/>
                  </a:lnTo>
                  <a:cubicBezTo>
                    <a:pt x="2213" y="10292"/>
                    <a:pt x="1929" y="10007"/>
                    <a:pt x="1929" y="9662"/>
                  </a:cubicBezTo>
                  <a:cubicBezTo>
                    <a:pt x="1929" y="9317"/>
                    <a:pt x="2213" y="9033"/>
                    <a:pt x="2558" y="9033"/>
                  </a:cubicBezTo>
                  <a:close/>
                  <a:moveTo>
                    <a:pt x="6598" y="11570"/>
                  </a:moveTo>
                  <a:cubicBezTo>
                    <a:pt x="6943" y="11570"/>
                    <a:pt x="7227" y="11854"/>
                    <a:pt x="7227" y="12200"/>
                  </a:cubicBezTo>
                  <a:cubicBezTo>
                    <a:pt x="7227" y="12545"/>
                    <a:pt x="6943" y="12829"/>
                    <a:pt x="6598" y="12829"/>
                  </a:cubicBezTo>
                  <a:lnTo>
                    <a:pt x="2558" y="12829"/>
                  </a:lnTo>
                  <a:cubicBezTo>
                    <a:pt x="2213" y="12829"/>
                    <a:pt x="1929" y="12545"/>
                    <a:pt x="1929" y="12200"/>
                  </a:cubicBezTo>
                  <a:cubicBezTo>
                    <a:pt x="1929" y="11854"/>
                    <a:pt x="2213" y="11570"/>
                    <a:pt x="2558" y="11570"/>
                  </a:cubicBezTo>
                  <a:close/>
                  <a:moveTo>
                    <a:pt x="6598" y="14108"/>
                  </a:moveTo>
                  <a:cubicBezTo>
                    <a:pt x="6943" y="14108"/>
                    <a:pt x="7227" y="14371"/>
                    <a:pt x="7227" y="14737"/>
                  </a:cubicBezTo>
                  <a:cubicBezTo>
                    <a:pt x="7227" y="15082"/>
                    <a:pt x="6943" y="15366"/>
                    <a:pt x="6598" y="15366"/>
                  </a:cubicBezTo>
                  <a:lnTo>
                    <a:pt x="2558" y="15366"/>
                  </a:lnTo>
                  <a:cubicBezTo>
                    <a:pt x="2213" y="15366"/>
                    <a:pt x="1929" y="15082"/>
                    <a:pt x="1929" y="14737"/>
                  </a:cubicBezTo>
                  <a:cubicBezTo>
                    <a:pt x="1929" y="14371"/>
                    <a:pt x="2213" y="14108"/>
                    <a:pt x="2558" y="14108"/>
                  </a:cubicBezTo>
                  <a:close/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lnTo>
                    <a:pt x="1" y="18674"/>
                  </a:lnTo>
                  <a:cubicBezTo>
                    <a:pt x="1" y="19020"/>
                    <a:pt x="285" y="19304"/>
                    <a:pt x="630" y="19304"/>
                  </a:cubicBezTo>
                  <a:lnTo>
                    <a:pt x="14250" y="19324"/>
                  </a:lnTo>
                  <a:cubicBezTo>
                    <a:pt x="14595" y="19324"/>
                    <a:pt x="14879" y="19040"/>
                    <a:pt x="14879" y="18695"/>
                  </a:cubicBezTo>
                  <a:lnTo>
                    <a:pt x="14879" y="15163"/>
                  </a:lnTo>
                  <a:lnTo>
                    <a:pt x="11043" y="15163"/>
                  </a:lnTo>
                  <a:cubicBezTo>
                    <a:pt x="9987" y="15163"/>
                    <a:pt x="9135" y="14310"/>
                    <a:pt x="9135" y="13255"/>
                  </a:cubicBezTo>
                  <a:lnTo>
                    <a:pt x="9135" y="9865"/>
                  </a:lnTo>
                  <a:cubicBezTo>
                    <a:pt x="9135" y="8830"/>
                    <a:pt x="9987" y="7978"/>
                    <a:pt x="11043" y="7978"/>
                  </a:cubicBezTo>
                  <a:lnTo>
                    <a:pt x="14879" y="7978"/>
                  </a:lnTo>
                  <a:lnTo>
                    <a:pt x="14879" y="5968"/>
                  </a:lnTo>
                  <a:lnTo>
                    <a:pt x="9561" y="5968"/>
                  </a:lnTo>
                  <a:cubicBezTo>
                    <a:pt x="9216" y="5968"/>
                    <a:pt x="8932" y="5684"/>
                    <a:pt x="8932" y="5339"/>
                  </a:cubicBezTo>
                  <a:lnTo>
                    <a:pt x="89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9;p69">
              <a:extLst>
                <a:ext uri="{FF2B5EF4-FFF2-40B4-BE49-F238E27FC236}">
                  <a16:creationId xmlns:a16="http://schemas.microsoft.com/office/drawing/2014/main" id="{5F79E850-22E6-1D0A-DAF7-5902BD6E88CB}"/>
                </a:ext>
              </a:extLst>
            </p:cNvPr>
            <p:cNvSpPr/>
            <p:nvPr/>
          </p:nvSpPr>
          <p:spPr>
            <a:xfrm>
              <a:off x="4548581" y="3591489"/>
              <a:ext cx="94765" cy="94785"/>
            </a:xfrm>
            <a:custGeom>
              <a:avLst/>
              <a:gdLst/>
              <a:ahLst/>
              <a:cxnLst/>
              <a:rect l="l" t="t" r="r" b="b"/>
              <a:pathLst>
                <a:path w="4689" h="4690" extrusionOk="0">
                  <a:moveTo>
                    <a:pt x="0" y="1"/>
                  </a:moveTo>
                  <a:lnTo>
                    <a:pt x="0" y="4689"/>
                  </a:lnTo>
                  <a:lnTo>
                    <a:pt x="4689" y="4689"/>
                  </a:lnTo>
                  <a:cubicBezTo>
                    <a:pt x="4689" y="4527"/>
                    <a:pt x="4628" y="4365"/>
                    <a:pt x="4486" y="4243"/>
                  </a:cubicBezTo>
                  <a:lnTo>
                    <a:pt x="447" y="204"/>
                  </a:lnTo>
                  <a:cubicBezTo>
                    <a:pt x="325" y="82"/>
                    <a:pt x="16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0;p69">
              <a:extLst>
                <a:ext uri="{FF2B5EF4-FFF2-40B4-BE49-F238E27FC236}">
                  <a16:creationId xmlns:a16="http://schemas.microsoft.com/office/drawing/2014/main" id="{121B8C44-A0AB-8FA1-1946-0CA7657F8EBB}"/>
                </a:ext>
              </a:extLst>
            </p:cNvPr>
            <p:cNvSpPr/>
            <p:nvPr/>
          </p:nvSpPr>
          <p:spPr>
            <a:xfrm>
              <a:off x="4552683" y="3738315"/>
              <a:ext cx="228919" cy="173685"/>
            </a:xfrm>
            <a:custGeom>
              <a:avLst/>
              <a:gdLst/>
              <a:ahLst/>
              <a:cxnLst/>
              <a:rect l="l" t="t" r="r" b="b"/>
              <a:pathLst>
                <a:path w="11327" h="8594" extrusionOk="0">
                  <a:moveTo>
                    <a:pt x="6602" y="1"/>
                  </a:moveTo>
                  <a:cubicBezTo>
                    <a:pt x="6277" y="1"/>
                    <a:pt x="5968" y="253"/>
                    <a:pt x="5968" y="631"/>
                  </a:cubicBezTo>
                  <a:lnTo>
                    <a:pt x="5968" y="1971"/>
                  </a:lnTo>
                  <a:lnTo>
                    <a:pt x="650" y="1971"/>
                  </a:lnTo>
                  <a:cubicBezTo>
                    <a:pt x="284" y="1971"/>
                    <a:pt x="0" y="2255"/>
                    <a:pt x="0" y="2600"/>
                  </a:cubicBezTo>
                  <a:lnTo>
                    <a:pt x="0" y="5990"/>
                  </a:lnTo>
                  <a:cubicBezTo>
                    <a:pt x="0" y="6335"/>
                    <a:pt x="284" y="6619"/>
                    <a:pt x="650" y="6619"/>
                  </a:cubicBezTo>
                  <a:lnTo>
                    <a:pt x="5968" y="6619"/>
                  </a:lnTo>
                  <a:lnTo>
                    <a:pt x="5968" y="7959"/>
                  </a:lnTo>
                  <a:cubicBezTo>
                    <a:pt x="5968" y="8348"/>
                    <a:pt x="6271" y="8594"/>
                    <a:pt x="6593" y="8594"/>
                  </a:cubicBezTo>
                  <a:cubicBezTo>
                    <a:pt x="6742" y="8594"/>
                    <a:pt x="6895" y="8541"/>
                    <a:pt x="7023" y="8426"/>
                  </a:cubicBezTo>
                  <a:lnTo>
                    <a:pt x="11042" y="4772"/>
                  </a:lnTo>
                  <a:cubicBezTo>
                    <a:pt x="11326" y="4508"/>
                    <a:pt x="11326" y="4082"/>
                    <a:pt x="11042" y="3838"/>
                  </a:cubicBezTo>
                  <a:lnTo>
                    <a:pt x="7023" y="165"/>
                  </a:lnTo>
                  <a:cubicBezTo>
                    <a:pt x="6897" y="51"/>
                    <a:pt x="6748" y="1"/>
                    <a:pt x="6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CC8D1632-DB4E-73FC-8D04-3C2EE11E2FE5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245;p34">
            <a:extLst>
              <a:ext uri="{FF2B5EF4-FFF2-40B4-BE49-F238E27FC236}">
                <a16:creationId xmlns:a16="http://schemas.microsoft.com/office/drawing/2014/main" id="{8680EB32-67DC-037E-E2D9-107CDA55985C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142551" y="3436100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1796132" y="1414022"/>
            <a:ext cx="5551736" cy="1957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DATA </a:t>
            </a:r>
            <a:r>
              <a:rPr lang="en-US" sz="7200" dirty="0">
                <a:solidFill>
                  <a:schemeClr val="dk1"/>
                </a:solidFill>
                <a:latin typeface="Bebas Neue"/>
                <a:sym typeface="Bebas Neue"/>
              </a:rPr>
              <a:t>exploration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152078" y="3508702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ime vs impact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1597737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lang="en-US"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97;p57">
            <a:hlinkClick r:id="" action="ppaction://noaction"/>
            <a:extLst>
              <a:ext uri="{FF2B5EF4-FFF2-40B4-BE49-F238E27FC236}">
                <a16:creationId xmlns:a16="http://schemas.microsoft.com/office/drawing/2014/main" id="{61C37053-C178-55F1-2277-F7679F58D47A}"/>
              </a:ext>
            </a:extLst>
          </p:cNvPr>
          <p:cNvSpPr txBox="1"/>
          <p:nvPr/>
        </p:nvSpPr>
        <p:spPr>
          <a:xfrm>
            <a:off x="2113410" y="275775"/>
            <a:ext cx="62979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illustration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45;p34">
            <a:extLst>
              <a:ext uri="{FF2B5EF4-FFF2-40B4-BE49-F238E27FC236}">
                <a16:creationId xmlns:a16="http://schemas.microsoft.com/office/drawing/2014/main" id="{8C5C6399-63F0-ADB8-1D85-2DDFCA259E82}"/>
              </a:ext>
            </a:extLst>
          </p:cNvPr>
          <p:cNvSpPr txBox="1"/>
          <p:nvPr/>
        </p:nvSpPr>
        <p:spPr>
          <a:xfrm>
            <a:off x="4846321" y="216838"/>
            <a:ext cx="320755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OREL ZAMLER, EiLON BARASHI, ANNA PINCHUK, AVIEL EDRI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FAEA4B-6E73-1B8B-6AD3-6A98AE53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3" y="1589234"/>
            <a:ext cx="3265145" cy="26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D9FFD-A866-6C40-84D7-E3ADE9FC0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589234"/>
            <a:ext cx="3049587" cy="26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87;p45">
            <a:extLst>
              <a:ext uri="{FF2B5EF4-FFF2-40B4-BE49-F238E27FC236}">
                <a16:creationId xmlns:a16="http://schemas.microsoft.com/office/drawing/2014/main" id="{FB1156E7-48E0-7425-6B91-67438D2FAD31}"/>
              </a:ext>
            </a:extLst>
          </p:cNvPr>
          <p:cNvSpPr txBox="1">
            <a:spLocks/>
          </p:cNvSpPr>
          <p:nvPr/>
        </p:nvSpPr>
        <p:spPr>
          <a:xfrm>
            <a:off x="2252625" y="322986"/>
            <a:ext cx="463875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900" dirty="0">
                <a:solidFill>
                  <a:schemeClr val="dk1"/>
                </a:solidFill>
                <a:latin typeface="Bebas Neue"/>
                <a:sym typeface="Bebas Neue"/>
              </a:rPr>
              <a:t>distribution &amp; Correlation</a:t>
            </a:r>
          </a:p>
        </p:txBody>
      </p:sp>
    </p:spTree>
    <p:extLst>
      <p:ext uri="{BB962C8B-B14F-4D97-AF65-F5344CB8AC3E}">
        <p14:creationId xmlns:p14="http://schemas.microsoft.com/office/powerpoint/2010/main" val="327362569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9423C0-45A2-4E5A-B25F-3B15D91B9FC7}">
  <we:reference id="wa200005566" version="3.0.0.2" store="he-IL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1037</Words>
  <Application>Microsoft Office PowerPoint</Application>
  <PresentationFormat>On-screen Show (16:9)</PresentationFormat>
  <Paragraphs>178</Paragraphs>
  <Slides>19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Bebas Neue</vt:lpstr>
      <vt:lpstr>Roboto Condensed Light</vt:lpstr>
      <vt:lpstr>Arial</vt:lpstr>
      <vt:lpstr>Söhne</vt:lpstr>
      <vt:lpstr>Anaheim</vt:lpstr>
      <vt:lpstr>Arimo</vt:lpstr>
      <vt:lpstr>Data Analysis for Business by Slidesgo</vt:lpstr>
      <vt:lpstr>          MULTICLASS CLASSIFICATION</vt:lpstr>
      <vt:lpstr>The problem</vt:lpstr>
      <vt:lpstr>Research</vt:lpstr>
      <vt:lpstr>PowerPoint Presentation</vt:lpstr>
      <vt:lpstr>our approach</vt:lpstr>
      <vt:lpstr>PowerPoint Presentation</vt:lpstr>
      <vt:lpstr>Spam 3,123</vt:lpstr>
      <vt:lpstr>DATA exploration</vt:lpstr>
      <vt:lpstr>PowerPoint Presentation</vt:lpstr>
      <vt:lpstr>tfidf</vt:lpstr>
      <vt:lpstr>Feature selection – in practice</vt:lpstr>
      <vt:lpstr>Model ensambeling - RESEARCH</vt:lpstr>
      <vt:lpstr>Model ensambeling - OURS</vt:lpstr>
      <vt:lpstr>Model ensambeling  TF-IDF &amp; D-E</vt:lpstr>
      <vt:lpstr>ModelS - OURS</vt:lpstr>
      <vt:lpstr>ADVERSARY ATTACK</vt:lpstr>
      <vt:lpstr>METHODS, TECHNIQUES AND TOOLS</vt:lpstr>
      <vt:lpstr>—Chat gpt</vt:lpstr>
      <vt:lpstr>Demo – web app with server using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MULTICLASS CLASSIFICATION</dc:title>
  <dc:creator>אנה פינצוק</dc:creator>
  <cp:lastModifiedBy>אוראל זמלר</cp:lastModifiedBy>
  <cp:revision>8</cp:revision>
  <dcterms:modified xsi:type="dcterms:W3CDTF">2024-03-04T12:26:59Z</dcterms:modified>
</cp:coreProperties>
</file>