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07D33-F328-46BA-B63F-6230442B0D0B}" v="479" dt="2024-04-23T15:23:26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9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5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9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3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4A315-F5A8-1AF2-8354-1DC2195D8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11" r="-2" b="-2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ru-RU" dirty="0">
                <a:solidFill>
                  <a:srgbClr val="FFFFFF">
                    <a:alpha val="70000"/>
                  </a:srgbClr>
                </a:solidFill>
              </a:rPr>
              <a:t>Путин Григорий 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ru-RU" sz="4400" dirty="0"/>
              <a:t>Бот помощник -</a:t>
            </a:r>
            <a:r>
              <a:rPr lang="ru-RU" sz="4400" dirty="0" err="1"/>
              <a:t>Formul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Формулы, записанные на класснаядоска">
            <a:extLst>
              <a:ext uri="{FF2B5EF4-FFF2-40B4-BE49-F238E27FC236}">
                <a16:creationId xmlns:a16="http://schemas.microsoft.com/office/drawing/2014/main" id="{92D5B18D-DF32-38EF-D83B-B98CCA436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53" r="16377" b="4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9080E-9333-7F9F-785C-982C3E4E1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400"/>
              <a:t>Бот создан для школьников или тех кто сдаёт ОГЭ по физике. Он позволит лучше подготовиться к экзамену и </a:t>
            </a:r>
            <a:r>
              <a:rPr lang="ru-RU" sz="2400">
                <a:ea typeface="+mn-lt"/>
                <a:cs typeface="+mn-lt"/>
              </a:rPr>
              <a:t>лучше</a:t>
            </a:r>
            <a:r>
              <a:rPr lang="ru-RU" sz="2400"/>
              <a:t> выучить формулы.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14C36-F445-9BF7-1831-EB4D5384B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ru-RU" sz="3200"/>
              <a:t>Идея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62927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214028A4-FA59-28AC-3101-122CA778F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00" r="16372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FF0302-5275-0DDB-91B6-732A11DBF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400"/>
              <a:t>Start</a:t>
            </a:r>
          </a:p>
          <a:p>
            <a:r>
              <a:rPr lang="ru-RU" sz="2400"/>
              <a:t>Help</a:t>
            </a:r>
          </a:p>
          <a:p>
            <a:r>
              <a:rPr lang="ru-RU" sz="2400"/>
              <a:t>Tasks</a:t>
            </a:r>
          </a:p>
          <a:p>
            <a:r>
              <a:rPr lang="ru-RU" sz="2400"/>
              <a:t>Formulas</a:t>
            </a:r>
          </a:p>
          <a:p>
            <a:r>
              <a:rPr lang="ru-RU" sz="2400"/>
              <a:t>Close</a:t>
            </a:r>
          </a:p>
          <a:p>
            <a:pPr marL="0" indent="0">
              <a:buNone/>
            </a:pPr>
            <a:endParaRPr lang="ru-RU" sz="240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E96A8-E864-60AB-646A-002AA947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ru-RU" sz="3200"/>
              <a:t>Основные команды бота</a:t>
            </a:r>
          </a:p>
        </p:txBody>
      </p:sp>
    </p:spTree>
    <p:extLst>
      <p:ext uri="{BB962C8B-B14F-4D97-AF65-F5344CB8AC3E}">
        <p14:creationId xmlns:p14="http://schemas.microsoft.com/office/powerpoint/2010/main" val="139065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C2388-8FBE-336A-2DA2-008117D0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E45346-5D8E-7571-999E-1AD1F316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FFFFFF">
                    <a:alpha val="70000"/>
                  </a:srgbClr>
                </a:solidFill>
              </a:rPr>
              <a:t>Большее количество задач</a:t>
            </a:r>
          </a:p>
          <a:p>
            <a:r>
              <a:rPr lang="ru-RU">
                <a:solidFill>
                  <a:srgbClr val="FFFFFF">
                    <a:alpha val="70000"/>
                  </a:srgbClr>
                </a:solidFill>
              </a:rPr>
              <a:t>Формулы не только по физике</a:t>
            </a:r>
          </a:p>
          <a:p>
            <a:r>
              <a:rPr lang="ru-RU" dirty="0">
                <a:solidFill>
                  <a:srgbClr val="FFFFFF">
                    <a:alpha val="70000"/>
                  </a:srgbClr>
                </a:solidFill>
              </a:rPr>
              <a:t>Добавление базы данных с формулами</a:t>
            </a:r>
          </a:p>
        </p:txBody>
      </p:sp>
    </p:spTree>
    <p:extLst>
      <p:ext uri="{BB962C8B-B14F-4D97-AF65-F5344CB8AC3E}">
        <p14:creationId xmlns:p14="http://schemas.microsoft.com/office/powerpoint/2010/main" val="361104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8AA8A-0496-4034-B0FC-4FAFE068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8B829-5B83-1B6E-5A19-EF427E7C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FFFFFF">
                    <a:alpha val="70000"/>
                  </a:srgbClr>
                </a:solidFill>
              </a:rPr>
              <a:t>Работа сделана неплохо, но всегда можно лучше и есть к чему стремиться и что доработать.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701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341F1D"/>
      </a:dk2>
      <a:lt2>
        <a:srgbClr val="E3E2E8"/>
      </a:lt2>
      <a:accent1>
        <a:srgbClr val="8AAD1F"/>
      </a:accent1>
      <a:accent2>
        <a:srgbClr val="BC9F14"/>
      </a:accent2>
      <a:accent3>
        <a:srgbClr val="E77729"/>
      </a:accent3>
      <a:accent4>
        <a:srgbClr val="D51718"/>
      </a:accent4>
      <a:accent5>
        <a:srgbClr val="E72979"/>
      </a:accent5>
      <a:accent6>
        <a:srgbClr val="D517B6"/>
      </a:accent6>
      <a:hlink>
        <a:srgbClr val="BF3F60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PebbleVTI</vt:lpstr>
      <vt:lpstr>Бот помощник -Formul</vt:lpstr>
      <vt:lpstr>Идея проекта</vt:lpstr>
      <vt:lpstr>Основные команды бота</vt:lpstr>
      <vt:lpstr>Доработки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103</cp:revision>
  <dcterms:created xsi:type="dcterms:W3CDTF">2024-04-23T15:00:26Z</dcterms:created>
  <dcterms:modified xsi:type="dcterms:W3CDTF">2024-04-23T15:23:28Z</dcterms:modified>
</cp:coreProperties>
</file>