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8"/>
    <p:restoredTop sz="94659"/>
  </p:normalViewPr>
  <p:slideViewPr>
    <p:cSldViewPr snapToGrid="0" snapToObjects="1" showGuides="1">
      <p:cViewPr varScale="1">
        <p:scale>
          <a:sx n="112" d="100"/>
          <a:sy n="112" d="100"/>
        </p:scale>
        <p:origin x="1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64417C-EE68-FB4B-B4E5-B2E231D70FAA}"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43612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4417C-EE68-FB4B-B4E5-B2E231D70FAA}"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52035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4417C-EE68-FB4B-B4E5-B2E231D70FAA}"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07868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4417C-EE68-FB4B-B4E5-B2E231D70FAA}"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43838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4417C-EE68-FB4B-B4E5-B2E231D70FAA}"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72586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64417C-EE68-FB4B-B4E5-B2E231D70FAA}"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97592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64417C-EE68-FB4B-B4E5-B2E231D70FAA}"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67407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64417C-EE68-FB4B-B4E5-B2E231D70FAA}"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15031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4417C-EE68-FB4B-B4E5-B2E231D70FAA}"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77760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4417C-EE68-FB4B-B4E5-B2E231D70FAA}"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48739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4417C-EE68-FB4B-B4E5-B2E231D70FAA}"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F1AFF-97EA-8948-8155-F42B2B839797}" type="slidenum">
              <a:rPr lang="en-US" smtClean="0"/>
              <a:t>‹#›</a:t>
            </a:fld>
            <a:endParaRPr lang="en-US"/>
          </a:p>
        </p:txBody>
      </p:sp>
    </p:spTree>
    <p:extLst>
      <p:ext uri="{BB962C8B-B14F-4D97-AF65-F5344CB8AC3E}">
        <p14:creationId xmlns:p14="http://schemas.microsoft.com/office/powerpoint/2010/main" val="1138362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4417C-EE68-FB4B-B4E5-B2E231D70FAA}" type="datetimeFigureOut">
              <a:rPr lang="en-US" smtClean="0"/>
              <a:t>5/29/17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F1AFF-97EA-8948-8155-F42B2B839797}" type="slidenum">
              <a:rPr lang="en-US" smtClean="0"/>
              <a:t>‹#›</a:t>
            </a:fld>
            <a:endParaRPr lang="en-US"/>
          </a:p>
        </p:txBody>
      </p:sp>
    </p:spTree>
    <p:extLst>
      <p:ext uri="{BB962C8B-B14F-4D97-AF65-F5344CB8AC3E}">
        <p14:creationId xmlns:p14="http://schemas.microsoft.com/office/powerpoint/2010/main" val="171275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202"/>
            <a:ext cx="9144000" cy="2084988"/>
          </a:xfrm>
        </p:spPr>
        <p:txBody>
          <a:bodyPr>
            <a:normAutofit/>
          </a:bodyPr>
          <a:lstStyle/>
          <a:p>
            <a:pPr algn="l" rtl="1"/>
            <a:r>
              <a:rPr lang="en-US" dirty="0"/>
              <a:t>Experiment reproduction : </a:t>
            </a:r>
            <a:r>
              <a:rPr lang="en-US" sz="4000" dirty="0"/>
              <a:t>Input normalization by global feedforward inhibition expands cortical dynamic </a:t>
            </a:r>
            <a:r>
              <a:rPr lang="en-US" sz="4000" dirty="0" smtClean="0"/>
              <a:t>range</a:t>
            </a:r>
            <a:endParaRPr lang="en-US" sz="4000" dirty="0"/>
          </a:p>
        </p:txBody>
      </p:sp>
      <p:sp>
        <p:nvSpPr>
          <p:cNvPr id="3" name="Subtitle 2"/>
          <p:cNvSpPr>
            <a:spLocks noGrp="1"/>
          </p:cNvSpPr>
          <p:nvPr>
            <p:ph type="subTitle" idx="1"/>
          </p:nvPr>
        </p:nvSpPr>
        <p:spPr>
          <a:xfrm>
            <a:off x="200891" y="2396692"/>
            <a:ext cx="8943109" cy="817563"/>
          </a:xfrm>
        </p:spPr>
        <p:txBody>
          <a:bodyPr/>
          <a:lstStyle/>
          <a:p>
            <a:pPr algn="l"/>
            <a:r>
              <a:rPr lang="en-US" dirty="0" err="1"/>
              <a:t>Frédéric</a:t>
            </a:r>
            <a:r>
              <a:rPr lang="en-US" dirty="0"/>
              <a:t> Pouille</a:t>
            </a:r>
            <a:r>
              <a:rPr lang="en-US" baseline="30000" dirty="0"/>
              <a:t>1,2</a:t>
            </a:r>
            <a:r>
              <a:rPr lang="en-US" dirty="0"/>
              <a:t>, Antonia Marin-Burgin</a:t>
            </a:r>
            <a:r>
              <a:rPr lang="en-US" baseline="30000" dirty="0"/>
              <a:t>1,2</a:t>
            </a:r>
            <a:r>
              <a:rPr lang="en-US" dirty="0"/>
              <a:t>, Hillel Adesnik</a:t>
            </a:r>
            <a:r>
              <a:rPr lang="en-US" baseline="30000" dirty="0"/>
              <a:t>1</a:t>
            </a:r>
            <a:r>
              <a:rPr lang="en-US" dirty="0"/>
              <a:t>, Bassam V Atallah</a:t>
            </a:r>
            <a:r>
              <a:rPr lang="en-US" baseline="30000" dirty="0"/>
              <a:t>1</a:t>
            </a:r>
            <a:r>
              <a:rPr lang="en-US" dirty="0"/>
              <a:t> &amp; Massimo Scanziani</a:t>
            </a:r>
            <a:r>
              <a:rPr lang="en-US" baseline="30000" dirty="0"/>
              <a:t>1</a:t>
            </a:r>
          </a:p>
        </p:txBody>
      </p:sp>
      <p:sp>
        <p:nvSpPr>
          <p:cNvPr id="4" name="TextBox 3"/>
          <p:cNvSpPr txBox="1"/>
          <p:nvPr/>
        </p:nvSpPr>
        <p:spPr>
          <a:xfrm>
            <a:off x="200891" y="3422073"/>
            <a:ext cx="6771341" cy="369332"/>
          </a:xfrm>
          <a:prstGeom prst="rect">
            <a:avLst/>
          </a:prstGeom>
          <a:noFill/>
        </p:spPr>
        <p:txBody>
          <a:bodyPr wrap="none" rtlCol="0">
            <a:spAutoFit/>
          </a:bodyPr>
          <a:lstStyle/>
          <a:p>
            <a:r>
              <a:rPr lang="en-US"/>
              <a:t>NATURE NEUROSCIENCE VOLUME 12 | NUMBER 12 | DECEMBER 2009</a:t>
            </a:r>
          </a:p>
        </p:txBody>
      </p:sp>
      <p:pic>
        <p:nvPicPr>
          <p:cNvPr id="5" name="Picture 4"/>
          <p:cNvPicPr>
            <a:picLocks noChangeAspect="1"/>
          </p:cNvPicPr>
          <p:nvPr/>
        </p:nvPicPr>
        <p:blipFill>
          <a:blip r:embed="rId2"/>
          <a:stretch>
            <a:fillRect/>
          </a:stretch>
        </p:blipFill>
        <p:spPr>
          <a:xfrm>
            <a:off x="1951490" y="4020903"/>
            <a:ext cx="3607578" cy="2837097"/>
          </a:xfrm>
          <a:prstGeom prst="rect">
            <a:avLst/>
          </a:prstGeom>
        </p:spPr>
      </p:pic>
      <p:sp>
        <p:nvSpPr>
          <p:cNvPr id="6" name="TextBox 5"/>
          <p:cNvSpPr txBox="1"/>
          <p:nvPr/>
        </p:nvSpPr>
        <p:spPr>
          <a:xfrm>
            <a:off x="200891" y="4312676"/>
            <a:ext cx="152452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t>Hippocampus </a:t>
            </a:r>
            <a:endParaRPr lang="en-US"/>
          </a:p>
        </p:txBody>
      </p:sp>
      <p:cxnSp>
        <p:nvCxnSpPr>
          <p:cNvPr id="8" name="Straight Arrow Connector 7"/>
          <p:cNvCxnSpPr>
            <a:stCxn id="6" idx="3"/>
            <a:endCxn id="5" idx="1"/>
          </p:cNvCxnSpPr>
          <p:nvPr/>
        </p:nvCxnSpPr>
        <p:spPr>
          <a:xfrm>
            <a:off x="1725411" y="4497342"/>
            <a:ext cx="226079" cy="942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3"/>
          <a:stretch>
            <a:fillRect/>
          </a:stretch>
        </p:blipFill>
        <p:spPr>
          <a:xfrm>
            <a:off x="6972232" y="4095561"/>
            <a:ext cx="1943842" cy="2687782"/>
          </a:xfrm>
          <a:prstGeom prst="rect">
            <a:avLst/>
          </a:prstGeom>
        </p:spPr>
      </p:pic>
      <p:sp>
        <p:nvSpPr>
          <p:cNvPr id="15" name="TextBox 14"/>
          <p:cNvSpPr txBox="1"/>
          <p:nvPr/>
        </p:nvSpPr>
        <p:spPr>
          <a:xfrm>
            <a:off x="7680799" y="3338624"/>
            <a:ext cx="123527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Neo Cortex</a:t>
            </a:r>
            <a:endParaRPr lang="en-US" dirty="0"/>
          </a:p>
        </p:txBody>
      </p:sp>
      <p:cxnSp>
        <p:nvCxnSpPr>
          <p:cNvPr id="17" name="Straight Arrow Connector 16"/>
          <p:cNvCxnSpPr>
            <a:stCxn id="15" idx="2"/>
          </p:cNvCxnSpPr>
          <p:nvPr/>
        </p:nvCxnSpPr>
        <p:spPr>
          <a:xfrm flipH="1">
            <a:off x="8215745" y="3707956"/>
            <a:ext cx="82692" cy="312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11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24109" cy="1027463"/>
          </a:xfrm>
        </p:spPr>
        <p:txBody>
          <a:bodyPr>
            <a:normAutofit/>
          </a:bodyPr>
          <a:lstStyle/>
          <a:p>
            <a:pPr algn="l" defTabSz="914400" rtl="1" eaLnBrk="1" latinLnBrk="0" hangingPunct="1">
              <a:lnSpc>
                <a:spcPct val="90000"/>
              </a:lnSpc>
              <a:spcBef>
                <a:spcPct val="0"/>
              </a:spcBef>
              <a:buNone/>
            </a:pPr>
            <a:r>
              <a:rPr lang="en-US" sz="3600" dirty="0" smtClean="0"/>
              <a:t>Cortex results does not fit experiment </a:t>
            </a:r>
            <a:r>
              <a:rPr lang="en-US" sz="3600" b="1" dirty="0" smtClean="0"/>
              <a:t>estimation</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 y="2366817"/>
            <a:ext cx="4505027" cy="3003351"/>
          </a:xfrm>
          <a:prstGeom prst="rect">
            <a:avLst/>
          </a:prstGeom>
        </p:spPr>
      </p:pic>
      <p:pic>
        <p:nvPicPr>
          <p:cNvPr id="5" name="Picture 4"/>
          <p:cNvPicPr>
            <a:picLocks noChangeAspect="1"/>
          </p:cNvPicPr>
          <p:nvPr/>
        </p:nvPicPr>
        <p:blipFill>
          <a:blip r:embed="rId3"/>
          <a:stretch>
            <a:fillRect/>
          </a:stretch>
        </p:blipFill>
        <p:spPr>
          <a:xfrm>
            <a:off x="5220823" y="2533071"/>
            <a:ext cx="3607578" cy="2837097"/>
          </a:xfrm>
          <a:prstGeom prst="rect">
            <a:avLst/>
          </a:prstGeom>
        </p:spPr>
      </p:pic>
      <p:sp>
        <p:nvSpPr>
          <p:cNvPr id="6" name="TextBox 5"/>
          <p:cNvSpPr txBox="1"/>
          <p:nvPr/>
        </p:nvSpPr>
        <p:spPr>
          <a:xfrm>
            <a:off x="338734" y="2068190"/>
            <a:ext cx="1356462" cy="369332"/>
          </a:xfrm>
          <a:prstGeom prst="rect">
            <a:avLst/>
          </a:prstGeom>
          <a:noFill/>
        </p:spPr>
        <p:txBody>
          <a:bodyPr wrap="none" rtlCol="0">
            <a:spAutoFit/>
          </a:bodyPr>
          <a:lstStyle/>
          <a:p>
            <a:r>
              <a:rPr lang="en-US" b="1" u="sng" dirty="0" smtClean="0"/>
              <a:t>BBP Column</a:t>
            </a:r>
            <a:endParaRPr lang="en-US" b="1" u="sng" dirty="0"/>
          </a:p>
        </p:txBody>
      </p:sp>
      <p:sp>
        <p:nvSpPr>
          <p:cNvPr id="7" name="TextBox 6"/>
          <p:cNvSpPr txBox="1"/>
          <p:nvPr/>
        </p:nvSpPr>
        <p:spPr>
          <a:xfrm>
            <a:off x="5483977" y="2068190"/>
            <a:ext cx="1368131" cy="369332"/>
          </a:xfrm>
          <a:prstGeom prst="rect">
            <a:avLst/>
          </a:prstGeom>
          <a:noFill/>
        </p:spPr>
        <p:txBody>
          <a:bodyPr wrap="none" rtlCol="0">
            <a:spAutoFit/>
          </a:bodyPr>
          <a:lstStyle/>
          <a:p>
            <a:r>
              <a:rPr lang="en-US" b="1" u="sng" dirty="0" err="1" smtClean="0"/>
              <a:t>Hipocampus</a:t>
            </a:r>
            <a:endParaRPr lang="en-US" b="1" u="sng" dirty="0"/>
          </a:p>
        </p:txBody>
      </p:sp>
      <p:sp>
        <p:nvSpPr>
          <p:cNvPr id="8" name="TextBox 7"/>
          <p:cNvSpPr txBox="1"/>
          <p:nvPr/>
        </p:nvSpPr>
        <p:spPr>
          <a:xfrm>
            <a:off x="7297371" y="1227459"/>
            <a:ext cx="153103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They did not create a similar figure for the cortex</a:t>
            </a:r>
            <a:endParaRPr lang="en-US" dirty="0"/>
          </a:p>
        </p:txBody>
      </p:sp>
      <p:cxnSp>
        <p:nvCxnSpPr>
          <p:cNvPr id="10" name="Straight Arrow Connector 9"/>
          <p:cNvCxnSpPr>
            <a:stCxn id="8" idx="1"/>
            <a:endCxn id="7" idx="0"/>
          </p:cNvCxnSpPr>
          <p:nvPr/>
        </p:nvCxnSpPr>
        <p:spPr>
          <a:xfrm flipH="1">
            <a:off x="6168043" y="1827624"/>
            <a:ext cx="1129328" cy="24056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297371" y="5899313"/>
            <a:ext cx="171796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Estimated </a:t>
            </a:r>
            <a:r>
              <a:rPr lang="en-US"/>
              <a:t>from extracellular recording</a:t>
            </a:r>
            <a:endParaRPr lang="en-US" dirty="0"/>
          </a:p>
        </p:txBody>
      </p:sp>
      <p:cxnSp>
        <p:nvCxnSpPr>
          <p:cNvPr id="13" name="Straight Arrow Connector 12"/>
          <p:cNvCxnSpPr/>
          <p:nvPr/>
        </p:nvCxnSpPr>
        <p:spPr>
          <a:xfrm>
            <a:off x="6785110" y="5370168"/>
            <a:ext cx="512261" cy="4648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99305" y="5370168"/>
            <a:ext cx="5868737" cy="1200329"/>
          </a:xfrm>
          <a:prstGeom prst="rect">
            <a:avLst/>
          </a:prstGeom>
          <a:noFill/>
        </p:spPr>
        <p:txBody>
          <a:bodyPr wrap="square" rtlCol="0">
            <a:spAutoFit/>
          </a:bodyPr>
          <a:lstStyle/>
          <a:p>
            <a:r>
              <a:rPr lang="en-US" dirty="0" smtClean="0"/>
              <a:t>It seems that in the cortex after a specific percent of L23 neurons activation, there is an explosion of activity. </a:t>
            </a:r>
          </a:p>
          <a:p>
            <a:r>
              <a:rPr lang="en-US" dirty="0" smtClean="0"/>
              <a:t>Anyway, as most of their paper talks about the hippocampus it is hard to replicate exactly the paper</a:t>
            </a:r>
            <a:endParaRPr lang="en-US" dirty="0"/>
          </a:p>
        </p:txBody>
      </p:sp>
      <p:sp>
        <p:nvSpPr>
          <p:cNvPr id="3" name="TextBox 2"/>
          <p:cNvSpPr txBox="1"/>
          <p:nvPr/>
        </p:nvSpPr>
        <p:spPr>
          <a:xfrm rot="16200000">
            <a:off x="255095" y="4320540"/>
            <a:ext cx="399468" cy="369332"/>
          </a:xfrm>
          <a:prstGeom prst="rect">
            <a:avLst/>
          </a:prstGeom>
          <a:noFill/>
        </p:spPr>
        <p:txBody>
          <a:bodyPr wrap="none" rtlCol="0">
            <a:spAutoFit/>
          </a:bodyPr>
          <a:lstStyle/>
          <a:p>
            <a:r>
              <a:rPr lang="en-US" smtClean="0"/>
              <a:t>L5</a:t>
            </a:r>
            <a:endParaRPr lang="en-US"/>
          </a:p>
        </p:txBody>
      </p:sp>
    </p:spTree>
    <p:extLst>
      <p:ext uri="{BB962C8B-B14F-4D97-AF65-F5344CB8AC3E}">
        <p14:creationId xmlns:p14="http://schemas.microsoft.com/office/powerpoint/2010/main" val="86484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9762"/>
            <a:ext cx="5396369" cy="737164"/>
          </a:xfrm>
        </p:spPr>
        <p:txBody>
          <a:bodyPr/>
          <a:lstStyle/>
          <a:p>
            <a:r>
              <a:rPr lang="en-US" dirty="0" smtClean="0"/>
              <a:t>Voltage response </a:t>
            </a:r>
            <a:endParaRPr lang="en-US" dirty="0"/>
          </a:p>
        </p:txBody>
      </p:sp>
      <p:sp>
        <p:nvSpPr>
          <p:cNvPr id="3" name="Content Placeholder 2"/>
          <p:cNvSpPr>
            <a:spLocks noGrp="1"/>
          </p:cNvSpPr>
          <p:nvPr>
            <p:ph idx="1"/>
          </p:nvPr>
        </p:nvSpPr>
        <p:spPr>
          <a:xfrm>
            <a:off x="4348880" y="2322991"/>
            <a:ext cx="4582178" cy="440348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Which if from the cortex, but the problem is that the different between the L23 activation needed to reach 0.5 firing probability is really low 340 to 342. You can see that in the figure the difference in </a:t>
            </a:r>
            <a:r>
              <a:rPr lang="en-US" dirty="0" err="1" smtClean="0"/>
              <a:t>ChR</a:t>
            </a:r>
            <a:r>
              <a:rPr lang="en-US" dirty="0" smtClean="0"/>
              <a:t> activation is </a:t>
            </a:r>
            <a:r>
              <a:rPr lang="en-US" smtClean="0"/>
              <a:t>much larger.</a:t>
            </a:r>
            <a:br>
              <a:rPr lang="en-US" smtClean="0"/>
            </a:br>
            <a:endParaRPr lang="en-US" dirty="0"/>
          </a:p>
        </p:txBody>
      </p:sp>
      <p:pic>
        <p:nvPicPr>
          <p:cNvPr id="4" name="Picture 3"/>
          <p:cNvPicPr>
            <a:picLocks noChangeAspect="1"/>
          </p:cNvPicPr>
          <p:nvPr/>
        </p:nvPicPr>
        <p:blipFill>
          <a:blip r:embed="rId2"/>
          <a:stretch>
            <a:fillRect/>
          </a:stretch>
        </p:blipFill>
        <p:spPr>
          <a:xfrm>
            <a:off x="628650" y="2104371"/>
            <a:ext cx="2988212" cy="4131849"/>
          </a:xfrm>
          <a:prstGeom prst="rect">
            <a:avLst/>
          </a:prstGeom>
        </p:spPr>
      </p:pic>
      <p:sp>
        <p:nvSpPr>
          <p:cNvPr id="5" name="Content Placeholder 2"/>
          <p:cNvSpPr txBox="1">
            <a:spLocks/>
          </p:cNvSpPr>
          <p:nvPr/>
        </p:nvSpPr>
        <p:spPr>
          <a:xfrm>
            <a:off x="781050" y="1502036"/>
            <a:ext cx="7886700"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 tired to replicate this figure:</a:t>
            </a:r>
            <a:endParaRPr lang="en-US" dirty="0"/>
          </a:p>
        </p:txBody>
      </p:sp>
      <p:cxnSp>
        <p:nvCxnSpPr>
          <p:cNvPr id="7" name="Straight Arrow Connector 6"/>
          <p:cNvCxnSpPr/>
          <p:nvPr/>
        </p:nvCxnSpPr>
        <p:spPr>
          <a:xfrm flipH="1" flipV="1">
            <a:off x="2931090" y="3056351"/>
            <a:ext cx="1427968" cy="202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12154"/>
      </p:ext>
    </p:extLst>
  </p:cSld>
  <p:clrMapOvr>
    <a:masterClrMapping/>
  </p:clrMapOvr>
</p:sld>
</file>

<file path=ppt/theme/theme1.xml><?xml version="1.0" encoding="utf-8"?>
<a:theme xmlns:a="http://schemas.openxmlformats.org/drawingml/2006/main" name="tt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tt" id="{3D54384A-3F77-5B4D-B52E-D794F9135496}" vid="{5E82D76E-A1AB-E14E-A7A1-9446D949A5BD}"/>
    </a:ext>
  </a:extLst>
</a:theme>
</file>

<file path=docProps/app.xml><?xml version="1.0" encoding="utf-8"?>
<Properties xmlns="http://schemas.openxmlformats.org/officeDocument/2006/extended-properties" xmlns:vt="http://schemas.openxmlformats.org/officeDocument/2006/docPropsVTypes">
  <Template>Default Theme</Template>
  <TotalTime>2708</TotalTime>
  <Words>162</Words>
  <Application>Microsoft Macintosh PowerPoint</Application>
  <PresentationFormat>On-screen Show (4:3)</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ttt</vt:lpstr>
      <vt:lpstr>Experiment reproduction : Input normalization by global feedforward inhibition expands cortical dynamic range</vt:lpstr>
      <vt:lpstr>Cortex results does not fit experiment estimation</vt:lpstr>
      <vt:lpstr>Voltage response </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reproduction : Input normalization by global feedforward inhibition expands cortical dynamic range</dc:title>
  <dc:creator>Oren Amsalem</dc:creator>
  <cp:lastModifiedBy>Oren Amsalem</cp:lastModifiedBy>
  <cp:revision>7</cp:revision>
  <dcterms:created xsi:type="dcterms:W3CDTF">2017-05-24T09:06:49Z</dcterms:created>
  <dcterms:modified xsi:type="dcterms:W3CDTF">2017-05-29T10:46:29Z</dcterms:modified>
</cp:coreProperties>
</file>