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4EF6-E298-4BB8-A683-094D1139D2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5248-8A25-49B3-A4F8-D5D87E27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6" t="36326" r="41081" b="31499"/>
          <a:stretch/>
        </p:blipFill>
        <p:spPr>
          <a:xfrm>
            <a:off x="-5133718" y="1158050"/>
            <a:ext cx="4333103" cy="42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</dc:creator>
  <cp:lastModifiedBy>Oren</cp:lastModifiedBy>
  <cp:revision>4</cp:revision>
  <dcterms:created xsi:type="dcterms:W3CDTF">2020-06-23T13:12:46Z</dcterms:created>
  <dcterms:modified xsi:type="dcterms:W3CDTF">2020-06-23T14:34:13Z</dcterms:modified>
</cp:coreProperties>
</file>