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features</a:t>
            </a:r>
          </a:p>
        </c:rich>
      </c:tx>
      <c:layout>
        <c:manualLayout>
          <c:xMode val="edge"/>
          <c:yMode val="edge"/>
          <c:x val="0.40523365714511062"/>
          <c:y val="1.734605377276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ערכי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גיליון1!$A$2:$A$4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גיליון1!$B$2:$B$4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CA-4325-809C-9B92D2072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926640"/>
        <c:axId val="733746712"/>
      </c:scatterChart>
      <c:valAx>
        <c:axId val="36592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33746712"/>
        <c:crosses val="autoZero"/>
        <c:crossBetween val="midCat"/>
      </c:valAx>
      <c:valAx>
        <c:axId val="73374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6592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5E97-4599-4B8A-AA91-B02D1AFF469E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38AB-53CA-436E-9BF7-FFF62FA0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709" y="462940"/>
            <a:ext cx="6124575" cy="3129668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Malware Analysis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" name="Graphic 6" descr="חרק">
            <a:extLst>
              <a:ext uri="{FF2B5EF4-FFF2-40B4-BE49-F238E27FC236}">
                <a16:creationId xmlns:a16="http://schemas.microsoft.com/office/drawing/2014/main" id="{953498C1-4F65-44CB-A70C-FA3EB90ED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2387175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Dynamically find the best model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תמונה שמכילה טקסט&#10;&#10;התיאור נוצר באופן אוטומט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3" y="1770610"/>
            <a:ext cx="10174778" cy="508643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92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E2469C6-D8C7-4039-87E2-3C69574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1286366"/>
            <a:ext cx="9235440" cy="5014682"/>
          </a:xfrm>
        </p:spPr>
      </p:pic>
      <p:sp>
        <p:nvSpPr>
          <p:cNvPr id="8" name="אליפסה 7">
            <a:extLst>
              <a:ext uri="{FF2B5EF4-FFF2-40B4-BE49-F238E27FC236}">
                <a16:creationId xmlns:a16="http://schemas.microsoft.com/office/drawing/2014/main" id="{C01E28D9-D7A3-4641-A182-640722C55BD4}"/>
              </a:ext>
            </a:extLst>
          </p:cNvPr>
          <p:cNvSpPr/>
          <p:nvPr/>
        </p:nvSpPr>
        <p:spPr>
          <a:xfrm>
            <a:off x="2701637" y="3429000"/>
            <a:ext cx="4688378" cy="4821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542C6ACF-903C-42C2-A1AE-37965872EAB1}"/>
              </a:ext>
            </a:extLst>
          </p:cNvPr>
          <p:cNvSpPr/>
          <p:nvPr/>
        </p:nvSpPr>
        <p:spPr>
          <a:xfrm>
            <a:off x="2460567" y="5976851"/>
            <a:ext cx="3524597" cy="4821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7D633B-90F3-456E-9191-9C8BFA94BA87}"/>
              </a:ext>
            </a:extLst>
          </p:cNvPr>
          <p:cNvSpPr txBox="1"/>
          <p:nvPr/>
        </p:nvSpPr>
        <p:spPr>
          <a:xfrm>
            <a:off x="1022465" y="279061"/>
            <a:ext cx="35329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Outputs:</a:t>
            </a: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45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Step 1: Drop redundant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87272"/>
            <a:ext cx="7793542" cy="3139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>
                <a:latin typeface="David" panose="020E0502060401010101" pitchFamily="34" charset="-79"/>
                <a:cs typeface="David" panose="020E0502060401010101" pitchFamily="34" charset="-79"/>
              </a:rPr>
              <a:t>We First remove redundant data – data that we can’t use by order or data that has no effect on the learning process, columns such as bid-cwr packets – that is often related to congestion but in this case this flag has no effect for finding malware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367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Drop redundant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161154" cy="30911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We also remove data that is forbidden to use so the data frame would get smaller and easier to read.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65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74363"/>
            <a:ext cx="312637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2: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CA61FFBE-0206-4484-BC48-4B98D7BCB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4516310" y="961812"/>
            <a:ext cx="623277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A3D614D-4277-448D-838A-B4FA1648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general packets data features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32BBD10B-1145-4F11-B579-2362B0C19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r="3141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576D112E-324D-436B-8035-7E6D48C3E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22421"/>
              </p:ext>
            </p:extLst>
          </p:nvPr>
        </p:nvGraphicFramePr>
        <p:xfrm>
          <a:off x="7546975" y="2516188"/>
          <a:ext cx="3803650" cy="366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29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2F8E7028-EF39-46CC-82E2-E6896572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93" y="1839008"/>
            <a:ext cx="8146471" cy="4324572"/>
          </a:xfr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A8B874CD-F291-4033-903D-BC7464194DA1}"/>
              </a:ext>
            </a:extLst>
          </p:cNvPr>
          <p:cNvCxnSpPr/>
          <p:nvPr/>
        </p:nvCxnSpPr>
        <p:spPr>
          <a:xfrm>
            <a:off x="1845426" y="4197928"/>
            <a:ext cx="1205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0792D6A-9B94-4F6C-B88A-9F0212BA0F03}"/>
              </a:ext>
            </a:extLst>
          </p:cNvPr>
          <p:cNvSpPr txBox="1"/>
          <p:nvPr/>
        </p:nvSpPr>
        <p:spPr>
          <a:xfrm>
            <a:off x="448887" y="3782293"/>
            <a:ext cx="1288473" cy="646331"/>
          </a:xfrm>
          <a:prstGeom prst="rect">
            <a:avLst/>
          </a:prstGeom>
          <a:noFill/>
          <a:ln w="12700">
            <a:solidFill>
              <a:srgbClr val="FF0000">
                <a:alpha val="98000"/>
              </a:srgb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Redundant feature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28991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We can see that the longer the packet the likely it is to be benign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2"/>
          <a:stretch/>
        </p:blipFill>
        <p:spPr>
          <a:xfrm>
            <a:off x="4941151" y="773084"/>
            <a:ext cx="7003499" cy="46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5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E2E4684-9313-4872-884C-14B9F3F1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75" y="36973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Normalization of the data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142ECAE-DE4D-48FE-926B-C4C74B42F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" r="-3" b="10164"/>
          <a:stretch/>
        </p:blipFill>
        <p:spPr>
          <a:xfrm>
            <a:off x="380377" y="4163148"/>
            <a:ext cx="3875739" cy="23217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BC26C7D-9642-47C4-B147-35D612D1C2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" r="-2" b="21904"/>
          <a:stretch/>
        </p:blipFill>
        <p:spPr>
          <a:xfrm>
            <a:off x="573332" y="1762298"/>
            <a:ext cx="3682784" cy="2193788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487A9CF-1F50-44C5-9AD6-EA346FB8F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59140" r="14534" b="12588"/>
          <a:stretch/>
        </p:blipFill>
        <p:spPr>
          <a:xfrm>
            <a:off x="4829438" y="1474186"/>
            <a:ext cx="7288580" cy="35855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Step 3:Training and Fitting</a:t>
            </a:r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34" y="2140037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Training and fitting are main objectives, but how can we compare some ML algorithms on the same features to see which gives the best results ?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 that trains and test stack of ML algorithms and than compares between the results and choose automatically the best model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DA6F990-588E-4669-9663-DAD5376C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73" y="3056958"/>
            <a:ext cx="5827997" cy="30362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283AE1A4-E7D3-4208-B0B4-98D5990AF203}"/>
              </a:ext>
            </a:extLst>
          </p:cNvPr>
          <p:cNvSpPr/>
          <p:nvPr/>
        </p:nvSpPr>
        <p:spPr>
          <a:xfrm>
            <a:off x="9301942" y="3291840"/>
            <a:ext cx="2051858" cy="24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6DB2077-D54B-4A2E-9F7F-9B2C1C660211}"/>
              </a:ext>
            </a:extLst>
          </p:cNvPr>
          <p:cNvSpPr txBox="1"/>
          <p:nvPr/>
        </p:nvSpPr>
        <p:spPr>
          <a:xfrm>
            <a:off x="9509760" y="4039985"/>
            <a:ext cx="16874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Best score model</a:t>
            </a:r>
            <a:endParaRPr lang="he-IL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330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179</Words>
  <Application>Microsoft Office PowerPoint</Application>
  <PresentationFormat>מסך רחב</PresentationFormat>
  <Paragraphs>19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David</vt:lpstr>
      <vt:lpstr>Office Theme</vt:lpstr>
      <vt:lpstr>Malware Analysis</vt:lpstr>
      <vt:lpstr>Step 1: Drop redundant data</vt:lpstr>
      <vt:lpstr>Drop redundant data</vt:lpstr>
      <vt:lpstr>Step 2: Analysis</vt:lpstr>
      <vt:lpstr>find general packets data features</vt:lpstr>
      <vt:lpstr>Correlation matrix </vt:lpstr>
      <vt:lpstr>מצגת של PowerPoint‏</vt:lpstr>
      <vt:lpstr>Normalization of the data</vt:lpstr>
      <vt:lpstr>Step 3:Training and Fitting</vt:lpstr>
      <vt:lpstr>Dynamically find the best model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</dc:title>
  <dc:creator>Eldar</dc:creator>
  <cp:lastModifiedBy>orenlac93@gmail.com</cp:lastModifiedBy>
  <cp:revision>11</cp:revision>
  <dcterms:created xsi:type="dcterms:W3CDTF">2021-12-14T20:32:29Z</dcterms:created>
  <dcterms:modified xsi:type="dcterms:W3CDTF">2022-02-05T10:04:01Z</dcterms:modified>
</cp:coreProperties>
</file>