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81" r:id="rId3"/>
    <p:sldId id="357" r:id="rId4"/>
    <p:sldId id="373" r:id="rId5"/>
    <p:sldId id="372" r:id="rId6"/>
    <p:sldId id="371" r:id="rId7"/>
    <p:sldId id="374" r:id="rId8"/>
    <p:sldId id="265" r:id="rId9"/>
    <p:sldId id="376" r:id="rId10"/>
    <p:sldId id="379" r:id="rId11"/>
    <p:sldId id="377" r:id="rId12"/>
    <p:sldId id="375" r:id="rId13"/>
    <p:sldId id="384" r:id="rId14"/>
    <p:sldId id="382" r:id="rId15"/>
    <p:sldId id="339" r:id="rId16"/>
    <p:sldId id="266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5577F-E465-4E1E-AFCF-136DC5B99090}">
          <p14:sldIdLst>
            <p14:sldId id="256"/>
            <p14:sldId id="381"/>
            <p14:sldId id="357"/>
            <p14:sldId id="373"/>
            <p14:sldId id="372"/>
            <p14:sldId id="371"/>
            <p14:sldId id="374"/>
            <p14:sldId id="265"/>
            <p14:sldId id="376"/>
            <p14:sldId id="379"/>
            <p14:sldId id="377"/>
            <p14:sldId id="375"/>
            <p14:sldId id="384"/>
            <p14:sldId id="382"/>
            <p14:sldId id="33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97E7B-F8A5-4B71-B0C8-4ED8C017BA08}" v="154" dt="2024-03-13T10:06:4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F5EF-AEC4-490B-9F08-12554FBBBFE5}" type="datetimeFigureOut">
              <a:rPr lang="en-IL" smtClean="0"/>
              <a:t>13/03/2024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F79E-C3B8-439C-BD62-3D59E5CA81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528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When we leave home, all most all of us check a thousand times if they left anything important behind. And a lot of those cases we do forget to take something like our glasses or wallet.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F79E-C3B8-439C-BD62-3D59E5CA81A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83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726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020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41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05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fell"/>
              </a:rPr>
              <a:t>If it </a:t>
            </a:r>
            <a:r>
              <a:rPr lang="en-US" i="0" dirty="0" err="1">
                <a:solidFill>
                  <a:srgbClr val="242424"/>
                </a:solidFill>
                <a:effectLst/>
                <a:latin typeface="fell"/>
              </a:rPr>
              <a:t>Ain’t</a:t>
            </a:r>
            <a:r>
              <a:rPr lang="en-US" i="0" dirty="0">
                <a:solidFill>
                  <a:srgbClr val="242424"/>
                </a:solidFill>
                <a:effectLst/>
                <a:latin typeface="fell"/>
              </a:rPr>
              <a:t> Broke…</a:t>
            </a:r>
          </a:p>
          <a:p>
            <a:r>
              <a:rPr lang="en-US" i="0" dirty="0" err="1">
                <a:solidFill>
                  <a:srgbClr val="242424"/>
                </a:solidFill>
                <a:effectLst/>
                <a:latin typeface="fell"/>
              </a:rPr>
              <a:t>Wifi</a:t>
            </a:r>
            <a:r>
              <a:rPr lang="en-US" i="0" dirty="0">
                <a:solidFill>
                  <a:srgbClr val="242424"/>
                </a:solidFill>
                <a:effectLst/>
                <a:latin typeface="fell"/>
              </a:rPr>
              <a:t> add accurate </a:t>
            </a:r>
          </a:p>
          <a:p>
            <a:r>
              <a:rPr lang="he-IL" i="0" dirty="0">
                <a:solidFill>
                  <a:srgbClr val="242424"/>
                </a:solidFill>
                <a:effectLst/>
                <a:latin typeface="fell"/>
              </a:rPr>
              <a:t>בלוטוס הוא לא למרחקים גדולים, אנחנו רוצים משהו שיהווה תחליף כשעובדים או נמצאים במקום גדול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F79E-C3B8-439C-BD62-3D59E5CA81A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927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694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059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49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רצינו למצוא פתרון לשכיחת דברים חשובים.</a:t>
            </a:r>
          </a:p>
          <a:p>
            <a:pPr algn="r" rtl="1"/>
            <a:r>
              <a:rPr lang="he-IL" dirty="0"/>
              <a:t> להביא חידוש שלא קיים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545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926A-A89C-D616-C0A9-A009651D1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17FED-CCEC-9FFA-16E4-ABD2B3D7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41F932-2E01-06DA-0961-FD951034BF76}"/>
              </a:ext>
            </a:extLst>
          </p:cNvPr>
          <p:cNvGrpSpPr/>
          <p:nvPr userDrawn="1"/>
        </p:nvGrpSpPr>
        <p:grpSpPr>
          <a:xfrm rot="10800000">
            <a:off x="-2540698" y="0"/>
            <a:ext cx="7048404" cy="7210425"/>
            <a:chOff x="7670896" y="-352425"/>
            <a:chExt cx="7048404" cy="721042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BF105E7-BEAA-D22F-A9C2-6DA9B532AE7D}"/>
                </a:ext>
              </a:extLst>
            </p:cNvPr>
            <p:cNvSpPr/>
            <p:nvPr userDrawn="1"/>
          </p:nvSpPr>
          <p:spPr>
            <a:xfrm>
              <a:off x="7670896" y="0"/>
              <a:ext cx="6058348" cy="6858000"/>
            </a:xfrm>
            <a:custGeom>
              <a:avLst/>
              <a:gdLst>
                <a:gd name="connsiteX0" fmla="*/ 5775314 w 6058348"/>
                <a:gd name="connsiteY0" fmla="*/ 6830929 h 6858000"/>
                <a:gd name="connsiteX1" fmla="*/ 5755157 w 6058348"/>
                <a:gd name="connsiteY1" fmla="*/ 6838228 h 6858000"/>
                <a:gd name="connsiteX2" fmla="*/ 5751312 w 6058348"/>
                <a:gd name="connsiteY2" fmla="*/ 6840574 h 6858000"/>
                <a:gd name="connsiteX3" fmla="*/ 5764972 w 6058348"/>
                <a:gd name="connsiteY3" fmla="*/ 6836167 h 6858000"/>
                <a:gd name="connsiteX4" fmla="*/ 6058348 w 6058348"/>
                <a:gd name="connsiteY4" fmla="*/ 6809240 h 6858000"/>
                <a:gd name="connsiteX5" fmla="*/ 6058348 w 6058348"/>
                <a:gd name="connsiteY5" fmla="*/ 6858000 h 6858000"/>
                <a:gd name="connsiteX6" fmla="*/ 5977136 w 6058348"/>
                <a:gd name="connsiteY6" fmla="*/ 6858000 h 6858000"/>
                <a:gd name="connsiteX7" fmla="*/ 5977921 w 6058348"/>
                <a:gd name="connsiteY7" fmla="*/ 6857705 h 6858000"/>
                <a:gd name="connsiteX8" fmla="*/ 6025527 w 6058348"/>
                <a:gd name="connsiteY8" fmla="*/ 6829598 h 6858000"/>
                <a:gd name="connsiteX9" fmla="*/ 6018182 w 6058348"/>
                <a:gd name="connsiteY9" fmla="*/ 6739091 h 6858000"/>
                <a:gd name="connsiteX10" fmla="*/ 6017901 w 6058348"/>
                <a:gd name="connsiteY10" fmla="*/ 6739114 h 6858000"/>
                <a:gd name="connsiteX11" fmla="*/ 6012472 w 6058348"/>
                <a:gd name="connsiteY11" fmla="*/ 6751767 h 6858000"/>
                <a:gd name="connsiteX12" fmla="*/ 5952444 w 6058348"/>
                <a:gd name="connsiteY12" fmla="*/ 6791725 h 6858000"/>
                <a:gd name="connsiteX13" fmla="*/ 5881449 w 6058348"/>
                <a:gd name="connsiteY13" fmla="*/ 6838083 h 6858000"/>
                <a:gd name="connsiteX14" fmla="*/ 5884949 w 6058348"/>
                <a:gd name="connsiteY14" fmla="*/ 6838200 h 6858000"/>
                <a:gd name="connsiteX15" fmla="*/ 5951666 w 6058348"/>
                <a:gd name="connsiteY15" fmla="*/ 6794627 h 6858000"/>
                <a:gd name="connsiteX16" fmla="*/ 6011694 w 6058348"/>
                <a:gd name="connsiteY16" fmla="*/ 6754670 h 6858000"/>
                <a:gd name="connsiteX17" fmla="*/ 6018182 w 6058348"/>
                <a:gd name="connsiteY17" fmla="*/ 6739091 h 6858000"/>
                <a:gd name="connsiteX18" fmla="*/ 1828503 w 6058348"/>
                <a:gd name="connsiteY18" fmla="*/ 6699175 h 6858000"/>
                <a:gd name="connsiteX19" fmla="*/ 1858008 w 6058348"/>
                <a:gd name="connsiteY19" fmla="*/ 6708052 h 6858000"/>
                <a:gd name="connsiteX20" fmla="*/ 1977044 w 6058348"/>
                <a:gd name="connsiteY20" fmla="*/ 6775753 h 6858000"/>
                <a:gd name="connsiteX21" fmla="*/ 2030914 w 6058348"/>
                <a:gd name="connsiteY21" fmla="*/ 6793299 h 6858000"/>
                <a:gd name="connsiteX22" fmla="*/ 2104411 w 6058348"/>
                <a:gd name="connsiteY22" fmla="*/ 6858000 h 6858000"/>
                <a:gd name="connsiteX23" fmla="*/ 2029236 w 6058348"/>
                <a:gd name="connsiteY23" fmla="*/ 6858000 h 6858000"/>
                <a:gd name="connsiteX24" fmla="*/ 1978430 w 6058348"/>
                <a:gd name="connsiteY24" fmla="*/ 6816601 h 6858000"/>
                <a:gd name="connsiteX25" fmla="*/ 1897054 w 6058348"/>
                <a:gd name="connsiteY25" fmla="*/ 6763661 h 6858000"/>
                <a:gd name="connsiteX26" fmla="*/ 1813581 w 6058348"/>
                <a:gd name="connsiteY26" fmla="*/ 6707045 h 6858000"/>
                <a:gd name="connsiteX27" fmla="*/ 1828503 w 6058348"/>
                <a:gd name="connsiteY27" fmla="*/ 6699175 h 6858000"/>
                <a:gd name="connsiteX28" fmla="*/ 6058348 w 6058348"/>
                <a:gd name="connsiteY28" fmla="*/ 6646154 h 6858000"/>
                <a:gd name="connsiteX29" fmla="*/ 6058348 w 6058348"/>
                <a:gd name="connsiteY29" fmla="*/ 6798878 h 6858000"/>
                <a:gd name="connsiteX30" fmla="*/ 6007790 w 6058348"/>
                <a:gd name="connsiteY30" fmla="*/ 6831072 h 6858000"/>
                <a:gd name="connsiteX31" fmla="*/ 5960666 w 6058348"/>
                <a:gd name="connsiteY31" fmla="*/ 6858000 h 6858000"/>
                <a:gd name="connsiteX32" fmla="*/ 5702396 w 6058348"/>
                <a:gd name="connsiteY32" fmla="*/ 6858000 h 6858000"/>
                <a:gd name="connsiteX33" fmla="*/ 5701558 w 6058348"/>
                <a:gd name="connsiteY33" fmla="*/ 6857641 h 6858000"/>
                <a:gd name="connsiteX34" fmla="*/ 5700561 w 6058348"/>
                <a:gd name="connsiteY34" fmla="*/ 6858000 h 6858000"/>
                <a:gd name="connsiteX35" fmla="*/ 5617693 w 6058348"/>
                <a:gd name="connsiteY35" fmla="*/ 6858000 h 6858000"/>
                <a:gd name="connsiteX36" fmla="*/ 5769518 w 6058348"/>
                <a:gd name="connsiteY36" fmla="*/ 6795637 h 6858000"/>
                <a:gd name="connsiteX37" fmla="*/ 5895870 w 6058348"/>
                <a:gd name="connsiteY37" fmla="*/ 6726747 h 6858000"/>
                <a:gd name="connsiteX38" fmla="*/ 6033724 w 6058348"/>
                <a:gd name="connsiteY38" fmla="*/ 6660942 h 6858000"/>
                <a:gd name="connsiteX39" fmla="*/ 1704192 w 6058348"/>
                <a:gd name="connsiteY39" fmla="*/ 6494042 h 6858000"/>
                <a:gd name="connsiteX40" fmla="*/ 1805163 w 6058348"/>
                <a:gd name="connsiteY40" fmla="*/ 6542890 h 6858000"/>
                <a:gd name="connsiteX41" fmla="*/ 1840284 w 6058348"/>
                <a:gd name="connsiteY41" fmla="*/ 6595890 h 6858000"/>
                <a:gd name="connsiteX42" fmla="*/ 1986015 w 6058348"/>
                <a:gd name="connsiteY42" fmla="*/ 6684753 h 6858000"/>
                <a:gd name="connsiteX43" fmla="*/ 2277722 w 6058348"/>
                <a:gd name="connsiteY43" fmla="*/ 6850092 h 6858000"/>
                <a:gd name="connsiteX44" fmla="*/ 2294231 w 6058348"/>
                <a:gd name="connsiteY44" fmla="*/ 6858000 h 6858000"/>
                <a:gd name="connsiteX45" fmla="*/ 2184392 w 6058348"/>
                <a:gd name="connsiteY45" fmla="*/ 6858000 h 6858000"/>
                <a:gd name="connsiteX46" fmla="*/ 2137094 w 6058348"/>
                <a:gd name="connsiteY46" fmla="*/ 6834206 h 6858000"/>
                <a:gd name="connsiteX47" fmla="*/ 2043974 w 6058348"/>
                <a:gd name="connsiteY47" fmla="*/ 6790575 h 6858000"/>
                <a:gd name="connsiteX48" fmla="*/ 1940844 w 6058348"/>
                <a:gd name="connsiteY48" fmla="*/ 6703784 h 6858000"/>
                <a:gd name="connsiteX49" fmla="*/ 1808948 w 6058348"/>
                <a:gd name="connsiteY49" fmla="*/ 6609289 h 6858000"/>
                <a:gd name="connsiteX50" fmla="*/ 1672861 w 6058348"/>
                <a:gd name="connsiteY50" fmla="*/ 6507439 h 6858000"/>
                <a:gd name="connsiteX51" fmla="*/ 1704192 w 6058348"/>
                <a:gd name="connsiteY51" fmla="*/ 6494042 h 6858000"/>
                <a:gd name="connsiteX52" fmla="*/ 1413162 w 6058348"/>
                <a:gd name="connsiteY52" fmla="*/ 6406719 h 6858000"/>
                <a:gd name="connsiteX53" fmla="*/ 1705777 w 6058348"/>
                <a:gd name="connsiteY53" fmla="*/ 6637683 h 6858000"/>
                <a:gd name="connsiteX54" fmla="*/ 1813581 w 6058348"/>
                <a:gd name="connsiteY54" fmla="*/ 6707045 h 6858000"/>
                <a:gd name="connsiteX55" fmla="*/ 1894178 w 6058348"/>
                <a:gd name="connsiteY55" fmla="*/ 6762888 h 6858000"/>
                <a:gd name="connsiteX56" fmla="*/ 1975555 w 6058348"/>
                <a:gd name="connsiteY56" fmla="*/ 6815827 h 6858000"/>
                <a:gd name="connsiteX57" fmla="*/ 2027311 w 6058348"/>
                <a:gd name="connsiteY57" fmla="*/ 6858000 h 6858000"/>
                <a:gd name="connsiteX58" fmla="*/ 1975650 w 6058348"/>
                <a:gd name="connsiteY58" fmla="*/ 6858000 h 6858000"/>
                <a:gd name="connsiteX59" fmla="*/ 1904949 w 6058348"/>
                <a:gd name="connsiteY59" fmla="*/ 6808974 h 6858000"/>
                <a:gd name="connsiteX60" fmla="*/ 1831444 w 6058348"/>
                <a:gd name="connsiteY60" fmla="*/ 6755421 h 6858000"/>
                <a:gd name="connsiteX61" fmla="*/ 1759476 w 6058348"/>
                <a:gd name="connsiteY61" fmla="*/ 6701886 h 6858000"/>
                <a:gd name="connsiteX62" fmla="*/ 1688284 w 6058348"/>
                <a:gd name="connsiteY62" fmla="*/ 6645449 h 6858000"/>
                <a:gd name="connsiteX63" fmla="*/ 1591984 w 6058348"/>
                <a:gd name="connsiteY63" fmla="*/ 6579173 h 6858000"/>
                <a:gd name="connsiteX64" fmla="*/ 1510844 w 6058348"/>
                <a:gd name="connsiteY64" fmla="*/ 6513843 h 6858000"/>
                <a:gd name="connsiteX65" fmla="*/ 1449063 w 6058348"/>
                <a:gd name="connsiteY65" fmla="*/ 6456811 h 6858000"/>
                <a:gd name="connsiteX66" fmla="*/ 1413162 w 6058348"/>
                <a:gd name="connsiteY66" fmla="*/ 6406719 h 6858000"/>
                <a:gd name="connsiteX67" fmla="*/ 1521005 w 6058348"/>
                <a:gd name="connsiteY67" fmla="*/ 6360893 h 6858000"/>
                <a:gd name="connsiteX68" fmla="*/ 1567801 w 6058348"/>
                <a:gd name="connsiteY68" fmla="*/ 6370320 h 6858000"/>
                <a:gd name="connsiteX69" fmla="*/ 1704192 w 6058348"/>
                <a:gd name="connsiteY69" fmla="*/ 6494042 h 6858000"/>
                <a:gd name="connsiteX70" fmla="*/ 1680948 w 6058348"/>
                <a:gd name="connsiteY70" fmla="*/ 6500268 h 6858000"/>
                <a:gd name="connsiteX71" fmla="*/ 1521005 w 6058348"/>
                <a:gd name="connsiteY71" fmla="*/ 6360893 h 6858000"/>
                <a:gd name="connsiteX72" fmla="*/ 1399798 w 6058348"/>
                <a:gd name="connsiteY72" fmla="*/ 6033698 h 6858000"/>
                <a:gd name="connsiteX73" fmla="*/ 1399604 w 6058348"/>
                <a:gd name="connsiteY73" fmla="*/ 6034532 h 6858000"/>
                <a:gd name="connsiteX74" fmla="*/ 1406136 w 6058348"/>
                <a:gd name="connsiteY74" fmla="*/ 6049010 h 6858000"/>
                <a:gd name="connsiteX75" fmla="*/ 1408539 w 6058348"/>
                <a:gd name="connsiteY75" fmla="*/ 6044319 h 6858000"/>
                <a:gd name="connsiteX76" fmla="*/ 1036872 w 6058348"/>
                <a:gd name="connsiteY76" fmla="*/ 6016343 h 6858000"/>
                <a:gd name="connsiteX77" fmla="*/ 1202872 w 6058348"/>
                <a:gd name="connsiteY77" fmla="*/ 6179134 h 6858000"/>
                <a:gd name="connsiteX78" fmla="*/ 1230684 w 6058348"/>
                <a:gd name="connsiteY78" fmla="*/ 6236401 h 6858000"/>
                <a:gd name="connsiteX79" fmla="*/ 1151880 w 6058348"/>
                <a:gd name="connsiteY79" fmla="*/ 6162355 h 6858000"/>
                <a:gd name="connsiteX80" fmla="*/ 1094528 w 6058348"/>
                <a:gd name="connsiteY80" fmla="*/ 6100288 h 6858000"/>
                <a:gd name="connsiteX81" fmla="*/ 1036872 w 6058348"/>
                <a:gd name="connsiteY81" fmla="*/ 6016343 h 6858000"/>
                <a:gd name="connsiteX82" fmla="*/ 729934 w 6058348"/>
                <a:gd name="connsiteY82" fmla="*/ 5606776 h 6858000"/>
                <a:gd name="connsiteX83" fmla="*/ 738318 w 6058348"/>
                <a:gd name="connsiteY83" fmla="*/ 5619162 h 6858000"/>
                <a:gd name="connsiteX84" fmla="*/ 741534 w 6058348"/>
                <a:gd name="connsiteY84" fmla="*/ 5622080 h 6858000"/>
                <a:gd name="connsiteX85" fmla="*/ 864907 w 6058348"/>
                <a:gd name="connsiteY85" fmla="*/ 5288164 h 6858000"/>
                <a:gd name="connsiteX86" fmla="*/ 868725 w 6058348"/>
                <a:gd name="connsiteY86" fmla="*/ 5296695 h 6858000"/>
                <a:gd name="connsiteX87" fmla="*/ 869268 w 6058348"/>
                <a:gd name="connsiteY87" fmla="*/ 5295812 h 6858000"/>
                <a:gd name="connsiteX88" fmla="*/ 566239 w 6058348"/>
                <a:gd name="connsiteY88" fmla="*/ 5278338 h 6858000"/>
                <a:gd name="connsiteX89" fmla="*/ 640251 w 6058348"/>
                <a:gd name="connsiteY89" fmla="*/ 5436620 h 6858000"/>
                <a:gd name="connsiteX90" fmla="*/ 582093 w 6058348"/>
                <a:gd name="connsiteY90" fmla="*/ 5309152 h 6858000"/>
                <a:gd name="connsiteX91" fmla="*/ 457312 w 6058348"/>
                <a:gd name="connsiteY91" fmla="*/ 5107590 h 6858000"/>
                <a:gd name="connsiteX92" fmla="*/ 518858 w 6058348"/>
                <a:gd name="connsiteY92" fmla="*/ 5177012 h 6858000"/>
                <a:gd name="connsiteX93" fmla="*/ 521360 w 6058348"/>
                <a:gd name="connsiteY93" fmla="*/ 5182362 h 6858000"/>
                <a:gd name="connsiteX94" fmla="*/ 553395 w 6058348"/>
                <a:gd name="connsiteY94" fmla="*/ 5199108 h 6858000"/>
                <a:gd name="connsiteX95" fmla="*/ 611329 w 6058348"/>
                <a:gd name="connsiteY95" fmla="*/ 5292077 h 6858000"/>
                <a:gd name="connsiteX96" fmla="*/ 694396 w 6058348"/>
                <a:gd name="connsiteY96" fmla="*/ 5407740 h 6858000"/>
                <a:gd name="connsiteX97" fmla="*/ 723291 w 6058348"/>
                <a:gd name="connsiteY97" fmla="*/ 5483977 h 6858000"/>
                <a:gd name="connsiteX98" fmla="*/ 740612 w 6058348"/>
                <a:gd name="connsiteY98" fmla="*/ 5522869 h 6858000"/>
                <a:gd name="connsiteX99" fmla="*/ 824997 w 6058348"/>
                <a:gd name="connsiteY99" fmla="*/ 5645110 h 6858000"/>
                <a:gd name="connsiteX100" fmla="*/ 824949 w 6058348"/>
                <a:gd name="connsiteY100" fmla="*/ 5645134 h 6858000"/>
                <a:gd name="connsiteX101" fmla="*/ 786356 w 6058348"/>
                <a:gd name="connsiteY101" fmla="*/ 5662776 h 6858000"/>
                <a:gd name="connsiteX102" fmla="*/ 715179 w 6058348"/>
                <a:gd name="connsiteY102" fmla="*/ 5521277 h 6858000"/>
                <a:gd name="connsiteX103" fmla="*/ 710297 w 6058348"/>
                <a:gd name="connsiteY103" fmla="*/ 5520972 h 6858000"/>
                <a:gd name="connsiteX104" fmla="*/ 777654 w 6058348"/>
                <a:gd name="connsiteY104" fmla="*/ 5654875 h 6858000"/>
                <a:gd name="connsiteX105" fmla="*/ 786356 w 6058348"/>
                <a:gd name="connsiteY105" fmla="*/ 5662776 h 6858000"/>
                <a:gd name="connsiteX106" fmla="*/ 805384 w 6058348"/>
                <a:gd name="connsiteY106" fmla="*/ 5655033 h 6858000"/>
                <a:gd name="connsiteX107" fmla="*/ 824949 w 6058348"/>
                <a:gd name="connsiteY107" fmla="*/ 5645134 h 6858000"/>
                <a:gd name="connsiteX108" fmla="*/ 825000 w 6058348"/>
                <a:gd name="connsiteY108" fmla="*/ 5645111 h 6858000"/>
                <a:gd name="connsiteX109" fmla="*/ 1039854 w 6058348"/>
                <a:gd name="connsiteY109" fmla="*/ 5936188 h 6858000"/>
                <a:gd name="connsiteX110" fmla="*/ 980539 w 6058348"/>
                <a:gd name="connsiteY110" fmla="*/ 5938976 h 6858000"/>
                <a:gd name="connsiteX111" fmla="*/ 996779 w 6058348"/>
                <a:gd name="connsiteY111" fmla="*/ 5958896 h 6858000"/>
                <a:gd name="connsiteX112" fmla="*/ 915468 w 6058348"/>
                <a:gd name="connsiteY112" fmla="*/ 5940222 h 6858000"/>
                <a:gd name="connsiteX113" fmla="*/ 873038 w 6058348"/>
                <a:gd name="connsiteY113" fmla="*/ 5891490 h 6858000"/>
                <a:gd name="connsiteX114" fmla="*/ 834264 w 6058348"/>
                <a:gd name="connsiteY114" fmla="*/ 5840627 h 6858000"/>
                <a:gd name="connsiteX115" fmla="*/ 740709 w 6058348"/>
                <a:gd name="connsiteY115" fmla="*/ 5706587 h 6858000"/>
                <a:gd name="connsiteX116" fmla="*/ 655781 w 6058348"/>
                <a:gd name="connsiteY116" fmla="*/ 5574860 h 6858000"/>
                <a:gd name="connsiteX117" fmla="*/ 579484 w 6058348"/>
                <a:gd name="connsiteY117" fmla="*/ 5445444 h 6858000"/>
                <a:gd name="connsiteX118" fmla="*/ 543822 w 6058348"/>
                <a:gd name="connsiteY118" fmla="*/ 5382962 h 6858000"/>
                <a:gd name="connsiteX119" fmla="*/ 511815 w 6058348"/>
                <a:gd name="connsiteY119" fmla="*/ 5318344 h 6858000"/>
                <a:gd name="connsiteX120" fmla="*/ 535299 w 6058348"/>
                <a:gd name="connsiteY120" fmla="*/ 5299729 h 6858000"/>
                <a:gd name="connsiteX121" fmla="*/ 578811 w 6058348"/>
                <a:gd name="connsiteY121" fmla="*/ 5367430 h 6858000"/>
                <a:gd name="connsiteX122" fmla="*/ 628854 w 6058348"/>
                <a:gd name="connsiteY122" fmla="*/ 5433765 h 6858000"/>
                <a:gd name="connsiteX123" fmla="*/ 683935 w 6058348"/>
                <a:gd name="connsiteY123" fmla="*/ 5538817 h 6858000"/>
                <a:gd name="connsiteX124" fmla="*/ 689004 w 6058348"/>
                <a:gd name="connsiteY124" fmla="*/ 5546303 h 6858000"/>
                <a:gd name="connsiteX125" fmla="*/ 628854 w 6058348"/>
                <a:gd name="connsiteY125" fmla="*/ 5433765 h 6858000"/>
                <a:gd name="connsiteX126" fmla="*/ 581686 w 6058348"/>
                <a:gd name="connsiteY126" fmla="*/ 5368200 h 6858000"/>
                <a:gd name="connsiteX127" fmla="*/ 538174 w 6058348"/>
                <a:gd name="connsiteY127" fmla="*/ 5300498 h 6858000"/>
                <a:gd name="connsiteX128" fmla="*/ 495914 w 6058348"/>
                <a:gd name="connsiteY128" fmla="*/ 5205110 h 6858000"/>
                <a:gd name="connsiteX129" fmla="*/ 457312 w 6058348"/>
                <a:gd name="connsiteY129" fmla="*/ 5107590 h 6858000"/>
                <a:gd name="connsiteX130" fmla="*/ 869428 w 6058348"/>
                <a:gd name="connsiteY130" fmla="*/ 1149768 h 6858000"/>
                <a:gd name="connsiteX131" fmla="*/ 870666 w 6058348"/>
                <a:gd name="connsiteY131" fmla="*/ 1150875 h 6858000"/>
                <a:gd name="connsiteX132" fmla="*/ 870910 w 6058348"/>
                <a:gd name="connsiteY132" fmla="*/ 1150505 h 6858000"/>
                <a:gd name="connsiteX133" fmla="*/ 1154519 w 6058348"/>
                <a:gd name="connsiteY133" fmla="*/ 779895 h 6858000"/>
                <a:gd name="connsiteX134" fmla="*/ 1059331 w 6058348"/>
                <a:gd name="connsiteY134" fmla="*/ 882040 h 6858000"/>
                <a:gd name="connsiteX135" fmla="*/ 1030096 w 6058348"/>
                <a:gd name="connsiteY135" fmla="*/ 899115 h 6858000"/>
                <a:gd name="connsiteX136" fmla="*/ 1026538 w 6058348"/>
                <a:gd name="connsiteY136" fmla="*/ 900885 h 6858000"/>
                <a:gd name="connsiteX137" fmla="*/ 1026381 w 6058348"/>
                <a:gd name="connsiteY137" fmla="*/ 900955 h 6858000"/>
                <a:gd name="connsiteX138" fmla="*/ 995885 w 6058348"/>
                <a:gd name="connsiteY138" fmla="*/ 911744 h 6858000"/>
                <a:gd name="connsiteX139" fmla="*/ 995016 w 6058348"/>
                <a:gd name="connsiteY139" fmla="*/ 914492 h 6858000"/>
                <a:gd name="connsiteX140" fmla="*/ 960212 w 6058348"/>
                <a:gd name="connsiteY140" fmla="*/ 1024357 h 6858000"/>
                <a:gd name="connsiteX141" fmla="*/ 960428 w 6058348"/>
                <a:gd name="connsiteY141" fmla="*/ 1024130 h 6858000"/>
                <a:gd name="connsiteX142" fmla="*/ 995107 w 6058348"/>
                <a:gd name="connsiteY142" fmla="*/ 914646 h 6858000"/>
                <a:gd name="connsiteX143" fmla="*/ 1026381 w 6058348"/>
                <a:gd name="connsiteY143" fmla="*/ 900955 h 6858000"/>
                <a:gd name="connsiteX144" fmla="*/ 1027811 w 6058348"/>
                <a:gd name="connsiteY144" fmla="*/ 900448 h 6858000"/>
                <a:gd name="connsiteX145" fmla="*/ 1030096 w 6058348"/>
                <a:gd name="connsiteY145" fmla="*/ 899115 h 6858000"/>
                <a:gd name="connsiteX146" fmla="*/ 1058554 w 6058348"/>
                <a:gd name="connsiteY146" fmla="*/ 884944 h 6858000"/>
                <a:gd name="connsiteX147" fmla="*/ 1153741 w 6058348"/>
                <a:gd name="connsiteY147" fmla="*/ 782799 h 6858000"/>
                <a:gd name="connsiteX148" fmla="*/ 1155508 w 6058348"/>
                <a:gd name="connsiteY148" fmla="*/ 784829 h 6858000"/>
                <a:gd name="connsiteX149" fmla="*/ 1157170 w 6058348"/>
                <a:gd name="connsiteY149" fmla="*/ 782939 h 6858000"/>
                <a:gd name="connsiteX150" fmla="*/ 1256748 w 6058348"/>
                <a:gd name="connsiteY150" fmla="*/ 536415 h 6858000"/>
                <a:gd name="connsiteX151" fmla="*/ 1208698 w 6058348"/>
                <a:gd name="connsiteY151" fmla="*/ 554675 h 6858000"/>
                <a:gd name="connsiteX152" fmla="*/ 1114053 w 6058348"/>
                <a:gd name="connsiteY152" fmla="*/ 666307 h 6858000"/>
                <a:gd name="connsiteX153" fmla="*/ 1124878 w 6058348"/>
                <a:gd name="connsiteY153" fmla="*/ 681175 h 6858000"/>
                <a:gd name="connsiteX154" fmla="*/ 1125854 w 6058348"/>
                <a:gd name="connsiteY154" fmla="*/ 679334 h 6858000"/>
                <a:gd name="connsiteX155" fmla="*/ 1116931 w 6058348"/>
                <a:gd name="connsiteY155" fmla="*/ 667078 h 6858000"/>
                <a:gd name="connsiteX156" fmla="*/ 1211575 w 6058348"/>
                <a:gd name="connsiteY156" fmla="*/ 555446 h 6858000"/>
                <a:gd name="connsiteX157" fmla="*/ 1254123 w 6058348"/>
                <a:gd name="connsiteY157" fmla="*/ 539278 h 6858000"/>
                <a:gd name="connsiteX158" fmla="*/ 1522578 w 6058348"/>
                <a:gd name="connsiteY158" fmla="*/ 430179 h 6858000"/>
                <a:gd name="connsiteX159" fmla="*/ 1518158 w 6058348"/>
                <a:gd name="connsiteY159" fmla="*/ 432143 h 6858000"/>
                <a:gd name="connsiteX160" fmla="*/ 1486693 w 6058348"/>
                <a:gd name="connsiteY160" fmla="*/ 487893 h 6858000"/>
                <a:gd name="connsiteX161" fmla="*/ 1468909 w 6058348"/>
                <a:gd name="connsiteY161" fmla="*/ 515429 h 6858000"/>
                <a:gd name="connsiteX162" fmla="*/ 1073539 w 6058348"/>
                <a:gd name="connsiteY162" fmla="*/ 932551 h 6858000"/>
                <a:gd name="connsiteX163" fmla="*/ 1004235 w 6058348"/>
                <a:gd name="connsiteY163" fmla="*/ 1041631 h 6858000"/>
                <a:gd name="connsiteX164" fmla="*/ 937031 w 6058348"/>
                <a:gd name="connsiteY164" fmla="*/ 1154389 h 6858000"/>
                <a:gd name="connsiteX165" fmla="*/ 793754 w 6058348"/>
                <a:gd name="connsiteY165" fmla="*/ 1389983 h 6858000"/>
                <a:gd name="connsiteX166" fmla="*/ 698160 w 6058348"/>
                <a:gd name="connsiteY166" fmla="*/ 1551175 h 6858000"/>
                <a:gd name="connsiteX167" fmla="*/ 640124 w 6058348"/>
                <a:gd name="connsiteY167" fmla="*/ 1675732 h 6858000"/>
                <a:gd name="connsiteX168" fmla="*/ 610718 w 6058348"/>
                <a:gd name="connsiteY168" fmla="*/ 1739460 h 6858000"/>
                <a:gd name="connsiteX169" fmla="*/ 584185 w 6058348"/>
                <a:gd name="connsiteY169" fmla="*/ 1803962 h 6858000"/>
                <a:gd name="connsiteX170" fmla="*/ 510043 w 6058348"/>
                <a:gd name="connsiteY170" fmla="*/ 1977130 h 6858000"/>
                <a:gd name="connsiteX171" fmla="*/ 471836 w 6058348"/>
                <a:gd name="connsiteY171" fmla="*/ 2085204 h 6858000"/>
                <a:gd name="connsiteX172" fmla="*/ 455083 w 6058348"/>
                <a:gd name="connsiteY172" fmla="*/ 2205254 h 6858000"/>
                <a:gd name="connsiteX173" fmla="*/ 478787 w 6058348"/>
                <a:gd name="connsiteY173" fmla="*/ 2143746 h 6858000"/>
                <a:gd name="connsiteX174" fmla="*/ 483408 w 6058348"/>
                <a:gd name="connsiteY174" fmla="*/ 2122551 h 6858000"/>
                <a:gd name="connsiteX175" fmla="*/ 527603 w 6058348"/>
                <a:gd name="connsiteY175" fmla="*/ 2003628 h 6858000"/>
                <a:gd name="connsiteX176" fmla="*/ 601746 w 6058348"/>
                <a:gd name="connsiteY176" fmla="*/ 1830460 h 6858000"/>
                <a:gd name="connsiteX177" fmla="*/ 628944 w 6058348"/>
                <a:gd name="connsiteY177" fmla="*/ 1811079 h 6858000"/>
                <a:gd name="connsiteX178" fmla="*/ 712748 w 6058348"/>
                <a:gd name="connsiteY178" fmla="*/ 1617563 h 6858000"/>
                <a:gd name="connsiteX179" fmla="*/ 720695 w 6058348"/>
                <a:gd name="connsiteY179" fmla="*/ 1582121 h 6858000"/>
                <a:gd name="connsiteX180" fmla="*/ 771153 w 6058348"/>
                <a:gd name="connsiteY180" fmla="*/ 1507462 h 6858000"/>
                <a:gd name="connsiteX181" fmla="*/ 806568 w 6058348"/>
                <a:gd name="connsiteY181" fmla="*/ 1442918 h 6858000"/>
                <a:gd name="connsiteX182" fmla="*/ 798322 w 6058348"/>
                <a:gd name="connsiteY182" fmla="*/ 1453475 h 6858000"/>
                <a:gd name="connsiteX183" fmla="*/ 782622 w 6058348"/>
                <a:gd name="connsiteY183" fmla="*/ 1443042 h 6858000"/>
                <a:gd name="connsiteX184" fmla="*/ 706008 w 6058348"/>
                <a:gd name="connsiteY184" fmla="*/ 1556393 h 6858000"/>
                <a:gd name="connsiteX185" fmla="*/ 690205 w 6058348"/>
                <a:gd name="connsiteY185" fmla="*/ 1626882 h 6858000"/>
                <a:gd name="connsiteX186" fmla="*/ 634266 w 6058348"/>
                <a:gd name="connsiteY186" fmla="*/ 1755113 h 6858000"/>
                <a:gd name="connsiteX187" fmla="*/ 625165 w 6058348"/>
                <a:gd name="connsiteY187" fmla="*/ 1777582 h 6858000"/>
                <a:gd name="connsiteX188" fmla="*/ 587063 w 6058348"/>
                <a:gd name="connsiteY188" fmla="*/ 1804734 h 6858000"/>
                <a:gd name="connsiteX189" fmla="*/ 613593 w 6058348"/>
                <a:gd name="connsiteY189" fmla="*/ 1740230 h 6858000"/>
                <a:gd name="connsiteX190" fmla="*/ 642999 w 6058348"/>
                <a:gd name="connsiteY190" fmla="*/ 1676502 h 6858000"/>
                <a:gd name="connsiteX191" fmla="*/ 701035 w 6058348"/>
                <a:gd name="connsiteY191" fmla="*/ 1551945 h 6858000"/>
                <a:gd name="connsiteX192" fmla="*/ 796633 w 6058348"/>
                <a:gd name="connsiteY192" fmla="*/ 1390754 h 6858000"/>
                <a:gd name="connsiteX193" fmla="*/ 939908 w 6058348"/>
                <a:gd name="connsiteY193" fmla="*/ 1155160 h 6858000"/>
                <a:gd name="connsiteX194" fmla="*/ 1007113 w 6058348"/>
                <a:gd name="connsiteY194" fmla="*/ 1042402 h 6858000"/>
                <a:gd name="connsiteX195" fmla="*/ 1076414 w 6058348"/>
                <a:gd name="connsiteY195" fmla="*/ 933321 h 6858000"/>
                <a:gd name="connsiteX196" fmla="*/ 1471783 w 6058348"/>
                <a:gd name="connsiteY196" fmla="*/ 516199 h 6858000"/>
                <a:gd name="connsiteX197" fmla="*/ 1522578 w 6058348"/>
                <a:gd name="connsiteY197" fmla="*/ 430179 h 6858000"/>
                <a:gd name="connsiteX198" fmla="*/ 1652184 w 6058348"/>
                <a:gd name="connsiteY198" fmla="*/ 153561 h 6858000"/>
                <a:gd name="connsiteX199" fmla="*/ 1663450 w 6058348"/>
                <a:gd name="connsiteY199" fmla="*/ 169033 h 6858000"/>
                <a:gd name="connsiteX200" fmla="*/ 1663451 w 6058348"/>
                <a:gd name="connsiteY200" fmla="*/ 169031 h 6858000"/>
                <a:gd name="connsiteX201" fmla="*/ 1652188 w 6058348"/>
                <a:gd name="connsiteY201" fmla="*/ 153562 h 6858000"/>
                <a:gd name="connsiteX202" fmla="*/ 1691382 w 6058348"/>
                <a:gd name="connsiteY202" fmla="*/ 0 h 6858000"/>
                <a:gd name="connsiteX203" fmla="*/ 1855113 w 6058348"/>
                <a:gd name="connsiteY203" fmla="*/ 0 h 6858000"/>
                <a:gd name="connsiteX204" fmla="*/ 1804830 w 6058348"/>
                <a:gd name="connsiteY204" fmla="*/ 32563 h 6858000"/>
                <a:gd name="connsiteX205" fmla="*/ 1814541 w 6058348"/>
                <a:gd name="connsiteY205" fmla="*/ 53842 h 6858000"/>
                <a:gd name="connsiteX206" fmla="*/ 1814880 w 6058348"/>
                <a:gd name="connsiteY206" fmla="*/ 53671 h 6858000"/>
                <a:gd name="connsiteX207" fmla="*/ 1806927 w 6058348"/>
                <a:gd name="connsiteY207" fmla="*/ 36236 h 6858000"/>
                <a:gd name="connsiteX208" fmla="*/ 1864372 w 6058348"/>
                <a:gd name="connsiteY208" fmla="*/ 0 h 6858000"/>
                <a:gd name="connsiteX209" fmla="*/ 2008202 w 6058348"/>
                <a:gd name="connsiteY209" fmla="*/ 0 h 6858000"/>
                <a:gd name="connsiteX210" fmla="*/ 1899931 w 6058348"/>
                <a:gd name="connsiteY210" fmla="*/ 71664 h 6858000"/>
                <a:gd name="connsiteX211" fmla="*/ 1584031 w 6058348"/>
                <a:gd name="connsiteY211" fmla="*/ 315877 h 6858000"/>
                <a:gd name="connsiteX212" fmla="*/ 1446004 w 6058348"/>
                <a:gd name="connsiteY212" fmla="*/ 428338 h 6858000"/>
                <a:gd name="connsiteX213" fmla="*/ 1377413 w 6058348"/>
                <a:gd name="connsiteY213" fmla="*/ 500251 h 6858000"/>
                <a:gd name="connsiteX214" fmla="*/ 1310379 w 6058348"/>
                <a:gd name="connsiteY214" fmla="*/ 566352 h 6858000"/>
                <a:gd name="connsiteX215" fmla="*/ 1180507 w 6058348"/>
                <a:gd name="connsiteY215" fmla="*/ 705906 h 6858000"/>
                <a:gd name="connsiteX216" fmla="*/ 1046624 w 6058348"/>
                <a:gd name="connsiteY216" fmla="*/ 830137 h 6858000"/>
                <a:gd name="connsiteX217" fmla="*/ 1044341 w 6058348"/>
                <a:gd name="connsiteY217" fmla="*/ 834435 h 6858000"/>
                <a:gd name="connsiteX218" fmla="*/ 989352 w 6058348"/>
                <a:gd name="connsiteY218" fmla="*/ 913105 h 6858000"/>
                <a:gd name="connsiteX219" fmla="*/ 955446 w 6058348"/>
                <a:gd name="connsiteY219" fmla="*/ 947608 h 6858000"/>
                <a:gd name="connsiteX220" fmla="*/ 948137 w 6058348"/>
                <a:gd name="connsiteY220" fmla="*/ 951876 h 6858000"/>
                <a:gd name="connsiteX221" fmla="*/ 899650 w 6058348"/>
                <a:gd name="connsiteY221" fmla="*/ 1030733 h 6858000"/>
                <a:gd name="connsiteX222" fmla="*/ 879917 w 6058348"/>
                <a:gd name="connsiteY222" fmla="*/ 1079932 h 6858000"/>
                <a:gd name="connsiteX223" fmla="*/ 854707 w 6058348"/>
                <a:gd name="connsiteY223" fmla="*/ 1151011 h 6858000"/>
                <a:gd name="connsiteX224" fmla="*/ 782527 w 6058348"/>
                <a:gd name="connsiteY224" fmla="*/ 1259324 h 6858000"/>
                <a:gd name="connsiteX225" fmla="*/ 713223 w 6058348"/>
                <a:gd name="connsiteY225" fmla="*/ 1368405 h 6858000"/>
                <a:gd name="connsiteX226" fmla="*/ 626256 w 6058348"/>
                <a:gd name="connsiteY226" fmla="*/ 1531909 h 6858000"/>
                <a:gd name="connsiteX227" fmla="*/ 560436 w 6058348"/>
                <a:gd name="connsiteY227" fmla="*/ 1685514 h 6858000"/>
                <a:gd name="connsiteX228" fmla="*/ 503247 w 6058348"/>
                <a:gd name="connsiteY228" fmla="*/ 1841429 h 6858000"/>
                <a:gd name="connsiteX229" fmla="*/ 552956 w 6058348"/>
                <a:gd name="connsiteY229" fmla="*/ 1736437 h 6858000"/>
                <a:gd name="connsiteX230" fmla="*/ 557264 w 6058348"/>
                <a:gd name="connsiteY230" fmla="*/ 1727827 h 6858000"/>
                <a:gd name="connsiteX231" fmla="*/ 572719 w 6058348"/>
                <a:gd name="connsiteY231" fmla="*/ 1685690 h 6858000"/>
                <a:gd name="connsiteX232" fmla="*/ 638538 w 6058348"/>
                <a:gd name="connsiteY232" fmla="*/ 1532088 h 6858000"/>
                <a:gd name="connsiteX233" fmla="*/ 645092 w 6058348"/>
                <a:gd name="connsiteY233" fmla="*/ 1536446 h 6858000"/>
                <a:gd name="connsiteX234" fmla="*/ 646440 w 6058348"/>
                <a:gd name="connsiteY234" fmla="*/ 1533915 h 6858000"/>
                <a:gd name="connsiteX235" fmla="*/ 639320 w 6058348"/>
                <a:gd name="connsiteY235" fmla="*/ 1529182 h 6858000"/>
                <a:gd name="connsiteX236" fmla="*/ 726288 w 6058348"/>
                <a:gd name="connsiteY236" fmla="*/ 1365678 h 6858000"/>
                <a:gd name="connsiteX237" fmla="*/ 795590 w 6058348"/>
                <a:gd name="connsiteY237" fmla="*/ 1256593 h 6858000"/>
                <a:gd name="connsiteX238" fmla="*/ 867437 w 6058348"/>
                <a:gd name="connsiteY238" fmla="*/ 1148780 h 6858000"/>
                <a:gd name="connsiteX239" fmla="*/ 864893 w 6058348"/>
                <a:gd name="connsiteY239" fmla="*/ 1147514 h 6858000"/>
                <a:gd name="connsiteX240" fmla="*/ 890104 w 6058348"/>
                <a:gd name="connsiteY240" fmla="*/ 1076434 h 6858000"/>
                <a:gd name="connsiteX241" fmla="*/ 958323 w 6058348"/>
                <a:gd name="connsiteY241" fmla="*/ 948379 h 6858000"/>
                <a:gd name="connsiteX242" fmla="*/ 992230 w 6058348"/>
                <a:gd name="connsiteY242" fmla="*/ 913876 h 6858000"/>
                <a:gd name="connsiteX243" fmla="*/ 993571 w 6058348"/>
                <a:gd name="connsiteY243" fmla="*/ 911960 h 6858000"/>
                <a:gd name="connsiteX244" fmla="*/ 1047220 w 6058348"/>
                <a:gd name="connsiteY244" fmla="*/ 835207 h 6858000"/>
                <a:gd name="connsiteX245" fmla="*/ 1182605 w 6058348"/>
                <a:gd name="connsiteY245" fmla="*/ 709583 h 6858000"/>
                <a:gd name="connsiteX246" fmla="*/ 1312478 w 6058348"/>
                <a:gd name="connsiteY246" fmla="*/ 570029 h 6858000"/>
                <a:gd name="connsiteX247" fmla="*/ 1379511 w 6058348"/>
                <a:gd name="connsiteY247" fmla="*/ 503928 h 6858000"/>
                <a:gd name="connsiteX248" fmla="*/ 1448103 w 6058348"/>
                <a:gd name="connsiteY248" fmla="*/ 432016 h 6858000"/>
                <a:gd name="connsiteX249" fmla="*/ 1586130 w 6058348"/>
                <a:gd name="connsiteY249" fmla="*/ 319554 h 6858000"/>
                <a:gd name="connsiteX250" fmla="*/ 1902322 w 6058348"/>
                <a:gd name="connsiteY250" fmla="*/ 74252 h 6858000"/>
                <a:gd name="connsiteX251" fmla="*/ 2015076 w 6058348"/>
                <a:gd name="connsiteY251" fmla="*/ 0 h 6858000"/>
                <a:gd name="connsiteX252" fmla="*/ 2107911 w 6058348"/>
                <a:gd name="connsiteY252" fmla="*/ 0 h 6858000"/>
                <a:gd name="connsiteX253" fmla="*/ 2096656 w 6058348"/>
                <a:gd name="connsiteY253" fmla="*/ 7624 h 6858000"/>
                <a:gd name="connsiteX254" fmla="*/ 1980037 w 6058348"/>
                <a:gd name="connsiteY254" fmla="*/ 91963 h 6858000"/>
                <a:gd name="connsiteX255" fmla="*/ 1915575 w 6058348"/>
                <a:gd name="connsiteY255" fmla="*/ 136959 h 6858000"/>
                <a:gd name="connsiteX256" fmla="*/ 1850336 w 6058348"/>
                <a:gd name="connsiteY256" fmla="*/ 184860 h 6858000"/>
                <a:gd name="connsiteX257" fmla="*/ 1569461 w 6058348"/>
                <a:gd name="connsiteY257" fmla="*/ 368283 h 6858000"/>
                <a:gd name="connsiteX258" fmla="*/ 1853989 w 6058348"/>
                <a:gd name="connsiteY258" fmla="*/ 182727 h 6858000"/>
                <a:gd name="connsiteX259" fmla="*/ 1919227 w 6058348"/>
                <a:gd name="connsiteY259" fmla="*/ 134823 h 6858000"/>
                <a:gd name="connsiteX260" fmla="*/ 1983691 w 6058348"/>
                <a:gd name="connsiteY260" fmla="*/ 89827 h 6858000"/>
                <a:gd name="connsiteX261" fmla="*/ 2100017 w 6058348"/>
                <a:gd name="connsiteY261" fmla="*/ 6576 h 6858000"/>
                <a:gd name="connsiteX262" fmla="*/ 2109616 w 6058348"/>
                <a:gd name="connsiteY262" fmla="*/ 0 h 6858000"/>
                <a:gd name="connsiteX263" fmla="*/ 6058348 w 6058348"/>
                <a:gd name="connsiteY263" fmla="*/ 0 h 6858000"/>
                <a:gd name="connsiteX264" fmla="*/ 6058348 w 6058348"/>
                <a:gd name="connsiteY264" fmla="*/ 6619162 h 6858000"/>
                <a:gd name="connsiteX265" fmla="*/ 6031323 w 6058348"/>
                <a:gd name="connsiteY265" fmla="*/ 6635392 h 6858000"/>
                <a:gd name="connsiteX266" fmla="*/ 5893467 w 6058348"/>
                <a:gd name="connsiteY266" fmla="*/ 6701198 h 6858000"/>
                <a:gd name="connsiteX267" fmla="*/ 5880490 w 6058348"/>
                <a:gd name="connsiteY267" fmla="*/ 6706580 h 6858000"/>
                <a:gd name="connsiteX268" fmla="*/ 5874578 w 6058348"/>
                <a:gd name="connsiteY268" fmla="*/ 6710082 h 6858000"/>
                <a:gd name="connsiteX269" fmla="*/ 5817324 w 6058348"/>
                <a:gd name="connsiteY269" fmla="*/ 6736133 h 6858000"/>
                <a:gd name="connsiteX270" fmla="*/ 5767118 w 6058348"/>
                <a:gd name="connsiteY270" fmla="*/ 6770087 h 6858000"/>
                <a:gd name="connsiteX271" fmla="*/ 5597386 w 6058348"/>
                <a:gd name="connsiteY271" fmla="*/ 6839806 h 6858000"/>
                <a:gd name="connsiteX272" fmla="*/ 5571528 w 6058348"/>
                <a:gd name="connsiteY272" fmla="*/ 6847980 h 6858000"/>
                <a:gd name="connsiteX273" fmla="*/ 5549506 w 6058348"/>
                <a:gd name="connsiteY273" fmla="*/ 6858000 h 6858000"/>
                <a:gd name="connsiteX274" fmla="*/ 2319827 w 6058348"/>
                <a:gd name="connsiteY274" fmla="*/ 6858000 h 6858000"/>
                <a:gd name="connsiteX275" fmla="*/ 2291561 w 6058348"/>
                <a:gd name="connsiteY275" fmla="*/ 6844461 h 6858000"/>
                <a:gd name="connsiteX276" fmla="*/ 1999855 w 6058348"/>
                <a:gd name="connsiteY276" fmla="*/ 6679123 h 6858000"/>
                <a:gd name="connsiteX277" fmla="*/ 1854123 w 6058348"/>
                <a:gd name="connsiteY277" fmla="*/ 6590259 h 6858000"/>
                <a:gd name="connsiteX278" fmla="*/ 1819002 w 6058348"/>
                <a:gd name="connsiteY278" fmla="*/ 6537259 h 6858000"/>
                <a:gd name="connsiteX279" fmla="*/ 1718032 w 6058348"/>
                <a:gd name="connsiteY279" fmla="*/ 6488410 h 6858000"/>
                <a:gd name="connsiteX280" fmla="*/ 1581641 w 6058348"/>
                <a:gd name="connsiteY280" fmla="*/ 6364686 h 6858000"/>
                <a:gd name="connsiteX281" fmla="*/ 1534844 w 6058348"/>
                <a:gd name="connsiteY281" fmla="*/ 6355262 h 6858000"/>
                <a:gd name="connsiteX282" fmla="*/ 1393476 w 6058348"/>
                <a:gd name="connsiteY282" fmla="*/ 6227090 h 6858000"/>
                <a:gd name="connsiteX283" fmla="*/ 1378725 w 6058348"/>
                <a:gd name="connsiteY283" fmla="*/ 6167095 h 6858000"/>
                <a:gd name="connsiteX284" fmla="*/ 1385255 w 6058348"/>
                <a:gd name="connsiteY284" fmla="*/ 6165734 h 6858000"/>
                <a:gd name="connsiteX285" fmla="*/ 1471133 w 6058348"/>
                <a:gd name="connsiteY285" fmla="*/ 6247899 h 6858000"/>
                <a:gd name="connsiteX286" fmla="*/ 1557007 w 6058348"/>
                <a:gd name="connsiteY286" fmla="*/ 6330066 h 6858000"/>
                <a:gd name="connsiteX287" fmla="*/ 1590439 w 6058348"/>
                <a:gd name="connsiteY287" fmla="*/ 6320343 h 6858000"/>
                <a:gd name="connsiteX288" fmla="*/ 1493535 w 6058348"/>
                <a:gd name="connsiteY288" fmla="*/ 6210313 h 6858000"/>
                <a:gd name="connsiteX289" fmla="*/ 1407421 w 6058348"/>
                <a:gd name="connsiteY289" fmla="*/ 6140538 h 6858000"/>
                <a:gd name="connsiteX290" fmla="*/ 1293257 w 6058348"/>
                <a:gd name="connsiteY290" fmla="*/ 6025884 h 6858000"/>
                <a:gd name="connsiteX291" fmla="*/ 1198449 w 6058348"/>
                <a:gd name="connsiteY291" fmla="*/ 5919530 h 6858000"/>
                <a:gd name="connsiteX292" fmla="*/ 1038270 w 6058348"/>
                <a:gd name="connsiteY292" fmla="*/ 5792548 h 6858000"/>
                <a:gd name="connsiteX293" fmla="*/ 984810 w 6058348"/>
                <a:gd name="connsiteY293" fmla="*/ 5715956 h 6858000"/>
                <a:gd name="connsiteX294" fmla="*/ 1000746 w 6058348"/>
                <a:gd name="connsiteY294" fmla="*/ 5713998 h 6858000"/>
                <a:gd name="connsiteX295" fmla="*/ 1064325 w 6058348"/>
                <a:gd name="connsiteY295" fmla="*/ 5752826 h 6858000"/>
                <a:gd name="connsiteX296" fmla="*/ 960994 w 6058348"/>
                <a:gd name="connsiteY296" fmla="*/ 5563239 h 6858000"/>
                <a:gd name="connsiteX297" fmla="*/ 898364 w 6058348"/>
                <a:gd name="connsiteY297" fmla="*/ 5474850 h 6858000"/>
                <a:gd name="connsiteX298" fmla="*/ 841486 w 6058348"/>
                <a:gd name="connsiteY298" fmla="*/ 5387998 h 6858000"/>
                <a:gd name="connsiteX299" fmla="*/ 767591 w 6058348"/>
                <a:gd name="connsiteY299" fmla="*/ 5284136 h 6858000"/>
                <a:gd name="connsiteX300" fmla="*/ 670791 w 6058348"/>
                <a:gd name="connsiteY300" fmla="*/ 5093183 h 6858000"/>
                <a:gd name="connsiteX301" fmla="*/ 669329 w 6058348"/>
                <a:gd name="connsiteY301" fmla="*/ 5060745 h 6858000"/>
                <a:gd name="connsiteX302" fmla="*/ 648966 w 6058348"/>
                <a:gd name="connsiteY302" fmla="*/ 5025066 h 6858000"/>
                <a:gd name="connsiteX303" fmla="*/ 582077 w 6058348"/>
                <a:gd name="connsiteY303" fmla="*/ 4895059 h 6858000"/>
                <a:gd name="connsiteX304" fmla="*/ 584583 w 6058348"/>
                <a:gd name="connsiteY304" fmla="*/ 4839688 h 6858000"/>
                <a:gd name="connsiteX305" fmla="*/ 561202 w 6058348"/>
                <a:gd name="connsiteY305" fmla="*/ 4777381 h 6858000"/>
                <a:gd name="connsiteX306" fmla="*/ 558638 w 6058348"/>
                <a:gd name="connsiteY306" fmla="*/ 4769134 h 6858000"/>
                <a:gd name="connsiteX307" fmla="*/ 522425 w 6058348"/>
                <a:gd name="connsiteY307" fmla="*/ 4726514 h 6858000"/>
                <a:gd name="connsiteX308" fmla="*/ 469610 w 6058348"/>
                <a:gd name="connsiteY308" fmla="*/ 4578485 h 6858000"/>
                <a:gd name="connsiteX309" fmla="*/ 451853 w 6058348"/>
                <a:gd name="connsiteY309" fmla="*/ 4449188 h 6858000"/>
                <a:gd name="connsiteX310" fmla="*/ 446100 w 6058348"/>
                <a:gd name="connsiteY310" fmla="*/ 4447648 h 6858000"/>
                <a:gd name="connsiteX311" fmla="*/ 414199 w 6058348"/>
                <a:gd name="connsiteY311" fmla="*/ 4302108 h 6858000"/>
                <a:gd name="connsiteX312" fmla="*/ 385172 w 6058348"/>
                <a:gd name="connsiteY312" fmla="*/ 4157338 h 6858000"/>
                <a:gd name="connsiteX313" fmla="*/ 358715 w 6058348"/>
                <a:gd name="connsiteY313" fmla="*/ 3991463 h 6858000"/>
                <a:gd name="connsiteX314" fmla="*/ 338794 w 6058348"/>
                <a:gd name="connsiteY314" fmla="*/ 3824226 h 6858000"/>
                <a:gd name="connsiteX315" fmla="*/ 358106 w 6058348"/>
                <a:gd name="connsiteY315" fmla="*/ 3881535 h 6858000"/>
                <a:gd name="connsiteX316" fmla="*/ 358116 w 6058348"/>
                <a:gd name="connsiteY316" fmla="*/ 3881570 h 6858000"/>
                <a:gd name="connsiteX317" fmla="*/ 371948 w 6058348"/>
                <a:gd name="connsiteY317" fmla="*/ 3942079 h 6858000"/>
                <a:gd name="connsiteX318" fmla="*/ 398101 w 6058348"/>
                <a:gd name="connsiteY318" fmla="*/ 4086079 h 6858000"/>
                <a:gd name="connsiteX319" fmla="*/ 399551 w 6058348"/>
                <a:gd name="connsiteY319" fmla="*/ 4161191 h 6858000"/>
                <a:gd name="connsiteX320" fmla="*/ 404571 w 6058348"/>
                <a:gd name="connsiteY320" fmla="*/ 4175745 h 6858000"/>
                <a:gd name="connsiteX321" fmla="*/ 408739 w 6058348"/>
                <a:gd name="connsiteY321" fmla="*/ 4119217 h 6858000"/>
                <a:gd name="connsiteX322" fmla="*/ 395150 w 6058348"/>
                <a:gd name="connsiteY322" fmla="*/ 4063104 h 6858000"/>
                <a:gd name="connsiteX323" fmla="*/ 378130 w 6058348"/>
                <a:gd name="connsiteY323" fmla="*/ 3952715 h 6858000"/>
                <a:gd name="connsiteX324" fmla="*/ 358116 w 6058348"/>
                <a:gd name="connsiteY324" fmla="*/ 3881570 h 6858000"/>
                <a:gd name="connsiteX325" fmla="*/ 358111 w 6058348"/>
                <a:gd name="connsiteY325" fmla="*/ 3881552 h 6858000"/>
                <a:gd name="connsiteX326" fmla="*/ 358106 w 6058348"/>
                <a:gd name="connsiteY326" fmla="*/ 3881535 h 6858000"/>
                <a:gd name="connsiteX327" fmla="*/ 349821 w 6058348"/>
                <a:gd name="connsiteY327" fmla="*/ 3852086 h 6858000"/>
                <a:gd name="connsiteX328" fmla="*/ 333248 w 6058348"/>
                <a:gd name="connsiteY328" fmla="*/ 3660837 h 6858000"/>
                <a:gd name="connsiteX329" fmla="*/ 326912 w 6058348"/>
                <a:gd name="connsiteY329" fmla="*/ 3467641 h 6858000"/>
                <a:gd name="connsiteX330" fmla="*/ 323068 w 6058348"/>
                <a:gd name="connsiteY330" fmla="*/ 3410788 h 6858000"/>
                <a:gd name="connsiteX331" fmla="*/ 329288 w 6058348"/>
                <a:gd name="connsiteY331" fmla="*/ 3077450 h 6858000"/>
                <a:gd name="connsiteX332" fmla="*/ 355800 w 6058348"/>
                <a:gd name="connsiteY332" fmla="*/ 2841358 h 6858000"/>
                <a:gd name="connsiteX333" fmla="*/ 353884 w 6058348"/>
                <a:gd name="connsiteY333" fmla="*/ 2847530 h 6858000"/>
                <a:gd name="connsiteX334" fmla="*/ 344308 w 6058348"/>
                <a:gd name="connsiteY334" fmla="*/ 2894778 h 6858000"/>
                <a:gd name="connsiteX335" fmla="*/ 329888 w 6058348"/>
                <a:gd name="connsiteY335" fmla="*/ 3006114 h 6858000"/>
                <a:gd name="connsiteX336" fmla="*/ 317566 w 6058348"/>
                <a:gd name="connsiteY336" fmla="*/ 3121124 h 6858000"/>
                <a:gd name="connsiteX337" fmla="*/ 314491 w 6058348"/>
                <a:gd name="connsiteY337" fmla="*/ 3017554 h 6858000"/>
                <a:gd name="connsiteX338" fmla="*/ 327052 w 6058348"/>
                <a:gd name="connsiteY338" fmla="*/ 2890155 h 6858000"/>
                <a:gd name="connsiteX339" fmla="*/ 304043 w 6058348"/>
                <a:gd name="connsiteY339" fmla="*/ 2883989 h 6858000"/>
                <a:gd name="connsiteX340" fmla="*/ 319238 w 6058348"/>
                <a:gd name="connsiteY340" fmla="*/ 2769750 h 6858000"/>
                <a:gd name="connsiteX341" fmla="*/ 317788 w 6058348"/>
                <a:gd name="connsiteY341" fmla="*/ 2694638 h 6858000"/>
                <a:gd name="connsiteX342" fmla="*/ 318432 w 6058348"/>
                <a:gd name="connsiteY342" fmla="*/ 2623203 h 6858000"/>
                <a:gd name="connsiteX343" fmla="*/ 283547 w 6058348"/>
                <a:gd name="connsiteY343" fmla="*/ 2557812 h 6858000"/>
                <a:gd name="connsiteX344" fmla="*/ 269168 w 6058348"/>
                <a:gd name="connsiteY344" fmla="*/ 2553961 h 6858000"/>
                <a:gd name="connsiteX345" fmla="*/ 274246 w 6058348"/>
                <a:gd name="connsiteY345" fmla="*/ 2477483 h 6858000"/>
                <a:gd name="connsiteX346" fmla="*/ 293401 w 6058348"/>
                <a:gd name="connsiteY346" fmla="*/ 2382985 h 6858000"/>
                <a:gd name="connsiteX347" fmla="*/ 339932 w 6058348"/>
                <a:gd name="connsiteY347" fmla="*/ 2255348 h 6858000"/>
                <a:gd name="connsiteX348" fmla="*/ 358137 w 6058348"/>
                <a:gd name="connsiteY348" fmla="*/ 2210412 h 6858000"/>
                <a:gd name="connsiteX349" fmla="*/ 376475 w 6058348"/>
                <a:gd name="connsiteY349" fmla="*/ 2181158 h 6858000"/>
                <a:gd name="connsiteX350" fmla="*/ 391192 w 6058348"/>
                <a:gd name="connsiteY350" fmla="*/ 2107184 h 6858000"/>
                <a:gd name="connsiteX351" fmla="*/ 426464 w 6058348"/>
                <a:gd name="connsiteY351" fmla="*/ 2001436 h 6858000"/>
                <a:gd name="connsiteX352" fmla="*/ 443805 w 6058348"/>
                <a:gd name="connsiteY352" fmla="*/ 1982734 h 6858000"/>
                <a:gd name="connsiteX353" fmla="*/ 447309 w 6058348"/>
                <a:gd name="connsiteY353" fmla="*/ 1969660 h 6858000"/>
                <a:gd name="connsiteX354" fmla="*/ 412623 w 6058348"/>
                <a:gd name="connsiteY354" fmla="*/ 2007069 h 6858000"/>
                <a:gd name="connsiteX355" fmla="*/ 400275 w 6058348"/>
                <a:gd name="connsiteY355" fmla="*/ 1972625 h 6858000"/>
                <a:gd name="connsiteX356" fmla="*/ 376895 w 6058348"/>
                <a:gd name="connsiteY356" fmla="*/ 1910318 h 6858000"/>
                <a:gd name="connsiteX357" fmla="*/ 381156 w 6058348"/>
                <a:gd name="connsiteY357" fmla="*/ 1867094 h 6858000"/>
                <a:gd name="connsiteX358" fmla="*/ 378387 w 6058348"/>
                <a:gd name="connsiteY358" fmla="*/ 1870242 h 6858000"/>
                <a:gd name="connsiteX359" fmla="*/ 335749 w 6058348"/>
                <a:gd name="connsiteY359" fmla="*/ 1983355 h 6858000"/>
                <a:gd name="connsiteX360" fmla="*/ 295983 w 6058348"/>
                <a:gd name="connsiteY360" fmla="*/ 2097239 h 6858000"/>
                <a:gd name="connsiteX361" fmla="*/ 263226 w 6058348"/>
                <a:gd name="connsiteY361" fmla="*/ 2184981 h 6858000"/>
                <a:gd name="connsiteX362" fmla="*/ 213412 w 6058348"/>
                <a:gd name="connsiteY362" fmla="*/ 2370890 h 6858000"/>
                <a:gd name="connsiteX363" fmla="*/ 190600 w 6058348"/>
                <a:gd name="connsiteY363" fmla="*/ 2467525 h 6858000"/>
                <a:gd name="connsiteX364" fmla="*/ 170667 w 6058348"/>
                <a:gd name="connsiteY364" fmla="*/ 2564926 h 6858000"/>
                <a:gd name="connsiteX365" fmla="*/ 120653 w 6058348"/>
                <a:gd name="connsiteY365" fmla="*/ 2648044 h 6858000"/>
                <a:gd name="connsiteX366" fmla="*/ 114901 w 6058348"/>
                <a:gd name="connsiteY366" fmla="*/ 2646502 h 6858000"/>
                <a:gd name="connsiteX367" fmla="*/ 144347 w 6058348"/>
                <a:gd name="connsiteY367" fmla="*/ 2467584 h 6858000"/>
                <a:gd name="connsiteX368" fmla="*/ 192605 w 6058348"/>
                <a:gd name="connsiteY368" fmla="*/ 2287480 h 6858000"/>
                <a:gd name="connsiteX369" fmla="*/ 244346 w 6058348"/>
                <a:gd name="connsiteY369" fmla="*/ 2151898 h 6858000"/>
                <a:gd name="connsiteX370" fmla="*/ 263219 w 6058348"/>
                <a:gd name="connsiteY370" fmla="*/ 2184962 h 6858000"/>
                <a:gd name="connsiteX371" fmla="*/ 248001 w 6058348"/>
                <a:gd name="connsiteY371" fmla="*/ 2149765 h 6858000"/>
                <a:gd name="connsiteX372" fmla="*/ 270270 w 6058348"/>
                <a:gd name="connsiteY372" fmla="*/ 2043648 h 6858000"/>
                <a:gd name="connsiteX373" fmla="*/ 318832 w 6058348"/>
                <a:gd name="connsiteY373" fmla="*/ 1885419 h 6858000"/>
                <a:gd name="connsiteX374" fmla="*/ 333382 w 6058348"/>
                <a:gd name="connsiteY374" fmla="*/ 1842618 h 6858000"/>
                <a:gd name="connsiteX375" fmla="*/ 361472 w 6058348"/>
                <a:gd name="connsiteY375" fmla="*/ 1772306 h 6858000"/>
                <a:gd name="connsiteX376" fmla="*/ 431012 w 6058348"/>
                <a:gd name="connsiteY376" fmla="*/ 1650835 h 6858000"/>
                <a:gd name="connsiteX377" fmla="*/ 471476 w 6058348"/>
                <a:gd name="connsiteY377" fmla="*/ 1568604 h 6858000"/>
                <a:gd name="connsiteX378" fmla="*/ 471316 w 6058348"/>
                <a:gd name="connsiteY378" fmla="*/ 1546435 h 6858000"/>
                <a:gd name="connsiteX379" fmla="*/ 420047 w 6058348"/>
                <a:gd name="connsiteY379" fmla="*/ 1657236 h 6858000"/>
                <a:gd name="connsiteX380" fmla="*/ 350508 w 6058348"/>
                <a:gd name="connsiteY380" fmla="*/ 1778710 h 6858000"/>
                <a:gd name="connsiteX381" fmla="*/ 322421 w 6058348"/>
                <a:gd name="connsiteY381" fmla="*/ 1849019 h 6858000"/>
                <a:gd name="connsiteX382" fmla="*/ 307868 w 6058348"/>
                <a:gd name="connsiteY382" fmla="*/ 1891822 h 6858000"/>
                <a:gd name="connsiteX383" fmla="*/ 259306 w 6058348"/>
                <a:gd name="connsiteY383" fmla="*/ 2050050 h 6858000"/>
                <a:gd name="connsiteX384" fmla="*/ 237037 w 6058348"/>
                <a:gd name="connsiteY384" fmla="*/ 2156167 h 6858000"/>
                <a:gd name="connsiteX385" fmla="*/ 185296 w 6058348"/>
                <a:gd name="connsiteY385" fmla="*/ 2291749 h 6858000"/>
                <a:gd name="connsiteX386" fmla="*/ 137037 w 6058348"/>
                <a:gd name="connsiteY386" fmla="*/ 2471852 h 6858000"/>
                <a:gd name="connsiteX387" fmla="*/ 107592 w 6058348"/>
                <a:gd name="connsiteY387" fmla="*/ 2650771 h 6858000"/>
                <a:gd name="connsiteX388" fmla="*/ 113344 w 6058348"/>
                <a:gd name="connsiteY388" fmla="*/ 2652312 h 6858000"/>
                <a:gd name="connsiteX389" fmla="*/ 106365 w 6058348"/>
                <a:gd name="connsiteY389" fmla="*/ 2827910 h 6858000"/>
                <a:gd name="connsiteX390" fmla="*/ 89917 w 6058348"/>
                <a:gd name="connsiteY390" fmla="*/ 2969833 h 6858000"/>
                <a:gd name="connsiteX391" fmla="*/ 95697 w 6058348"/>
                <a:gd name="connsiteY391" fmla="*/ 3120829 h 6858000"/>
                <a:gd name="connsiteX392" fmla="*/ 83304 w 6058348"/>
                <a:gd name="connsiteY392" fmla="*/ 3438876 h 6858000"/>
                <a:gd name="connsiteX393" fmla="*/ 73836 w 6058348"/>
                <a:gd name="connsiteY393" fmla="*/ 3497928 h 6858000"/>
                <a:gd name="connsiteX394" fmla="*/ 86244 w 6058348"/>
                <a:gd name="connsiteY394" fmla="*/ 3501252 h 6858000"/>
                <a:gd name="connsiteX395" fmla="*/ 108266 w 6058348"/>
                <a:gd name="connsiteY395" fmla="*/ 3672165 h 6858000"/>
                <a:gd name="connsiteX396" fmla="*/ 110260 w 6058348"/>
                <a:gd name="connsiteY396" fmla="*/ 3756763 h 6858000"/>
                <a:gd name="connsiteX397" fmla="*/ 85019 w 6058348"/>
                <a:gd name="connsiteY397" fmla="*/ 3678390 h 6858000"/>
                <a:gd name="connsiteX398" fmla="*/ 67021 w 6058348"/>
                <a:gd name="connsiteY398" fmla="*/ 3561482 h 6858000"/>
                <a:gd name="connsiteX399" fmla="*/ 56363 w 6058348"/>
                <a:gd name="connsiteY399" fmla="*/ 3589761 h 6858000"/>
                <a:gd name="connsiteX400" fmla="*/ 52331 w 6058348"/>
                <a:gd name="connsiteY400" fmla="*/ 3504715 h 6858000"/>
                <a:gd name="connsiteX401" fmla="*/ 33457 w 6058348"/>
                <a:gd name="connsiteY401" fmla="*/ 3502673 h 6858000"/>
                <a:gd name="connsiteX402" fmla="*/ 31225 w 6058348"/>
                <a:gd name="connsiteY402" fmla="*/ 3430468 h 6858000"/>
                <a:gd name="connsiteX403" fmla="*/ 5008 w 6058348"/>
                <a:gd name="connsiteY403" fmla="*/ 3252201 h 6858000"/>
                <a:gd name="connsiteX404" fmla="*/ 7 w 6058348"/>
                <a:gd name="connsiteY404" fmla="*/ 3098303 h 6858000"/>
                <a:gd name="connsiteX405" fmla="*/ 29042 w 6058348"/>
                <a:gd name="connsiteY405" fmla="*/ 2978430 h 6858000"/>
                <a:gd name="connsiteX406" fmla="*/ 46273 w 6058348"/>
                <a:gd name="connsiteY406" fmla="*/ 2833601 h 6858000"/>
                <a:gd name="connsiteX407" fmla="*/ 69252 w 6058348"/>
                <a:gd name="connsiteY407" fmla="*/ 2690312 h 6858000"/>
                <a:gd name="connsiteX408" fmla="*/ 64858 w 6058348"/>
                <a:gd name="connsiteY408" fmla="*/ 2580166 h 6858000"/>
                <a:gd name="connsiteX409" fmla="*/ 229766 w 6058348"/>
                <a:gd name="connsiteY409" fmla="*/ 2045249 h 6858000"/>
                <a:gd name="connsiteX410" fmla="*/ 287261 w 6058348"/>
                <a:gd name="connsiteY410" fmla="*/ 1911209 h 6858000"/>
                <a:gd name="connsiteX411" fmla="*/ 290242 w 6058348"/>
                <a:gd name="connsiteY411" fmla="*/ 1831058 h 6858000"/>
                <a:gd name="connsiteX412" fmla="*/ 380798 w 6058348"/>
                <a:gd name="connsiteY412" fmla="*/ 1631153 h 6858000"/>
                <a:gd name="connsiteX413" fmla="*/ 402657 w 6058348"/>
                <a:gd name="connsiteY413" fmla="*/ 1584080 h 6858000"/>
                <a:gd name="connsiteX414" fmla="*/ 470811 w 6058348"/>
                <a:gd name="connsiteY414" fmla="*/ 1421761 h 6858000"/>
                <a:gd name="connsiteX415" fmla="*/ 563903 w 6058348"/>
                <a:gd name="connsiteY415" fmla="*/ 1315940 h 6858000"/>
                <a:gd name="connsiteX416" fmla="*/ 505154 w 6058348"/>
                <a:gd name="connsiteY416" fmla="*/ 1477668 h 6858000"/>
                <a:gd name="connsiteX417" fmla="*/ 527135 w 6058348"/>
                <a:gd name="connsiteY417" fmla="*/ 1453138 h 6858000"/>
                <a:gd name="connsiteX418" fmla="*/ 553946 w 6058348"/>
                <a:gd name="connsiteY418" fmla="*/ 1387606 h 6858000"/>
                <a:gd name="connsiteX419" fmla="*/ 576965 w 6058348"/>
                <a:gd name="connsiteY419" fmla="*/ 1313213 h 6858000"/>
                <a:gd name="connsiteX420" fmla="*/ 628534 w 6058348"/>
                <a:gd name="connsiteY420" fmla="*/ 1224285 h 6858000"/>
                <a:gd name="connsiteX421" fmla="*/ 707719 w 6058348"/>
                <a:gd name="connsiteY421" fmla="*/ 1089830 h 6858000"/>
                <a:gd name="connsiteX422" fmla="*/ 796310 w 6058348"/>
                <a:gd name="connsiteY422" fmla="*/ 954784 h 6858000"/>
                <a:gd name="connsiteX423" fmla="*/ 801089 w 6058348"/>
                <a:gd name="connsiteY423" fmla="*/ 951601 h 6858000"/>
                <a:gd name="connsiteX424" fmla="*/ 854888 w 6058348"/>
                <a:gd name="connsiteY424" fmla="*/ 839714 h 6858000"/>
                <a:gd name="connsiteX425" fmla="*/ 909097 w 6058348"/>
                <a:gd name="connsiteY425" fmla="*/ 763947 h 6858000"/>
                <a:gd name="connsiteX426" fmla="*/ 965169 w 6058348"/>
                <a:gd name="connsiteY426" fmla="*/ 704249 h 6858000"/>
                <a:gd name="connsiteX427" fmla="*/ 1078867 w 6058348"/>
                <a:gd name="connsiteY427" fmla="*/ 579041 h 6858000"/>
                <a:gd name="connsiteX428" fmla="*/ 1174291 w 6058348"/>
                <a:gd name="connsiteY428" fmla="*/ 464506 h 6858000"/>
                <a:gd name="connsiteX429" fmla="*/ 1305719 w 6058348"/>
                <a:gd name="connsiteY429" fmla="*/ 319141 h 6858000"/>
                <a:gd name="connsiteX430" fmla="*/ 1388454 w 6058348"/>
                <a:gd name="connsiteY430" fmla="*/ 263472 h 6858000"/>
                <a:gd name="connsiteX431" fmla="*/ 1467467 w 6058348"/>
                <a:gd name="connsiteY431" fmla="*/ 175674 h 6858000"/>
                <a:gd name="connsiteX432" fmla="*/ 1527735 w 6058348"/>
                <a:gd name="connsiteY432" fmla="*/ 123327 h 6858000"/>
                <a:gd name="connsiteX433" fmla="*/ 1579979 w 6058348"/>
                <a:gd name="connsiteY433" fmla="*/ 112418 h 6858000"/>
                <a:gd name="connsiteX434" fmla="*/ 1596155 w 6058348"/>
                <a:gd name="connsiteY434" fmla="*/ 98071 h 6858000"/>
                <a:gd name="connsiteX435" fmla="*/ 1667080 w 6058348"/>
                <a:gd name="connsiteY435" fmla="*/ 174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6058348" h="6858000">
                  <a:moveTo>
                    <a:pt x="5775314" y="6830929"/>
                  </a:moveTo>
                  <a:lnTo>
                    <a:pt x="5755157" y="6838228"/>
                  </a:lnTo>
                  <a:lnTo>
                    <a:pt x="5751312" y="6840574"/>
                  </a:lnTo>
                  <a:lnTo>
                    <a:pt x="5764972" y="6836167"/>
                  </a:lnTo>
                  <a:close/>
                  <a:moveTo>
                    <a:pt x="6058348" y="6809240"/>
                  </a:moveTo>
                  <a:lnTo>
                    <a:pt x="6058348" y="6858000"/>
                  </a:lnTo>
                  <a:lnTo>
                    <a:pt x="5977136" y="6858000"/>
                  </a:lnTo>
                  <a:lnTo>
                    <a:pt x="5977921" y="6857705"/>
                  </a:lnTo>
                  <a:cubicBezTo>
                    <a:pt x="5992539" y="6849168"/>
                    <a:pt x="6008071" y="6840098"/>
                    <a:pt x="6025527" y="6829598"/>
                  </a:cubicBezTo>
                  <a:close/>
                  <a:moveTo>
                    <a:pt x="6018182" y="6739091"/>
                  </a:moveTo>
                  <a:lnTo>
                    <a:pt x="6017901" y="6739114"/>
                  </a:lnTo>
                  <a:lnTo>
                    <a:pt x="6012472" y="6751767"/>
                  </a:lnTo>
                  <a:cubicBezTo>
                    <a:pt x="5983236" y="6768840"/>
                    <a:pt x="5970715" y="6781051"/>
                    <a:pt x="5952444" y="6791725"/>
                  </a:cubicBezTo>
                  <a:cubicBezTo>
                    <a:pt x="5937047" y="6803165"/>
                    <a:pt x="5917994" y="6816740"/>
                    <a:pt x="5881449" y="6838083"/>
                  </a:cubicBezTo>
                  <a:lnTo>
                    <a:pt x="5884949" y="6838200"/>
                  </a:lnTo>
                  <a:lnTo>
                    <a:pt x="5951666" y="6794627"/>
                  </a:lnTo>
                  <a:cubicBezTo>
                    <a:pt x="5967061" y="6783188"/>
                    <a:pt x="5982458" y="6771743"/>
                    <a:pt x="6011694" y="6754670"/>
                  </a:cubicBezTo>
                  <a:cubicBezTo>
                    <a:pt x="6017819" y="6746195"/>
                    <a:pt x="6019722" y="6741256"/>
                    <a:pt x="6018182" y="6739091"/>
                  </a:cubicBezTo>
                  <a:close/>
                  <a:moveTo>
                    <a:pt x="1828503" y="6699175"/>
                  </a:moveTo>
                  <a:cubicBezTo>
                    <a:pt x="1835682" y="6699347"/>
                    <a:pt x="1845291" y="6702311"/>
                    <a:pt x="1858008" y="6708052"/>
                  </a:cubicBezTo>
                  <a:cubicBezTo>
                    <a:pt x="1883446" y="6719539"/>
                    <a:pt x="1921317" y="6742141"/>
                    <a:pt x="1977044" y="6775753"/>
                  </a:cubicBezTo>
                  <a:cubicBezTo>
                    <a:pt x="1993522" y="6783280"/>
                    <a:pt x="2013657" y="6788675"/>
                    <a:pt x="2030914" y="6793299"/>
                  </a:cubicBezTo>
                  <a:lnTo>
                    <a:pt x="2104411" y="6858000"/>
                  </a:lnTo>
                  <a:lnTo>
                    <a:pt x="2029236" y="6858000"/>
                  </a:lnTo>
                  <a:lnTo>
                    <a:pt x="1978430" y="6816601"/>
                  </a:lnTo>
                  <a:cubicBezTo>
                    <a:pt x="1949129" y="6799408"/>
                    <a:pt x="1922703" y="6782988"/>
                    <a:pt x="1897054" y="6763661"/>
                  </a:cubicBezTo>
                  <a:cubicBezTo>
                    <a:pt x="1868529" y="6743565"/>
                    <a:pt x="1842104" y="6727142"/>
                    <a:pt x="1813581" y="6707045"/>
                  </a:cubicBezTo>
                  <a:cubicBezTo>
                    <a:pt x="1816576" y="6701621"/>
                    <a:pt x="1821325" y="6699001"/>
                    <a:pt x="1828503" y="6699175"/>
                  </a:cubicBezTo>
                  <a:close/>
                  <a:moveTo>
                    <a:pt x="6058348" y="6646154"/>
                  </a:moveTo>
                  <a:lnTo>
                    <a:pt x="6058348" y="6798878"/>
                  </a:lnTo>
                  <a:lnTo>
                    <a:pt x="6007790" y="6831072"/>
                  </a:lnTo>
                  <a:lnTo>
                    <a:pt x="5960666" y="6858000"/>
                  </a:lnTo>
                  <a:lnTo>
                    <a:pt x="5702396" y="6858000"/>
                  </a:lnTo>
                  <a:lnTo>
                    <a:pt x="5701558" y="6857641"/>
                  </a:lnTo>
                  <a:lnTo>
                    <a:pt x="5700561" y="6858000"/>
                  </a:lnTo>
                  <a:lnTo>
                    <a:pt x="5617693" y="6858000"/>
                  </a:lnTo>
                  <a:lnTo>
                    <a:pt x="5769518" y="6795637"/>
                  </a:lnTo>
                  <a:cubicBezTo>
                    <a:pt x="5797672" y="6759593"/>
                    <a:pt x="5861661" y="6739376"/>
                    <a:pt x="5895870" y="6726747"/>
                  </a:cubicBezTo>
                  <a:cubicBezTo>
                    <a:pt x="5941820" y="6704813"/>
                    <a:pt x="5987774" y="6682877"/>
                    <a:pt x="6033724" y="6660942"/>
                  </a:cubicBezTo>
                  <a:close/>
                  <a:moveTo>
                    <a:pt x="1704192" y="6494042"/>
                  </a:moveTo>
                  <a:cubicBezTo>
                    <a:pt x="1739249" y="6512775"/>
                    <a:pt x="1772206" y="6527832"/>
                    <a:pt x="1805163" y="6542890"/>
                  </a:cubicBezTo>
                  <a:cubicBezTo>
                    <a:pt x="1818528" y="6562040"/>
                    <a:pt x="1829793" y="6577513"/>
                    <a:pt x="1840284" y="6595890"/>
                  </a:cubicBezTo>
                  <a:cubicBezTo>
                    <a:pt x="1878214" y="6615395"/>
                    <a:pt x="1916684" y="6644384"/>
                    <a:pt x="1986015" y="6684753"/>
                  </a:cubicBezTo>
                  <a:cubicBezTo>
                    <a:pt x="2089385" y="6759155"/>
                    <a:pt x="2178851" y="6804919"/>
                    <a:pt x="2277722" y="6850092"/>
                  </a:cubicBezTo>
                  <a:lnTo>
                    <a:pt x="2294231" y="6858000"/>
                  </a:lnTo>
                  <a:lnTo>
                    <a:pt x="2184392" y="6858000"/>
                  </a:lnTo>
                  <a:lnTo>
                    <a:pt x="2137094" y="6834206"/>
                  </a:lnTo>
                  <a:cubicBezTo>
                    <a:pt x="2104915" y="6816243"/>
                    <a:pt x="2074835" y="6801956"/>
                    <a:pt x="2043974" y="6790575"/>
                  </a:cubicBezTo>
                  <a:cubicBezTo>
                    <a:pt x="2011256" y="6763128"/>
                    <a:pt x="1975661" y="6734909"/>
                    <a:pt x="1940844" y="6703784"/>
                  </a:cubicBezTo>
                  <a:cubicBezTo>
                    <a:pt x="1904470" y="6678471"/>
                    <a:pt x="1865997" y="6649482"/>
                    <a:pt x="1808948" y="6609289"/>
                  </a:cubicBezTo>
                  <a:cubicBezTo>
                    <a:pt x="1762627" y="6575081"/>
                    <a:pt x="1716304" y="6540876"/>
                    <a:pt x="1672861" y="6507439"/>
                  </a:cubicBezTo>
                  <a:cubicBezTo>
                    <a:pt x="1691131" y="6496770"/>
                    <a:pt x="1697662" y="6495405"/>
                    <a:pt x="1704192" y="6494042"/>
                  </a:cubicBezTo>
                  <a:close/>
                  <a:moveTo>
                    <a:pt x="1413162" y="6406719"/>
                  </a:moveTo>
                  <a:cubicBezTo>
                    <a:pt x="1550808" y="6502755"/>
                    <a:pt x="1635363" y="6578343"/>
                    <a:pt x="1705777" y="6637683"/>
                  </a:cubicBezTo>
                  <a:cubicBezTo>
                    <a:pt x="1739276" y="6662228"/>
                    <a:pt x="1776428" y="6684637"/>
                    <a:pt x="1813581" y="6707045"/>
                  </a:cubicBezTo>
                  <a:cubicBezTo>
                    <a:pt x="1842104" y="6727142"/>
                    <a:pt x="1868529" y="6743562"/>
                    <a:pt x="1894178" y="6762888"/>
                  </a:cubicBezTo>
                  <a:cubicBezTo>
                    <a:pt x="1919825" y="6782214"/>
                    <a:pt x="1946251" y="6798637"/>
                    <a:pt x="1975555" y="6815827"/>
                  </a:cubicBezTo>
                  <a:lnTo>
                    <a:pt x="2027311" y="6858000"/>
                  </a:lnTo>
                  <a:lnTo>
                    <a:pt x="1975650" y="6858000"/>
                  </a:lnTo>
                  <a:lnTo>
                    <a:pt x="1904949" y="6808974"/>
                  </a:lnTo>
                  <a:cubicBezTo>
                    <a:pt x="1880448" y="6791122"/>
                    <a:pt x="1856043" y="6772908"/>
                    <a:pt x="1831444" y="6755421"/>
                  </a:cubicBezTo>
                  <a:lnTo>
                    <a:pt x="1759476" y="6701886"/>
                  </a:lnTo>
                  <a:cubicBezTo>
                    <a:pt x="1736702" y="6683331"/>
                    <a:pt x="1711054" y="6664005"/>
                    <a:pt x="1688284" y="6645449"/>
                  </a:cubicBezTo>
                  <a:cubicBezTo>
                    <a:pt x="1654006" y="6623811"/>
                    <a:pt x="1623384" y="6600041"/>
                    <a:pt x="1591984" y="6579173"/>
                  </a:cubicBezTo>
                  <a:cubicBezTo>
                    <a:pt x="1564240" y="6556170"/>
                    <a:pt x="1535715" y="6536073"/>
                    <a:pt x="1510844" y="6513843"/>
                  </a:cubicBezTo>
                  <a:cubicBezTo>
                    <a:pt x="1485197" y="6494517"/>
                    <a:pt x="1466080" y="6473826"/>
                    <a:pt x="1449063" y="6456811"/>
                  </a:cubicBezTo>
                  <a:cubicBezTo>
                    <a:pt x="1432819" y="6436894"/>
                    <a:pt x="1421554" y="6421422"/>
                    <a:pt x="1413162" y="6406719"/>
                  </a:cubicBezTo>
                  <a:close/>
                  <a:moveTo>
                    <a:pt x="1521005" y="6360893"/>
                  </a:moveTo>
                  <a:cubicBezTo>
                    <a:pt x="1538261" y="6365516"/>
                    <a:pt x="1549766" y="6368599"/>
                    <a:pt x="1567801" y="6370320"/>
                  </a:cubicBezTo>
                  <a:cubicBezTo>
                    <a:pt x="1614662" y="6414011"/>
                    <a:pt x="1653676" y="6452484"/>
                    <a:pt x="1704192" y="6494042"/>
                  </a:cubicBezTo>
                  <a:cubicBezTo>
                    <a:pt x="1697662" y="6495405"/>
                    <a:pt x="1691131" y="6496770"/>
                    <a:pt x="1680948" y="6500268"/>
                  </a:cubicBezTo>
                  <a:cubicBezTo>
                    <a:pt x="1628331" y="6455034"/>
                    <a:pt x="1573619" y="6406125"/>
                    <a:pt x="1521005" y="6360893"/>
                  </a:cubicBezTo>
                  <a:close/>
                  <a:moveTo>
                    <a:pt x="1399798" y="6033698"/>
                  </a:moveTo>
                  <a:lnTo>
                    <a:pt x="1399604" y="6034532"/>
                  </a:lnTo>
                  <a:lnTo>
                    <a:pt x="1406136" y="6049010"/>
                  </a:lnTo>
                  <a:lnTo>
                    <a:pt x="1408539" y="6044319"/>
                  </a:lnTo>
                  <a:close/>
                  <a:moveTo>
                    <a:pt x="1036872" y="6016343"/>
                  </a:moveTo>
                  <a:cubicBezTo>
                    <a:pt x="1120887" y="6082443"/>
                    <a:pt x="1159664" y="6133306"/>
                    <a:pt x="1202872" y="6179134"/>
                  </a:cubicBezTo>
                  <a:cubicBezTo>
                    <a:pt x="1210485" y="6196739"/>
                    <a:pt x="1240090" y="6235807"/>
                    <a:pt x="1230684" y="6236401"/>
                  </a:cubicBezTo>
                  <a:cubicBezTo>
                    <a:pt x="1200841" y="6209724"/>
                    <a:pt x="1173094" y="6186720"/>
                    <a:pt x="1151880" y="6162355"/>
                  </a:cubicBezTo>
                  <a:cubicBezTo>
                    <a:pt x="1129885" y="6140896"/>
                    <a:pt x="1110768" y="6120204"/>
                    <a:pt x="1094528" y="6100288"/>
                  </a:cubicBezTo>
                  <a:cubicBezTo>
                    <a:pt x="1064143" y="6064123"/>
                    <a:pt x="1046582" y="6037626"/>
                    <a:pt x="1036872" y="6016343"/>
                  </a:cubicBezTo>
                  <a:close/>
                  <a:moveTo>
                    <a:pt x="729934" y="5606776"/>
                  </a:moveTo>
                  <a:lnTo>
                    <a:pt x="738318" y="5619162"/>
                  </a:lnTo>
                  <a:lnTo>
                    <a:pt x="741534" y="5622080"/>
                  </a:lnTo>
                  <a:close/>
                  <a:moveTo>
                    <a:pt x="864907" y="5288164"/>
                  </a:moveTo>
                  <a:lnTo>
                    <a:pt x="868725" y="5296695"/>
                  </a:lnTo>
                  <a:lnTo>
                    <a:pt x="869268" y="5295812"/>
                  </a:lnTo>
                  <a:close/>
                  <a:moveTo>
                    <a:pt x="566239" y="5278338"/>
                  </a:moveTo>
                  <a:lnTo>
                    <a:pt x="640251" y="5436620"/>
                  </a:lnTo>
                  <a:lnTo>
                    <a:pt x="582093" y="5309152"/>
                  </a:lnTo>
                  <a:close/>
                  <a:moveTo>
                    <a:pt x="457312" y="5107590"/>
                  </a:moveTo>
                  <a:cubicBezTo>
                    <a:pt x="468273" y="5101188"/>
                    <a:pt x="493143" y="5123418"/>
                    <a:pt x="518858" y="5177012"/>
                  </a:cubicBezTo>
                  <a:lnTo>
                    <a:pt x="521360" y="5182362"/>
                  </a:lnTo>
                  <a:lnTo>
                    <a:pt x="553395" y="5199108"/>
                  </a:lnTo>
                  <a:cubicBezTo>
                    <a:pt x="567801" y="5215812"/>
                    <a:pt x="585495" y="5244683"/>
                    <a:pt x="611329" y="5292077"/>
                  </a:cubicBezTo>
                  <a:cubicBezTo>
                    <a:pt x="640157" y="5334052"/>
                    <a:pt x="672640" y="5373890"/>
                    <a:pt x="694396" y="5407740"/>
                  </a:cubicBezTo>
                  <a:cubicBezTo>
                    <a:pt x="716152" y="5441591"/>
                    <a:pt x="727181" y="5469454"/>
                    <a:pt x="723291" y="5483977"/>
                  </a:cubicBezTo>
                  <a:cubicBezTo>
                    <a:pt x="728804" y="5497908"/>
                    <a:pt x="732220" y="5508166"/>
                    <a:pt x="740612" y="5522869"/>
                  </a:cubicBezTo>
                  <a:cubicBezTo>
                    <a:pt x="769441" y="5564840"/>
                    <a:pt x="793293" y="5602365"/>
                    <a:pt x="824997" y="5645110"/>
                  </a:cubicBezTo>
                  <a:lnTo>
                    <a:pt x="824949" y="5645134"/>
                  </a:lnTo>
                  <a:lnTo>
                    <a:pt x="786356" y="5662776"/>
                  </a:lnTo>
                  <a:lnTo>
                    <a:pt x="715179" y="5521277"/>
                  </a:lnTo>
                  <a:lnTo>
                    <a:pt x="710297" y="5520972"/>
                  </a:lnTo>
                  <a:lnTo>
                    <a:pt x="777654" y="5654875"/>
                  </a:lnTo>
                  <a:lnTo>
                    <a:pt x="786356" y="5662776"/>
                  </a:lnTo>
                  <a:cubicBezTo>
                    <a:pt x="791837" y="5659575"/>
                    <a:pt x="798562" y="5657486"/>
                    <a:pt x="805384" y="5655033"/>
                  </a:cubicBezTo>
                  <a:lnTo>
                    <a:pt x="824949" y="5645134"/>
                  </a:lnTo>
                  <a:lnTo>
                    <a:pt x="825000" y="5645111"/>
                  </a:lnTo>
                  <a:cubicBezTo>
                    <a:pt x="891047" y="5743758"/>
                    <a:pt x="962846" y="5843946"/>
                    <a:pt x="1039854" y="5936188"/>
                  </a:cubicBezTo>
                  <a:cubicBezTo>
                    <a:pt x="1021040" y="5937375"/>
                    <a:pt x="1005105" y="5939332"/>
                    <a:pt x="980539" y="5938976"/>
                  </a:cubicBezTo>
                  <a:cubicBezTo>
                    <a:pt x="987609" y="5947097"/>
                    <a:pt x="989709" y="5950775"/>
                    <a:pt x="996779" y="5958896"/>
                  </a:cubicBezTo>
                  <a:cubicBezTo>
                    <a:pt x="968017" y="5951189"/>
                    <a:pt x="944230" y="5947927"/>
                    <a:pt x="915468" y="5940222"/>
                  </a:cubicBezTo>
                  <a:cubicBezTo>
                    <a:pt x="901326" y="5923977"/>
                    <a:pt x="887182" y="5907733"/>
                    <a:pt x="873038" y="5891490"/>
                  </a:cubicBezTo>
                  <a:cubicBezTo>
                    <a:pt x="858895" y="5875247"/>
                    <a:pt x="848407" y="5856871"/>
                    <a:pt x="834264" y="5840627"/>
                  </a:cubicBezTo>
                  <a:cubicBezTo>
                    <a:pt x="803339" y="5794979"/>
                    <a:pt x="768757" y="5751464"/>
                    <a:pt x="740709" y="5706587"/>
                  </a:cubicBezTo>
                  <a:cubicBezTo>
                    <a:pt x="712659" y="5661709"/>
                    <a:pt x="684611" y="5616832"/>
                    <a:pt x="655781" y="5574860"/>
                  </a:cubicBezTo>
                  <a:cubicBezTo>
                    <a:pt x="627733" y="5529984"/>
                    <a:pt x="605434" y="5486648"/>
                    <a:pt x="579484" y="5445444"/>
                  </a:cubicBezTo>
                  <a:cubicBezTo>
                    <a:pt x="566897" y="5423392"/>
                    <a:pt x="554310" y="5401338"/>
                    <a:pt x="543822" y="5382962"/>
                  </a:cubicBezTo>
                  <a:cubicBezTo>
                    <a:pt x="534111" y="5361679"/>
                    <a:pt x="521523" y="5339626"/>
                    <a:pt x="511815" y="5318344"/>
                  </a:cubicBezTo>
                  <a:cubicBezTo>
                    <a:pt x="516246" y="5313304"/>
                    <a:pt x="540337" y="5338440"/>
                    <a:pt x="535299" y="5299729"/>
                  </a:cubicBezTo>
                  <a:cubicBezTo>
                    <a:pt x="550760" y="5322552"/>
                    <a:pt x="566224" y="5345376"/>
                    <a:pt x="578811" y="5367430"/>
                  </a:cubicBezTo>
                  <a:cubicBezTo>
                    <a:pt x="597149" y="5391024"/>
                    <a:pt x="612611" y="5413848"/>
                    <a:pt x="628854" y="5433765"/>
                  </a:cubicBezTo>
                  <a:cubicBezTo>
                    <a:pt x="646954" y="5469751"/>
                    <a:pt x="665835" y="5502832"/>
                    <a:pt x="683935" y="5538817"/>
                  </a:cubicBezTo>
                  <a:lnTo>
                    <a:pt x="689004" y="5546303"/>
                  </a:lnTo>
                  <a:lnTo>
                    <a:pt x="628854" y="5433765"/>
                  </a:lnTo>
                  <a:cubicBezTo>
                    <a:pt x="613390" y="5410941"/>
                    <a:pt x="597149" y="5391024"/>
                    <a:pt x="581686" y="5368200"/>
                  </a:cubicBezTo>
                  <a:cubicBezTo>
                    <a:pt x="566224" y="5345376"/>
                    <a:pt x="553637" y="5323323"/>
                    <a:pt x="538174" y="5300498"/>
                  </a:cubicBezTo>
                  <a:cubicBezTo>
                    <a:pt x="525048" y="5268958"/>
                    <a:pt x="509043" y="5236651"/>
                    <a:pt x="495914" y="5205110"/>
                  </a:cubicBezTo>
                  <a:cubicBezTo>
                    <a:pt x="482789" y="5173573"/>
                    <a:pt x="470437" y="5139130"/>
                    <a:pt x="457312" y="5107590"/>
                  </a:cubicBezTo>
                  <a:close/>
                  <a:moveTo>
                    <a:pt x="869428" y="1149768"/>
                  </a:moveTo>
                  <a:lnTo>
                    <a:pt x="870666" y="1150875"/>
                  </a:lnTo>
                  <a:lnTo>
                    <a:pt x="870910" y="1150505"/>
                  </a:lnTo>
                  <a:close/>
                  <a:moveTo>
                    <a:pt x="1154519" y="779895"/>
                  </a:moveTo>
                  <a:cubicBezTo>
                    <a:pt x="1088263" y="843092"/>
                    <a:pt x="1073407" y="864020"/>
                    <a:pt x="1059331" y="882040"/>
                  </a:cubicBezTo>
                  <a:lnTo>
                    <a:pt x="1030096" y="899115"/>
                  </a:lnTo>
                  <a:lnTo>
                    <a:pt x="1026538" y="900885"/>
                  </a:lnTo>
                  <a:lnTo>
                    <a:pt x="1026381" y="900955"/>
                  </a:lnTo>
                  <a:lnTo>
                    <a:pt x="995885" y="911744"/>
                  </a:lnTo>
                  <a:lnTo>
                    <a:pt x="995016" y="914492"/>
                  </a:lnTo>
                  <a:lnTo>
                    <a:pt x="960212" y="1024357"/>
                  </a:lnTo>
                  <a:lnTo>
                    <a:pt x="960428" y="1024130"/>
                  </a:lnTo>
                  <a:lnTo>
                    <a:pt x="995107" y="914646"/>
                  </a:lnTo>
                  <a:lnTo>
                    <a:pt x="1026381" y="900955"/>
                  </a:lnTo>
                  <a:lnTo>
                    <a:pt x="1027811" y="900448"/>
                  </a:lnTo>
                  <a:lnTo>
                    <a:pt x="1030096" y="899115"/>
                  </a:lnTo>
                  <a:lnTo>
                    <a:pt x="1058554" y="884944"/>
                  </a:lnTo>
                  <a:cubicBezTo>
                    <a:pt x="1072629" y="866923"/>
                    <a:pt x="1090360" y="846766"/>
                    <a:pt x="1153741" y="782799"/>
                  </a:cubicBezTo>
                  <a:lnTo>
                    <a:pt x="1155508" y="784829"/>
                  </a:lnTo>
                  <a:lnTo>
                    <a:pt x="1157170" y="782939"/>
                  </a:lnTo>
                  <a:close/>
                  <a:moveTo>
                    <a:pt x="1256748" y="536415"/>
                  </a:moveTo>
                  <a:cubicBezTo>
                    <a:pt x="1242907" y="542049"/>
                    <a:pt x="1226194" y="546909"/>
                    <a:pt x="1208698" y="554675"/>
                  </a:cubicBezTo>
                  <a:cubicBezTo>
                    <a:pt x="1178448" y="587047"/>
                    <a:pt x="1155504" y="615144"/>
                    <a:pt x="1114053" y="666307"/>
                  </a:cubicBezTo>
                  <a:lnTo>
                    <a:pt x="1124878" y="681175"/>
                  </a:lnTo>
                  <a:lnTo>
                    <a:pt x="1125854" y="679334"/>
                  </a:lnTo>
                  <a:lnTo>
                    <a:pt x="1116931" y="667078"/>
                  </a:lnTo>
                  <a:cubicBezTo>
                    <a:pt x="1158381" y="615915"/>
                    <a:pt x="1181326" y="587814"/>
                    <a:pt x="1211575" y="555446"/>
                  </a:cubicBezTo>
                  <a:lnTo>
                    <a:pt x="1254123" y="539278"/>
                  </a:lnTo>
                  <a:close/>
                  <a:moveTo>
                    <a:pt x="1522578" y="430179"/>
                  </a:moveTo>
                  <a:lnTo>
                    <a:pt x="1518158" y="432143"/>
                  </a:lnTo>
                  <a:lnTo>
                    <a:pt x="1486693" y="487893"/>
                  </a:lnTo>
                  <a:cubicBezTo>
                    <a:pt x="1479137" y="500266"/>
                    <a:pt x="1474121" y="507487"/>
                    <a:pt x="1468909" y="515429"/>
                  </a:cubicBezTo>
                  <a:cubicBezTo>
                    <a:pt x="1319920" y="634293"/>
                    <a:pt x="1203715" y="814870"/>
                    <a:pt x="1073539" y="932551"/>
                  </a:cubicBezTo>
                  <a:cubicBezTo>
                    <a:pt x="1051916" y="967231"/>
                    <a:pt x="1029514" y="1004816"/>
                    <a:pt x="1004235" y="1041631"/>
                  </a:cubicBezTo>
                  <a:cubicBezTo>
                    <a:pt x="978959" y="1078447"/>
                    <a:pt x="959433" y="1116803"/>
                    <a:pt x="937031" y="1154389"/>
                  </a:cubicBezTo>
                  <a:cubicBezTo>
                    <a:pt x="884918" y="1233829"/>
                    <a:pt x="816870" y="1315226"/>
                    <a:pt x="793754" y="1389983"/>
                  </a:cubicBezTo>
                  <a:cubicBezTo>
                    <a:pt x="760931" y="1443456"/>
                    <a:pt x="728107" y="1496930"/>
                    <a:pt x="698160" y="1551175"/>
                  </a:cubicBezTo>
                  <a:cubicBezTo>
                    <a:pt x="677855" y="1592439"/>
                    <a:pt x="660427" y="1634469"/>
                    <a:pt x="640124" y="1675732"/>
                  </a:cubicBezTo>
                  <a:lnTo>
                    <a:pt x="610718" y="1739460"/>
                  </a:lnTo>
                  <a:cubicBezTo>
                    <a:pt x="601614" y="1761928"/>
                    <a:pt x="593290" y="1781494"/>
                    <a:pt x="584185" y="1803962"/>
                  </a:cubicBezTo>
                  <a:cubicBezTo>
                    <a:pt x="559213" y="1862652"/>
                    <a:pt x="532141" y="1917667"/>
                    <a:pt x="510043" y="1977130"/>
                  </a:cubicBezTo>
                  <a:cubicBezTo>
                    <a:pt x="497047" y="2014122"/>
                    <a:pt x="485609" y="2045307"/>
                    <a:pt x="471836" y="2085204"/>
                  </a:cubicBezTo>
                  <a:cubicBezTo>
                    <a:pt x="466930" y="2115024"/>
                    <a:pt x="464898" y="2145614"/>
                    <a:pt x="455083" y="2205254"/>
                  </a:cubicBezTo>
                  <a:lnTo>
                    <a:pt x="478787" y="2143746"/>
                  </a:lnTo>
                  <a:lnTo>
                    <a:pt x="483408" y="2122551"/>
                  </a:lnTo>
                  <a:cubicBezTo>
                    <a:pt x="497179" y="2082653"/>
                    <a:pt x="514609" y="2040619"/>
                    <a:pt x="527603" y="2003628"/>
                  </a:cubicBezTo>
                  <a:cubicBezTo>
                    <a:pt x="549702" y="1944165"/>
                    <a:pt x="576774" y="1889150"/>
                    <a:pt x="601746" y="1830460"/>
                  </a:cubicBezTo>
                  <a:lnTo>
                    <a:pt x="628944" y="1811079"/>
                  </a:lnTo>
                  <a:lnTo>
                    <a:pt x="712748" y="1617563"/>
                  </a:lnTo>
                  <a:lnTo>
                    <a:pt x="720695" y="1582121"/>
                  </a:lnTo>
                  <a:lnTo>
                    <a:pt x="771153" y="1507462"/>
                  </a:lnTo>
                  <a:lnTo>
                    <a:pt x="806568" y="1442918"/>
                  </a:lnTo>
                  <a:lnTo>
                    <a:pt x="798322" y="1453475"/>
                  </a:lnTo>
                  <a:cubicBezTo>
                    <a:pt x="793348" y="1449030"/>
                    <a:pt x="788374" y="1444583"/>
                    <a:pt x="782622" y="1443042"/>
                  </a:cubicBezTo>
                  <a:cubicBezTo>
                    <a:pt x="758121" y="1476953"/>
                    <a:pt x="732067" y="1516673"/>
                    <a:pt x="706008" y="1556393"/>
                  </a:cubicBezTo>
                  <a:cubicBezTo>
                    <a:pt x="700560" y="1576726"/>
                    <a:pt x="694333" y="1599966"/>
                    <a:pt x="690205" y="1626882"/>
                  </a:cubicBezTo>
                  <a:cubicBezTo>
                    <a:pt x="669122" y="1671048"/>
                    <a:pt x="652472" y="1710175"/>
                    <a:pt x="634266" y="1755113"/>
                  </a:cubicBezTo>
                  <a:cubicBezTo>
                    <a:pt x="632710" y="1760922"/>
                    <a:pt x="627501" y="1768865"/>
                    <a:pt x="625165" y="1777582"/>
                  </a:cubicBezTo>
                  <a:cubicBezTo>
                    <a:pt x="610546" y="1786118"/>
                    <a:pt x="601681" y="1796196"/>
                    <a:pt x="587063" y="1804734"/>
                  </a:cubicBezTo>
                  <a:cubicBezTo>
                    <a:pt x="596165" y="1782265"/>
                    <a:pt x="604491" y="1762699"/>
                    <a:pt x="613593" y="1740230"/>
                  </a:cubicBezTo>
                  <a:lnTo>
                    <a:pt x="642999" y="1676502"/>
                  </a:lnTo>
                  <a:cubicBezTo>
                    <a:pt x="663304" y="1635240"/>
                    <a:pt x="680732" y="1593210"/>
                    <a:pt x="701035" y="1551945"/>
                  </a:cubicBezTo>
                  <a:cubicBezTo>
                    <a:pt x="733860" y="1498472"/>
                    <a:pt x="766683" y="1444997"/>
                    <a:pt x="796633" y="1390754"/>
                  </a:cubicBezTo>
                  <a:cubicBezTo>
                    <a:pt x="819745" y="1315996"/>
                    <a:pt x="887017" y="1237506"/>
                    <a:pt x="939908" y="1155160"/>
                  </a:cubicBezTo>
                  <a:cubicBezTo>
                    <a:pt x="962310" y="1117574"/>
                    <a:pt x="981834" y="1079217"/>
                    <a:pt x="1007113" y="1042402"/>
                  </a:cubicBezTo>
                  <a:cubicBezTo>
                    <a:pt x="1029514" y="1004816"/>
                    <a:pt x="1054012" y="970907"/>
                    <a:pt x="1076414" y="933321"/>
                  </a:cubicBezTo>
                  <a:cubicBezTo>
                    <a:pt x="1206590" y="815641"/>
                    <a:pt x="1319920" y="634293"/>
                    <a:pt x="1471783" y="516199"/>
                  </a:cubicBezTo>
                  <a:cubicBezTo>
                    <a:pt x="1482985" y="497404"/>
                    <a:pt x="1491851" y="487327"/>
                    <a:pt x="1522578" y="430179"/>
                  </a:cubicBezTo>
                  <a:close/>
                  <a:moveTo>
                    <a:pt x="1652184" y="153561"/>
                  </a:moveTo>
                  <a:lnTo>
                    <a:pt x="1663450" y="169033"/>
                  </a:lnTo>
                  <a:lnTo>
                    <a:pt x="1663451" y="169031"/>
                  </a:lnTo>
                  <a:lnTo>
                    <a:pt x="1652188" y="153562"/>
                  </a:lnTo>
                  <a:close/>
                  <a:moveTo>
                    <a:pt x="1691382" y="0"/>
                  </a:moveTo>
                  <a:lnTo>
                    <a:pt x="1855113" y="0"/>
                  </a:lnTo>
                  <a:lnTo>
                    <a:pt x="1804830" y="32563"/>
                  </a:lnTo>
                  <a:lnTo>
                    <a:pt x="1814541" y="53842"/>
                  </a:lnTo>
                  <a:lnTo>
                    <a:pt x="1814880" y="53671"/>
                  </a:lnTo>
                  <a:lnTo>
                    <a:pt x="1806927" y="36236"/>
                  </a:lnTo>
                  <a:lnTo>
                    <a:pt x="1864372" y="0"/>
                  </a:lnTo>
                  <a:lnTo>
                    <a:pt x="2008202" y="0"/>
                  </a:lnTo>
                  <a:lnTo>
                    <a:pt x="1899931" y="71664"/>
                  </a:lnTo>
                  <a:cubicBezTo>
                    <a:pt x="1790875" y="147911"/>
                    <a:pt x="1685782" y="229501"/>
                    <a:pt x="1584031" y="315877"/>
                  </a:cubicBezTo>
                  <a:cubicBezTo>
                    <a:pt x="1524541" y="365321"/>
                    <a:pt x="1478353" y="399644"/>
                    <a:pt x="1446004" y="428338"/>
                  </a:cubicBezTo>
                  <a:cubicBezTo>
                    <a:pt x="1413654" y="457032"/>
                    <a:pt x="1392269" y="479324"/>
                    <a:pt x="1377413" y="500251"/>
                  </a:cubicBezTo>
                  <a:cubicBezTo>
                    <a:pt x="1356029" y="522541"/>
                    <a:pt x="1331766" y="544063"/>
                    <a:pt x="1310379" y="566352"/>
                  </a:cubicBezTo>
                  <a:cubicBezTo>
                    <a:pt x="1266828" y="613840"/>
                    <a:pt x="1223279" y="661324"/>
                    <a:pt x="1180507" y="705906"/>
                  </a:cubicBezTo>
                  <a:lnTo>
                    <a:pt x="1046624" y="830137"/>
                  </a:lnTo>
                  <a:lnTo>
                    <a:pt x="1044341" y="834435"/>
                  </a:lnTo>
                  <a:cubicBezTo>
                    <a:pt x="1025831" y="857499"/>
                    <a:pt x="1008640" y="887139"/>
                    <a:pt x="989352" y="913105"/>
                  </a:cubicBezTo>
                  <a:cubicBezTo>
                    <a:pt x="976055" y="928222"/>
                    <a:pt x="967189" y="938301"/>
                    <a:pt x="955446" y="947608"/>
                  </a:cubicBezTo>
                  <a:lnTo>
                    <a:pt x="948137" y="951876"/>
                  </a:lnTo>
                  <a:lnTo>
                    <a:pt x="899650" y="1030733"/>
                  </a:lnTo>
                  <a:cubicBezTo>
                    <a:pt x="889141" y="1051269"/>
                    <a:pt x="883420" y="1066860"/>
                    <a:pt x="879917" y="1079932"/>
                  </a:cubicBezTo>
                  <a:cubicBezTo>
                    <a:pt x="872913" y="1106074"/>
                    <a:pt x="871117" y="1124274"/>
                    <a:pt x="854707" y="1151011"/>
                  </a:cubicBezTo>
                  <a:cubicBezTo>
                    <a:pt x="829427" y="1187826"/>
                    <a:pt x="807803" y="1222508"/>
                    <a:pt x="782527" y="1259324"/>
                  </a:cubicBezTo>
                  <a:cubicBezTo>
                    <a:pt x="760126" y="1296910"/>
                    <a:pt x="735625" y="1330818"/>
                    <a:pt x="713223" y="1368405"/>
                  </a:cubicBezTo>
                  <a:cubicBezTo>
                    <a:pt x="682498" y="1425556"/>
                    <a:pt x="656205" y="1477664"/>
                    <a:pt x="626256" y="1531909"/>
                  </a:cubicBezTo>
                  <a:cubicBezTo>
                    <a:pt x="602840" y="1584792"/>
                    <a:pt x="583076" y="1635539"/>
                    <a:pt x="560436" y="1685514"/>
                  </a:cubicBezTo>
                  <a:cubicBezTo>
                    <a:pt x="537798" y="1735491"/>
                    <a:pt x="520133" y="1789912"/>
                    <a:pt x="503247" y="1841429"/>
                  </a:cubicBezTo>
                  <a:cubicBezTo>
                    <a:pt x="522771" y="1803072"/>
                    <a:pt x="538642" y="1766851"/>
                    <a:pt x="552956" y="1736437"/>
                  </a:cubicBezTo>
                  <a:lnTo>
                    <a:pt x="557264" y="1727827"/>
                  </a:lnTo>
                  <a:lnTo>
                    <a:pt x="572719" y="1685690"/>
                  </a:lnTo>
                  <a:cubicBezTo>
                    <a:pt x="595360" y="1635714"/>
                    <a:pt x="615901" y="1582065"/>
                    <a:pt x="638538" y="1532088"/>
                  </a:cubicBezTo>
                  <a:lnTo>
                    <a:pt x="645092" y="1536446"/>
                  </a:lnTo>
                  <a:lnTo>
                    <a:pt x="646440" y="1533915"/>
                  </a:lnTo>
                  <a:lnTo>
                    <a:pt x="639320" y="1529182"/>
                  </a:lnTo>
                  <a:cubicBezTo>
                    <a:pt x="670045" y="1472031"/>
                    <a:pt x="696338" y="1419922"/>
                    <a:pt x="726288" y="1365678"/>
                  </a:cubicBezTo>
                  <a:cubicBezTo>
                    <a:pt x="748689" y="1328092"/>
                    <a:pt x="771091" y="1290506"/>
                    <a:pt x="795590" y="1256593"/>
                  </a:cubicBezTo>
                  <a:lnTo>
                    <a:pt x="867437" y="1148780"/>
                  </a:lnTo>
                  <a:lnTo>
                    <a:pt x="864893" y="1147514"/>
                  </a:lnTo>
                  <a:cubicBezTo>
                    <a:pt x="881303" y="1120776"/>
                    <a:pt x="883099" y="1102576"/>
                    <a:pt x="890104" y="1076434"/>
                  </a:cubicBezTo>
                  <a:cubicBezTo>
                    <a:pt x="897109" y="1050289"/>
                    <a:pt x="910102" y="1013296"/>
                    <a:pt x="958323" y="948379"/>
                  </a:cubicBezTo>
                  <a:cubicBezTo>
                    <a:pt x="967189" y="938301"/>
                    <a:pt x="976832" y="925319"/>
                    <a:pt x="992230" y="913876"/>
                  </a:cubicBezTo>
                  <a:lnTo>
                    <a:pt x="993571" y="911960"/>
                  </a:lnTo>
                  <a:lnTo>
                    <a:pt x="1047220" y="835207"/>
                  </a:lnTo>
                  <a:cubicBezTo>
                    <a:pt x="1092866" y="791395"/>
                    <a:pt x="1134860" y="749720"/>
                    <a:pt x="1182605" y="709583"/>
                  </a:cubicBezTo>
                  <a:cubicBezTo>
                    <a:pt x="1226155" y="662098"/>
                    <a:pt x="1266831" y="613841"/>
                    <a:pt x="1312478" y="570029"/>
                  </a:cubicBezTo>
                  <a:cubicBezTo>
                    <a:pt x="1333087" y="550643"/>
                    <a:pt x="1358128" y="526218"/>
                    <a:pt x="1379511" y="503928"/>
                  </a:cubicBezTo>
                  <a:cubicBezTo>
                    <a:pt x="1394368" y="483002"/>
                    <a:pt x="1415753" y="460710"/>
                    <a:pt x="1448103" y="432016"/>
                  </a:cubicBezTo>
                  <a:cubicBezTo>
                    <a:pt x="1480451" y="403323"/>
                    <a:pt x="1526641" y="368998"/>
                    <a:pt x="1586130" y="319554"/>
                  </a:cubicBezTo>
                  <a:cubicBezTo>
                    <a:pt x="1688271" y="231725"/>
                    <a:pt x="1793363" y="150135"/>
                    <a:pt x="1902322" y="74252"/>
                  </a:cubicBezTo>
                  <a:lnTo>
                    <a:pt x="2015076" y="0"/>
                  </a:lnTo>
                  <a:lnTo>
                    <a:pt x="2107911" y="0"/>
                  </a:lnTo>
                  <a:lnTo>
                    <a:pt x="2096656" y="7624"/>
                  </a:lnTo>
                  <a:cubicBezTo>
                    <a:pt x="2057932" y="34220"/>
                    <a:pt x="2018917" y="61906"/>
                    <a:pt x="1980037" y="91963"/>
                  </a:cubicBezTo>
                  <a:cubicBezTo>
                    <a:pt x="1957333" y="107672"/>
                    <a:pt x="1935405" y="120477"/>
                    <a:pt x="1915575" y="136959"/>
                  </a:cubicBezTo>
                  <a:cubicBezTo>
                    <a:pt x="1892869" y="152668"/>
                    <a:pt x="1873041" y="169151"/>
                    <a:pt x="1850336" y="184860"/>
                  </a:cubicBezTo>
                  <a:lnTo>
                    <a:pt x="1569461" y="368283"/>
                  </a:lnTo>
                  <a:lnTo>
                    <a:pt x="1853989" y="182727"/>
                  </a:lnTo>
                  <a:cubicBezTo>
                    <a:pt x="1876695" y="167015"/>
                    <a:pt x="1896522" y="150535"/>
                    <a:pt x="1919227" y="134823"/>
                  </a:cubicBezTo>
                  <a:cubicBezTo>
                    <a:pt x="1941933" y="119114"/>
                    <a:pt x="1963859" y="106309"/>
                    <a:pt x="1983691" y="89827"/>
                  </a:cubicBezTo>
                  <a:cubicBezTo>
                    <a:pt x="2022571" y="59769"/>
                    <a:pt x="2061391" y="32810"/>
                    <a:pt x="2100017" y="6576"/>
                  </a:cubicBezTo>
                  <a:lnTo>
                    <a:pt x="2109616" y="0"/>
                  </a:lnTo>
                  <a:lnTo>
                    <a:pt x="6058348" y="0"/>
                  </a:lnTo>
                  <a:lnTo>
                    <a:pt x="6058348" y="6619162"/>
                  </a:lnTo>
                  <a:lnTo>
                    <a:pt x="6031323" y="6635392"/>
                  </a:lnTo>
                  <a:cubicBezTo>
                    <a:pt x="5985371" y="6657328"/>
                    <a:pt x="5939420" y="6679262"/>
                    <a:pt x="5893467" y="6701198"/>
                  </a:cubicBezTo>
                  <a:lnTo>
                    <a:pt x="5880490" y="6706580"/>
                  </a:lnTo>
                  <a:lnTo>
                    <a:pt x="5874578" y="6710082"/>
                  </a:lnTo>
                  <a:lnTo>
                    <a:pt x="5817324" y="6736133"/>
                  </a:lnTo>
                  <a:lnTo>
                    <a:pt x="5767118" y="6770087"/>
                  </a:lnTo>
                  <a:cubicBezTo>
                    <a:pt x="5710980" y="6795521"/>
                    <a:pt x="5655622" y="6818049"/>
                    <a:pt x="5597386" y="6839806"/>
                  </a:cubicBezTo>
                  <a:lnTo>
                    <a:pt x="5571528" y="6847980"/>
                  </a:lnTo>
                  <a:lnTo>
                    <a:pt x="5549506" y="6858000"/>
                  </a:lnTo>
                  <a:lnTo>
                    <a:pt x="2319827" y="6858000"/>
                  </a:lnTo>
                  <a:lnTo>
                    <a:pt x="2291561" y="6844461"/>
                  </a:lnTo>
                  <a:cubicBezTo>
                    <a:pt x="2192691" y="6799289"/>
                    <a:pt x="2103225" y="6753522"/>
                    <a:pt x="1999855" y="6679123"/>
                  </a:cubicBezTo>
                  <a:cubicBezTo>
                    <a:pt x="1929746" y="6641656"/>
                    <a:pt x="1891276" y="6612668"/>
                    <a:pt x="1854123" y="6590259"/>
                  </a:cubicBezTo>
                  <a:cubicBezTo>
                    <a:pt x="1839980" y="6574015"/>
                    <a:pt x="1829490" y="6555635"/>
                    <a:pt x="1819002" y="6537259"/>
                  </a:cubicBezTo>
                  <a:cubicBezTo>
                    <a:pt x="1786045" y="6522202"/>
                    <a:pt x="1753088" y="6507144"/>
                    <a:pt x="1718032" y="6488410"/>
                  </a:cubicBezTo>
                  <a:cubicBezTo>
                    <a:pt x="1670392" y="6447625"/>
                    <a:pt x="1628502" y="6408377"/>
                    <a:pt x="1581641" y="6364686"/>
                  </a:cubicBezTo>
                  <a:cubicBezTo>
                    <a:pt x="1564384" y="6360062"/>
                    <a:pt x="1552101" y="6359886"/>
                    <a:pt x="1534844" y="6355262"/>
                  </a:cubicBezTo>
                  <a:cubicBezTo>
                    <a:pt x="1485105" y="6310800"/>
                    <a:pt x="1440339" y="6270782"/>
                    <a:pt x="1393476" y="6227090"/>
                  </a:cubicBezTo>
                  <a:cubicBezTo>
                    <a:pt x="1389519" y="6207349"/>
                    <a:pt x="1382684" y="6186837"/>
                    <a:pt x="1378725" y="6167095"/>
                  </a:cubicBezTo>
                  <a:cubicBezTo>
                    <a:pt x="1378725" y="6167095"/>
                    <a:pt x="1381603" y="6167866"/>
                    <a:pt x="1385255" y="6165734"/>
                  </a:cubicBezTo>
                  <a:cubicBezTo>
                    <a:pt x="1411446" y="6194544"/>
                    <a:pt x="1441290" y="6221222"/>
                    <a:pt x="1471133" y="6247899"/>
                  </a:cubicBezTo>
                  <a:cubicBezTo>
                    <a:pt x="1500977" y="6274576"/>
                    <a:pt x="1527942" y="6300482"/>
                    <a:pt x="1557007" y="6330066"/>
                  </a:cubicBezTo>
                  <a:cubicBezTo>
                    <a:pt x="1570068" y="6327339"/>
                    <a:pt x="1580255" y="6323841"/>
                    <a:pt x="1590439" y="6320343"/>
                  </a:cubicBezTo>
                  <a:cubicBezTo>
                    <a:pt x="1542799" y="6279556"/>
                    <a:pt x="1516069" y="6241259"/>
                    <a:pt x="1493535" y="6210313"/>
                  </a:cubicBezTo>
                  <a:cubicBezTo>
                    <a:pt x="1471000" y="6179367"/>
                    <a:pt x="1446130" y="6157138"/>
                    <a:pt x="1407421" y="6140538"/>
                  </a:cubicBezTo>
                  <a:cubicBezTo>
                    <a:pt x="1342456" y="6060863"/>
                    <a:pt x="1316570" y="6053925"/>
                    <a:pt x="1293257" y="6025884"/>
                  </a:cubicBezTo>
                  <a:cubicBezTo>
                    <a:pt x="1259996" y="5988952"/>
                    <a:pt x="1228835" y="5955694"/>
                    <a:pt x="1198449" y="5919530"/>
                  </a:cubicBezTo>
                  <a:cubicBezTo>
                    <a:pt x="1120423" y="5842581"/>
                    <a:pt x="1131521" y="5904711"/>
                    <a:pt x="1038270" y="5792548"/>
                  </a:cubicBezTo>
                  <a:cubicBezTo>
                    <a:pt x="1019931" y="5768953"/>
                    <a:pt x="1004467" y="5746129"/>
                    <a:pt x="984810" y="5715956"/>
                  </a:cubicBezTo>
                  <a:cubicBezTo>
                    <a:pt x="990562" y="5717497"/>
                    <a:pt x="997094" y="5716131"/>
                    <a:pt x="1000746" y="5713998"/>
                  </a:cubicBezTo>
                  <a:cubicBezTo>
                    <a:pt x="1024298" y="5729648"/>
                    <a:pt x="1042872" y="5740850"/>
                    <a:pt x="1064325" y="5752826"/>
                  </a:cubicBezTo>
                  <a:cubicBezTo>
                    <a:pt x="1030221" y="5684534"/>
                    <a:pt x="1027818" y="5658982"/>
                    <a:pt x="960994" y="5563239"/>
                  </a:cubicBezTo>
                  <a:cubicBezTo>
                    <a:pt x="938459" y="5532293"/>
                    <a:pt x="918802" y="5502118"/>
                    <a:pt x="898364" y="5474850"/>
                  </a:cubicBezTo>
                  <a:cubicBezTo>
                    <a:pt x="878707" y="5444675"/>
                    <a:pt x="858269" y="5417402"/>
                    <a:pt x="841486" y="5387998"/>
                  </a:cubicBezTo>
                  <a:cubicBezTo>
                    <a:pt x="828900" y="5365945"/>
                    <a:pt x="787553" y="5336185"/>
                    <a:pt x="767591" y="5284136"/>
                  </a:cubicBezTo>
                  <a:cubicBezTo>
                    <a:pt x="732706" y="5218746"/>
                    <a:pt x="705672" y="5158572"/>
                    <a:pt x="670791" y="5093183"/>
                  </a:cubicBezTo>
                  <a:lnTo>
                    <a:pt x="669329" y="5060745"/>
                  </a:lnTo>
                  <a:lnTo>
                    <a:pt x="648966" y="5025066"/>
                  </a:lnTo>
                  <a:cubicBezTo>
                    <a:pt x="625893" y="4984637"/>
                    <a:pt x="603594" y="4941301"/>
                    <a:pt x="582077" y="4895059"/>
                  </a:cubicBezTo>
                  <a:cubicBezTo>
                    <a:pt x="581773" y="4873185"/>
                    <a:pt x="553419" y="4806430"/>
                    <a:pt x="584583" y="4839688"/>
                  </a:cubicBezTo>
                  <a:cubicBezTo>
                    <a:pt x="574871" y="4818406"/>
                    <a:pt x="568814" y="4794990"/>
                    <a:pt x="561202" y="4777381"/>
                  </a:cubicBezTo>
                  <a:lnTo>
                    <a:pt x="558638" y="4769134"/>
                  </a:lnTo>
                  <a:lnTo>
                    <a:pt x="522425" y="4726514"/>
                  </a:lnTo>
                  <a:cubicBezTo>
                    <a:pt x="498809" y="4676598"/>
                    <a:pt x="481722" y="4625320"/>
                    <a:pt x="469610" y="4578485"/>
                  </a:cubicBezTo>
                  <a:cubicBezTo>
                    <a:pt x="458278" y="4528746"/>
                    <a:pt x="451918" y="4483452"/>
                    <a:pt x="451853" y="4449188"/>
                  </a:cubicBezTo>
                  <a:lnTo>
                    <a:pt x="446100" y="4447648"/>
                  </a:lnTo>
                  <a:cubicBezTo>
                    <a:pt x="433988" y="4400815"/>
                    <a:pt x="422654" y="4351077"/>
                    <a:pt x="414199" y="4302108"/>
                  </a:cubicBezTo>
                  <a:cubicBezTo>
                    <a:pt x="405739" y="4253141"/>
                    <a:pt x="393627" y="4206307"/>
                    <a:pt x="385172" y="4157338"/>
                  </a:cubicBezTo>
                  <a:cubicBezTo>
                    <a:pt x="375395" y="4101791"/>
                    <a:pt x="365618" y="4046240"/>
                    <a:pt x="358715" y="3991463"/>
                  </a:cubicBezTo>
                  <a:cubicBezTo>
                    <a:pt x="351817" y="3936685"/>
                    <a:pt x="345693" y="3879001"/>
                    <a:pt x="338794" y="3824226"/>
                  </a:cubicBezTo>
                  <a:lnTo>
                    <a:pt x="358106" y="3881535"/>
                  </a:lnTo>
                  <a:lnTo>
                    <a:pt x="358116" y="3881570"/>
                  </a:lnTo>
                  <a:lnTo>
                    <a:pt x="371948" y="3942079"/>
                  </a:lnTo>
                  <a:cubicBezTo>
                    <a:pt x="379085" y="3984469"/>
                    <a:pt x="385446" y="4029761"/>
                    <a:pt x="398101" y="4086079"/>
                  </a:cubicBezTo>
                  <a:cubicBezTo>
                    <a:pt x="404935" y="4106591"/>
                    <a:pt x="400026" y="4136409"/>
                    <a:pt x="399551" y="4161191"/>
                  </a:cubicBezTo>
                  <a:lnTo>
                    <a:pt x="404571" y="4175745"/>
                  </a:lnTo>
                  <a:lnTo>
                    <a:pt x="408739" y="4119217"/>
                  </a:lnTo>
                  <a:lnTo>
                    <a:pt x="395150" y="4063104"/>
                  </a:lnTo>
                  <a:lnTo>
                    <a:pt x="378130" y="3952715"/>
                  </a:lnTo>
                  <a:lnTo>
                    <a:pt x="358116" y="3881570"/>
                  </a:lnTo>
                  <a:lnTo>
                    <a:pt x="358111" y="3881552"/>
                  </a:lnTo>
                  <a:lnTo>
                    <a:pt x="358106" y="3881535"/>
                  </a:lnTo>
                  <a:lnTo>
                    <a:pt x="349821" y="3852086"/>
                  </a:lnTo>
                  <a:cubicBezTo>
                    <a:pt x="345256" y="3788592"/>
                    <a:pt x="337815" y="3724330"/>
                    <a:pt x="333248" y="3660837"/>
                  </a:cubicBezTo>
                  <a:lnTo>
                    <a:pt x="326912" y="3467641"/>
                  </a:lnTo>
                  <a:lnTo>
                    <a:pt x="323068" y="3410788"/>
                  </a:lnTo>
                  <a:cubicBezTo>
                    <a:pt x="320345" y="3300298"/>
                    <a:pt x="322371" y="3189096"/>
                    <a:pt x="329288" y="3077450"/>
                  </a:cubicBezTo>
                  <a:lnTo>
                    <a:pt x="355800" y="2841358"/>
                  </a:lnTo>
                  <a:lnTo>
                    <a:pt x="353884" y="2847530"/>
                  </a:lnTo>
                  <a:cubicBezTo>
                    <a:pt x="349992" y="2862055"/>
                    <a:pt x="346879" y="2873675"/>
                    <a:pt x="344308" y="2894778"/>
                  </a:cubicBezTo>
                  <a:cubicBezTo>
                    <a:pt x="340720" y="2931178"/>
                    <a:pt x="337132" y="2967578"/>
                    <a:pt x="329888" y="3006114"/>
                  </a:cubicBezTo>
                  <a:cubicBezTo>
                    <a:pt x="325522" y="3045418"/>
                    <a:pt x="321155" y="3084724"/>
                    <a:pt x="317566" y="3121124"/>
                  </a:cubicBezTo>
                  <a:cubicBezTo>
                    <a:pt x="310193" y="3091125"/>
                    <a:pt x="313782" y="3054726"/>
                    <a:pt x="314491" y="3017554"/>
                  </a:cubicBezTo>
                  <a:cubicBezTo>
                    <a:pt x="318858" y="2978251"/>
                    <a:pt x="324002" y="2936042"/>
                    <a:pt x="327052" y="2890155"/>
                  </a:cubicBezTo>
                  <a:cubicBezTo>
                    <a:pt x="312669" y="2886301"/>
                    <a:pt x="309795" y="2885531"/>
                    <a:pt x="304043" y="2883989"/>
                  </a:cubicBezTo>
                  <a:cubicBezTo>
                    <a:pt x="309727" y="2851266"/>
                    <a:pt x="314636" y="2821447"/>
                    <a:pt x="319238" y="2769750"/>
                  </a:cubicBezTo>
                  <a:cubicBezTo>
                    <a:pt x="319713" y="2744969"/>
                    <a:pt x="317313" y="2719418"/>
                    <a:pt x="317788" y="2694638"/>
                  </a:cubicBezTo>
                  <a:cubicBezTo>
                    <a:pt x="318261" y="2669858"/>
                    <a:pt x="318736" y="2645077"/>
                    <a:pt x="318432" y="2623203"/>
                  </a:cubicBezTo>
                  <a:cubicBezTo>
                    <a:pt x="306624" y="2598244"/>
                    <a:pt x="296134" y="2579867"/>
                    <a:pt x="283547" y="2557812"/>
                  </a:cubicBezTo>
                  <a:cubicBezTo>
                    <a:pt x="277796" y="2556272"/>
                    <a:pt x="274920" y="2555502"/>
                    <a:pt x="269168" y="2553961"/>
                  </a:cubicBezTo>
                  <a:cubicBezTo>
                    <a:pt x="268087" y="2534990"/>
                    <a:pt x="269340" y="2507303"/>
                    <a:pt x="274246" y="2477483"/>
                  </a:cubicBezTo>
                  <a:cubicBezTo>
                    <a:pt x="279155" y="2447663"/>
                    <a:pt x="284838" y="2414940"/>
                    <a:pt x="293401" y="2382985"/>
                  </a:cubicBezTo>
                  <a:cubicBezTo>
                    <a:pt x="309747" y="2321983"/>
                    <a:pt x="327414" y="2267560"/>
                    <a:pt x="339932" y="2255348"/>
                  </a:cubicBezTo>
                  <a:cubicBezTo>
                    <a:pt x="347479" y="2238691"/>
                    <a:pt x="351371" y="2224164"/>
                    <a:pt x="358137" y="2210412"/>
                  </a:cubicBezTo>
                  <a:lnTo>
                    <a:pt x="376475" y="2181158"/>
                  </a:lnTo>
                  <a:lnTo>
                    <a:pt x="391192" y="2107184"/>
                  </a:lnTo>
                  <a:cubicBezTo>
                    <a:pt x="401640" y="2071066"/>
                    <a:pt x="414634" y="2034072"/>
                    <a:pt x="426464" y="2001436"/>
                  </a:cubicBezTo>
                  <a:lnTo>
                    <a:pt x="443805" y="1982734"/>
                  </a:lnTo>
                  <a:lnTo>
                    <a:pt x="447309" y="1969660"/>
                  </a:lnTo>
                  <a:cubicBezTo>
                    <a:pt x="436886" y="1985547"/>
                    <a:pt x="425145" y="1994856"/>
                    <a:pt x="412623" y="2007069"/>
                  </a:cubicBezTo>
                  <a:cubicBezTo>
                    <a:pt x="409984" y="1993908"/>
                    <a:pt x="402913" y="1985787"/>
                    <a:pt x="400275" y="1972625"/>
                  </a:cubicBezTo>
                  <a:cubicBezTo>
                    <a:pt x="393441" y="1952114"/>
                    <a:pt x="438347" y="1796020"/>
                    <a:pt x="376895" y="1910318"/>
                  </a:cubicBezTo>
                  <a:lnTo>
                    <a:pt x="381156" y="1867094"/>
                  </a:lnTo>
                  <a:lnTo>
                    <a:pt x="378387" y="1870242"/>
                  </a:lnTo>
                  <a:cubicBezTo>
                    <a:pt x="365390" y="1907236"/>
                    <a:pt x="348740" y="1946363"/>
                    <a:pt x="335749" y="1983355"/>
                  </a:cubicBezTo>
                  <a:cubicBezTo>
                    <a:pt x="322751" y="2020349"/>
                    <a:pt x="306102" y="2059477"/>
                    <a:pt x="295983" y="2097239"/>
                  </a:cubicBezTo>
                  <a:cubicBezTo>
                    <a:pt x="285325" y="2125518"/>
                    <a:pt x="273885" y="2156702"/>
                    <a:pt x="263226" y="2184981"/>
                  </a:cubicBezTo>
                  <a:lnTo>
                    <a:pt x="213412" y="2370890"/>
                  </a:lnTo>
                  <a:cubicBezTo>
                    <a:pt x="204850" y="2402845"/>
                    <a:pt x="196289" y="2434798"/>
                    <a:pt x="190600" y="2467525"/>
                  </a:cubicBezTo>
                  <a:cubicBezTo>
                    <a:pt x="184917" y="2500247"/>
                    <a:pt x="179228" y="2532973"/>
                    <a:pt x="170667" y="2564926"/>
                  </a:cubicBezTo>
                  <a:cubicBezTo>
                    <a:pt x="158384" y="2564749"/>
                    <a:pt x="132462" y="2672999"/>
                    <a:pt x="120653" y="2648044"/>
                  </a:cubicBezTo>
                  <a:cubicBezTo>
                    <a:pt x="117775" y="2647272"/>
                    <a:pt x="117775" y="2647272"/>
                    <a:pt x="114901" y="2646502"/>
                  </a:cubicBezTo>
                  <a:cubicBezTo>
                    <a:pt x="114769" y="2577971"/>
                    <a:pt x="129559" y="2522775"/>
                    <a:pt x="144347" y="2467584"/>
                  </a:cubicBezTo>
                  <a:cubicBezTo>
                    <a:pt x="159136" y="2412390"/>
                    <a:pt x="182551" y="2359509"/>
                    <a:pt x="192605" y="2287480"/>
                  </a:cubicBezTo>
                  <a:cubicBezTo>
                    <a:pt x="208712" y="2238866"/>
                    <a:pt x="226140" y="2196835"/>
                    <a:pt x="244346" y="2151898"/>
                  </a:cubicBezTo>
                  <a:lnTo>
                    <a:pt x="263219" y="2184962"/>
                  </a:lnTo>
                  <a:lnTo>
                    <a:pt x="248001" y="2149765"/>
                  </a:lnTo>
                  <a:cubicBezTo>
                    <a:pt x="250032" y="2119176"/>
                    <a:pt x="258595" y="2087221"/>
                    <a:pt x="270270" y="2043648"/>
                  </a:cubicBezTo>
                  <a:cubicBezTo>
                    <a:pt x="281946" y="2000074"/>
                    <a:pt x="298831" y="1948555"/>
                    <a:pt x="318832" y="1885419"/>
                  </a:cubicBezTo>
                  <a:cubicBezTo>
                    <a:pt x="322724" y="1870896"/>
                    <a:pt x="329491" y="1857140"/>
                    <a:pt x="333382" y="1842618"/>
                  </a:cubicBezTo>
                  <a:cubicBezTo>
                    <a:pt x="342487" y="1820149"/>
                    <a:pt x="352367" y="1794774"/>
                    <a:pt x="361472" y="1772306"/>
                  </a:cubicBezTo>
                  <a:cubicBezTo>
                    <a:pt x="383874" y="1734720"/>
                    <a:pt x="408609" y="1688421"/>
                    <a:pt x="431012" y="1650835"/>
                  </a:cubicBezTo>
                  <a:lnTo>
                    <a:pt x="471476" y="1568604"/>
                  </a:lnTo>
                  <a:lnTo>
                    <a:pt x="471316" y="1546435"/>
                  </a:lnTo>
                  <a:cubicBezTo>
                    <a:pt x="455444" y="1582659"/>
                    <a:pt x="437474" y="1615205"/>
                    <a:pt x="420047" y="1657236"/>
                  </a:cubicBezTo>
                  <a:cubicBezTo>
                    <a:pt x="397645" y="1694822"/>
                    <a:pt x="372908" y="1741124"/>
                    <a:pt x="350508" y="1778710"/>
                  </a:cubicBezTo>
                  <a:cubicBezTo>
                    <a:pt x="341404" y="1801179"/>
                    <a:pt x="331523" y="1826550"/>
                    <a:pt x="322421" y="1849019"/>
                  </a:cubicBezTo>
                  <a:cubicBezTo>
                    <a:pt x="318529" y="1863545"/>
                    <a:pt x="311760" y="1877297"/>
                    <a:pt x="307868" y="1891822"/>
                  </a:cubicBezTo>
                  <a:cubicBezTo>
                    <a:pt x="290743" y="1955731"/>
                    <a:pt x="273858" y="2007248"/>
                    <a:pt x="259306" y="2050050"/>
                  </a:cubicBezTo>
                  <a:cubicBezTo>
                    <a:pt x="247630" y="2093624"/>
                    <a:pt x="241946" y="2126348"/>
                    <a:pt x="237037" y="2156167"/>
                  </a:cubicBezTo>
                  <a:cubicBezTo>
                    <a:pt x="218052" y="2204011"/>
                    <a:pt x="200625" y="2246041"/>
                    <a:pt x="185296" y="2291749"/>
                  </a:cubicBezTo>
                  <a:cubicBezTo>
                    <a:pt x="175243" y="2363779"/>
                    <a:pt x="151826" y="2416660"/>
                    <a:pt x="137037" y="2471852"/>
                  </a:cubicBezTo>
                  <a:cubicBezTo>
                    <a:pt x="122247" y="2527047"/>
                    <a:pt x="107459" y="2582238"/>
                    <a:pt x="107592" y="2650771"/>
                  </a:cubicBezTo>
                  <a:cubicBezTo>
                    <a:pt x="107592" y="2650771"/>
                    <a:pt x="110467" y="2651541"/>
                    <a:pt x="113344" y="2652312"/>
                  </a:cubicBezTo>
                  <a:cubicBezTo>
                    <a:pt x="110060" y="2710589"/>
                    <a:pt x="107554" y="2765959"/>
                    <a:pt x="106365" y="2827910"/>
                  </a:cubicBezTo>
                  <a:cubicBezTo>
                    <a:pt x="99126" y="2866443"/>
                    <a:pt x="98412" y="2903614"/>
                    <a:pt x="89917" y="2969833"/>
                  </a:cubicBezTo>
                  <a:cubicBezTo>
                    <a:pt x="91064" y="3023072"/>
                    <a:pt x="92992" y="3073404"/>
                    <a:pt x="95697" y="3120829"/>
                  </a:cubicBezTo>
                  <a:cubicBezTo>
                    <a:pt x="79984" y="3205351"/>
                    <a:pt x="88347" y="3348866"/>
                    <a:pt x="83304" y="3438876"/>
                  </a:cubicBezTo>
                  <a:lnTo>
                    <a:pt x="73836" y="3497928"/>
                  </a:lnTo>
                  <a:lnTo>
                    <a:pt x="86244" y="3501252"/>
                  </a:lnTo>
                  <a:cubicBezTo>
                    <a:pt x="96086" y="3591066"/>
                    <a:pt x="104545" y="3640033"/>
                    <a:pt x="108266" y="3672165"/>
                  </a:cubicBezTo>
                  <a:cubicBezTo>
                    <a:pt x="114862" y="3705066"/>
                    <a:pt x="115165" y="3726944"/>
                    <a:pt x="110260" y="3756763"/>
                  </a:cubicBezTo>
                  <a:cubicBezTo>
                    <a:pt x="99533" y="3750775"/>
                    <a:pt x="92934" y="3717872"/>
                    <a:pt x="85019" y="3678390"/>
                  </a:cubicBezTo>
                  <a:cubicBezTo>
                    <a:pt x="77102" y="3638906"/>
                    <a:pt x="73620" y="3594385"/>
                    <a:pt x="67021" y="3561482"/>
                  </a:cubicBezTo>
                  <a:cubicBezTo>
                    <a:pt x="62761" y="3519868"/>
                    <a:pt x="60623" y="3631380"/>
                    <a:pt x="56363" y="3589761"/>
                  </a:cubicBezTo>
                  <a:lnTo>
                    <a:pt x="52331" y="3504715"/>
                  </a:lnTo>
                  <a:lnTo>
                    <a:pt x="33457" y="3502673"/>
                  </a:lnTo>
                  <a:cubicBezTo>
                    <a:pt x="31054" y="3477122"/>
                    <a:pt x="31528" y="3452342"/>
                    <a:pt x="31225" y="3430468"/>
                  </a:cubicBezTo>
                  <a:cubicBezTo>
                    <a:pt x="8151" y="3390035"/>
                    <a:pt x="3044" y="3317059"/>
                    <a:pt x="5008" y="3252201"/>
                  </a:cubicBezTo>
                  <a:cubicBezTo>
                    <a:pt x="6974" y="3187347"/>
                    <a:pt x="11037" y="3126166"/>
                    <a:pt x="7" y="3098303"/>
                  </a:cubicBezTo>
                  <a:cubicBezTo>
                    <a:pt x="-365" y="3042161"/>
                    <a:pt x="14425" y="2986968"/>
                    <a:pt x="29042" y="2978430"/>
                  </a:cubicBezTo>
                  <a:cubicBezTo>
                    <a:pt x="35744" y="2930411"/>
                    <a:pt x="39571" y="2881621"/>
                    <a:pt x="46273" y="2833601"/>
                  </a:cubicBezTo>
                  <a:cubicBezTo>
                    <a:pt x="52974" y="2785581"/>
                    <a:pt x="62551" y="2738332"/>
                    <a:pt x="69252" y="2690312"/>
                  </a:cubicBezTo>
                  <a:cubicBezTo>
                    <a:pt x="67088" y="2652371"/>
                    <a:pt x="63366" y="2620239"/>
                    <a:pt x="64858" y="2580166"/>
                  </a:cubicBezTo>
                  <a:cubicBezTo>
                    <a:pt x="100530" y="2378009"/>
                    <a:pt x="159144" y="2147750"/>
                    <a:pt x="229766" y="2045249"/>
                  </a:cubicBezTo>
                  <a:cubicBezTo>
                    <a:pt x="245876" y="1996635"/>
                    <a:pt x="265095" y="1936404"/>
                    <a:pt x="287261" y="1911209"/>
                  </a:cubicBezTo>
                  <a:cubicBezTo>
                    <a:pt x="288515" y="1883522"/>
                    <a:pt x="288990" y="1858742"/>
                    <a:pt x="290242" y="1831058"/>
                  </a:cubicBezTo>
                  <a:cubicBezTo>
                    <a:pt x="309227" y="1783214"/>
                    <a:pt x="333830" y="1668384"/>
                    <a:pt x="380798" y="1631153"/>
                  </a:cubicBezTo>
                  <a:cubicBezTo>
                    <a:pt x="389122" y="1611587"/>
                    <a:pt x="395890" y="1597836"/>
                    <a:pt x="402657" y="1584080"/>
                  </a:cubicBezTo>
                  <a:cubicBezTo>
                    <a:pt x="427868" y="1513000"/>
                    <a:pt x="446854" y="1465158"/>
                    <a:pt x="470811" y="1421761"/>
                  </a:cubicBezTo>
                  <a:cubicBezTo>
                    <a:pt x="501843" y="1386488"/>
                    <a:pt x="545628" y="1326612"/>
                    <a:pt x="563903" y="1315940"/>
                  </a:cubicBezTo>
                  <a:cubicBezTo>
                    <a:pt x="569719" y="1351748"/>
                    <a:pt x="513412" y="1423838"/>
                    <a:pt x="505154" y="1477668"/>
                  </a:cubicBezTo>
                  <a:lnTo>
                    <a:pt x="527135" y="1453138"/>
                  </a:lnTo>
                  <a:lnTo>
                    <a:pt x="553946" y="1387606"/>
                  </a:lnTo>
                  <a:cubicBezTo>
                    <a:pt x="567970" y="1358281"/>
                    <a:pt x="579873" y="1331118"/>
                    <a:pt x="576965" y="1313213"/>
                  </a:cubicBezTo>
                  <a:cubicBezTo>
                    <a:pt x="594932" y="1280666"/>
                    <a:pt x="610567" y="1256833"/>
                    <a:pt x="628534" y="1224285"/>
                  </a:cubicBezTo>
                  <a:cubicBezTo>
                    <a:pt x="655371" y="1181660"/>
                    <a:pt x="680107" y="1135362"/>
                    <a:pt x="707719" y="1089830"/>
                  </a:cubicBezTo>
                  <a:cubicBezTo>
                    <a:pt x="735332" y="1044302"/>
                    <a:pt x="765821" y="999541"/>
                    <a:pt x="796310" y="954784"/>
                  </a:cubicBezTo>
                  <a:lnTo>
                    <a:pt x="801089" y="951601"/>
                  </a:lnTo>
                  <a:lnTo>
                    <a:pt x="854888" y="839714"/>
                  </a:lnTo>
                  <a:cubicBezTo>
                    <a:pt x="872620" y="819557"/>
                    <a:pt x="892687" y="790685"/>
                    <a:pt x="909097" y="763947"/>
                  </a:cubicBezTo>
                  <a:cubicBezTo>
                    <a:pt x="928386" y="737981"/>
                    <a:pt x="948995" y="718595"/>
                    <a:pt x="965169" y="704249"/>
                  </a:cubicBezTo>
                  <a:cubicBezTo>
                    <a:pt x="1004285" y="661803"/>
                    <a:pt x="1037652" y="617812"/>
                    <a:pt x="1078867" y="579041"/>
                  </a:cubicBezTo>
                  <a:cubicBezTo>
                    <a:pt x="1111452" y="537956"/>
                    <a:pt x="1141705" y="505590"/>
                    <a:pt x="1174291" y="464506"/>
                  </a:cubicBezTo>
                  <a:cubicBezTo>
                    <a:pt x="1188066" y="424608"/>
                    <a:pt x="1265825" y="364494"/>
                    <a:pt x="1305719" y="319141"/>
                  </a:cubicBezTo>
                  <a:cubicBezTo>
                    <a:pt x="1324772" y="305566"/>
                    <a:pt x="1346699" y="292760"/>
                    <a:pt x="1388454" y="263472"/>
                  </a:cubicBezTo>
                  <a:cubicBezTo>
                    <a:pt x="1420263" y="225295"/>
                    <a:pt x="1446083" y="197964"/>
                    <a:pt x="1467467" y="175674"/>
                  </a:cubicBezTo>
                  <a:cubicBezTo>
                    <a:pt x="1488855" y="153382"/>
                    <a:pt x="1507904" y="139805"/>
                    <a:pt x="1527735" y="123327"/>
                  </a:cubicBezTo>
                  <a:cubicBezTo>
                    <a:pt x="1549661" y="110521"/>
                    <a:pt x="1583329" y="88408"/>
                    <a:pt x="1579979" y="112418"/>
                  </a:cubicBezTo>
                  <a:cubicBezTo>
                    <a:pt x="1583633" y="110282"/>
                    <a:pt x="1591719" y="103110"/>
                    <a:pt x="1596155" y="98071"/>
                  </a:cubicBezTo>
                  <a:cubicBezTo>
                    <a:pt x="1619096" y="69968"/>
                    <a:pt x="1641261" y="44773"/>
                    <a:pt x="1667080" y="174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noProof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CDE19-9804-0396-6A39-7A440A4562BC}"/>
                </a:ext>
              </a:extLst>
            </p:cNvPr>
            <p:cNvSpPr/>
            <p:nvPr userDrawn="1"/>
          </p:nvSpPr>
          <p:spPr>
            <a:xfrm>
              <a:off x="12192000" y="-352425"/>
              <a:ext cx="2527300" cy="7210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52" y="293279"/>
            <a:ext cx="3863221" cy="720000"/>
          </a:xfrm>
        </p:spPr>
        <p:txBody>
          <a:bodyPr vert="horz" lIns="0" tIns="0" rIns="0" bIns="0" rtlCol="0" anchor="ctr">
            <a:noAutofit/>
          </a:bodyPr>
          <a:lstStyle>
            <a:lvl1pPr algn="l" rtl="0">
              <a:defRPr lang="en-US" sz="4400" noProof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 dirty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1168" y="2082371"/>
            <a:ext cx="5628381" cy="141542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615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4134"/>
            <a:ext cx="11329200" cy="432000"/>
          </a:xfrm>
        </p:spPr>
        <p:txBody>
          <a:bodyPr/>
          <a:lstStyle>
            <a:lvl1pPr>
              <a:defRPr lang="en-US" sz="4400" b="1" kern="1200" spc="-1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A74156-3250-CC3E-B2E7-248A2433CFF1}"/>
              </a:ext>
            </a:extLst>
          </p:cNvPr>
          <p:cNvCxnSpPr>
            <a:cxnSpLocks/>
          </p:cNvCxnSpPr>
          <p:nvPr userDrawn="1"/>
        </p:nvCxnSpPr>
        <p:spPr>
          <a:xfrm>
            <a:off x="432000" y="962479"/>
            <a:ext cx="1129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07419C6-88E6-5A01-E086-710AAFCC3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27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6143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glasses with a circuit board&#10;&#10;Description automatically generated">
            <a:extLst>
              <a:ext uri="{FF2B5EF4-FFF2-40B4-BE49-F238E27FC236}">
                <a16:creationId xmlns:a16="http://schemas.microsoft.com/office/drawing/2014/main" id="{5297259B-09D4-DD30-979D-2E604119E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9" b="251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686AB-12F1-E4BF-CCED-3ED0B1B5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522" y="285453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Reminder Device</a:t>
            </a:r>
            <a:endParaRPr lang="en-IL" dirty="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8EFDA5B-A1C6-59F8-8428-97CC10258216}"/>
              </a:ext>
            </a:extLst>
          </p:cNvPr>
          <p:cNvSpPr txBox="1">
            <a:spLocks/>
          </p:cNvSpPr>
          <p:nvPr/>
        </p:nvSpPr>
        <p:spPr>
          <a:xfrm>
            <a:off x="10482758" y="5979126"/>
            <a:ext cx="4099187" cy="1288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 Frank</a:t>
            </a:r>
          </a:p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Oren Lowte</a:t>
            </a:r>
            <a:endParaRPr lang="he-IL" sz="2400" b="1" dirty="0"/>
          </a:p>
          <a:p>
            <a:pPr algn="r" rt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67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4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cload</a:t>
            </a:r>
            <a:r>
              <a:rPr lang="en-US" sz="4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MQTT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C909-3430-634F-A4E8-77E9106DC5BD}"/>
              </a:ext>
            </a:extLst>
          </p:cNvPr>
          <p:cNvSpPr txBox="1"/>
          <p:nvPr/>
        </p:nvSpPr>
        <p:spPr>
          <a:xfrm>
            <a:off x="432000" y="1427356"/>
            <a:ext cx="111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CDE611-C5B2-96E2-91B0-F21C83A88A7B}"/>
              </a:ext>
            </a:extLst>
          </p:cNvPr>
          <p:cNvGrpSpPr/>
          <p:nvPr/>
        </p:nvGrpSpPr>
        <p:grpSpPr>
          <a:xfrm>
            <a:off x="6096000" y="434134"/>
            <a:ext cx="6943033" cy="5101860"/>
            <a:chOff x="5622511" y="895559"/>
            <a:chExt cx="6943033" cy="5101860"/>
          </a:xfrm>
          <a:blipFill>
            <a:blip r:embed="rId3"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5ED28-49FC-556D-294A-8DF2135CF55B}"/>
                </a:ext>
              </a:extLst>
            </p:cNvPr>
            <p:cNvSpPr/>
            <p:nvPr/>
          </p:nvSpPr>
          <p:spPr>
            <a:xfrm rot="2760000">
              <a:off x="8283124" y="727875"/>
              <a:ext cx="2124000" cy="51564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130802-2CF9-E2B9-EA4C-AAA796EB5647}"/>
                </a:ext>
              </a:extLst>
            </p:cNvPr>
            <p:cNvSpPr/>
            <p:nvPr/>
          </p:nvSpPr>
          <p:spPr>
            <a:xfrm rot="2760000">
              <a:off x="6552390" y="-34320"/>
              <a:ext cx="1844697" cy="3704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61FAD4-5E61-34BE-EAD1-2921C05C92E2}"/>
                </a:ext>
              </a:extLst>
            </p:cNvPr>
            <p:cNvSpPr/>
            <p:nvPr/>
          </p:nvSpPr>
          <p:spPr>
            <a:xfrm rot="2760000">
              <a:off x="9790968" y="3222843"/>
              <a:ext cx="1844697" cy="3704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ED5E3B-6E21-DBA3-3E30-D6F94EBAB5DC}"/>
              </a:ext>
            </a:extLst>
          </p:cNvPr>
          <p:cNvSpPr txBox="1"/>
          <p:nvPr/>
        </p:nvSpPr>
        <p:spPr>
          <a:xfrm>
            <a:off x="356616" y="1427356"/>
            <a:ext cx="87897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in python of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MQTT protocol based.</a:t>
            </a:r>
            <a:endParaRPr lang="en-IL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message_json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json.dumps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	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kern="120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time"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:int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random_time.timestamp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()),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	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kern="120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user_list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[index],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	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"location"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gps_list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[index],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kern="120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Got_back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600" kern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count_yes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kern="12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"forgot“ </a:t>
            </a:r>
            <a:r>
              <a:rPr lang="en-US" sz="1600" kern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count_general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endParaRPr lang="en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4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messages and Grafana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C909-3430-634F-A4E8-77E9106DC5BD}"/>
              </a:ext>
            </a:extLst>
          </p:cNvPr>
          <p:cNvSpPr txBox="1"/>
          <p:nvPr/>
        </p:nvSpPr>
        <p:spPr>
          <a:xfrm>
            <a:off x="1295869" y="2182340"/>
            <a:ext cx="277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8D20C-34B3-425A-2DE3-34D8B43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33" y="1413772"/>
            <a:ext cx="5499236" cy="3083580"/>
          </a:xfrm>
          <a:prstGeom prst="rect">
            <a:avLst/>
          </a:prstGeom>
        </p:spPr>
      </p:pic>
      <p:pic>
        <p:nvPicPr>
          <p:cNvPr id="4" name="Picture 3" descr="A graph with green dots&#10;&#10;Description automatically generated">
            <a:extLst>
              <a:ext uri="{FF2B5EF4-FFF2-40B4-BE49-F238E27FC236}">
                <a16:creationId xmlns:a16="http://schemas.microsoft.com/office/drawing/2014/main" id="{5F9815CC-115A-CA83-167F-F12B45E04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34" y="3312367"/>
            <a:ext cx="5973552" cy="2949993"/>
          </a:xfrm>
          <a:prstGeom prst="rect">
            <a:avLst/>
          </a:prstGeom>
        </p:spPr>
      </p:pic>
      <p:pic>
        <p:nvPicPr>
          <p:cNvPr id="2050" name="Picture 2" descr="Grafana - Wikipedia">
            <a:extLst>
              <a:ext uri="{FF2B5EF4-FFF2-40B4-BE49-F238E27FC236}">
                <a16:creationId xmlns:a16="http://schemas.microsoft.com/office/drawing/2014/main" id="{2A496800-B125-99C4-217C-44394FFA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2" y="4908414"/>
            <a:ext cx="1729054" cy="17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Tracking Using </a:t>
            </a:r>
            <a:r>
              <a:rPr lang="en-US" sz="44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4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Dr. John </a:t>
            </a:r>
            <a:r>
              <a:rPr lang="en-US" sz="44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Kapenga</a:t>
            </a:r>
            <a:endParaRPr lang="en-US" sz="4400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C909-3430-634F-A4E8-77E9106DC5BD}"/>
              </a:ext>
            </a:extLst>
          </p:cNvPr>
          <p:cNvSpPr txBox="1"/>
          <p:nvPr/>
        </p:nvSpPr>
        <p:spPr>
          <a:xfrm>
            <a:off x="432000" y="1427356"/>
            <a:ext cx="111875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i="0" dirty="0">
                <a:effectLst/>
                <a:latin typeface="SegoeUIVariable"/>
              </a:rPr>
              <a:t>Problem:</a:t>
            </a:r>
          </a:p>
          <a:p>
            <a:pPr algn="l"/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egoeUIVariable"/>
              </a:rPr>
              <a:t>GPS lacks accuracy inside buildings, making it unreliable for intra-building tracking.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egoeUIVariable"/>
              </a:rPr>
              <a:t>There’s a need for a more precise location tracking system within structures.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pPr algn="l"/>
            <a:r>
              <a:rPr lang="en-GB" b="1" i="0" dirty="0">
                <a:effectLst/>
                <a:latin typeface="SegoeUIVariable"/>
              </a:rPr>
              <a:t>Solution:</a:t>
            </a:r>
          </a:p>
          <a:p>
            <a:pPr algn="l"/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egoeUIVariable"/>
              </a:rPr>
              <a:t>WiFi</a:t>
            </a:r>
            <a:r>
              <a:rPr lang="en-GB" b="0" i="0" dirty="0">
                <a:effectLst/>
                <a:latin typeface="SegoeUIVariable"/>
              </a:rPr>
              <a:t>-based location tracking is used as an alternative to GPS for more accurate indoor positioning.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egoeUIVariable"/>
              </a:rPr>
              <a:t>The system involves devices that can send emergency messages and location information to a central </a:t>
            </a:r>
          </a:p>
          <a:p>
            <a:pPr algn="l"/>
            <a:r>
              <a:rPr lang="en-GB" dirty="0">
                <a:latin typeface="SegoeUIVariable"/>
              </a:rPr>
              <a:t>4559</a:t>
            </a:r>
            <a:r>
              <a:rPr lang="en-GB" b="0" i="0" dirty="0">
                <a:effectLst/>
                <a:latin typeface="SegoeUIVariable"/>
              </a:rPr>
              <a:t>server.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egoeUIVariable"/>
              </a:rPr>
              <a:t>Devices use Arduino Uno and </a:t>
            </a:r>
            <a:r>
              <a:rPr lang="en-GB" b="0" i="0" dirty="0" err="1">
                <a:effectLst/>
                <a:latin typeface="SegoeUIVariable"/>
              </a:rPr>
              <a:t>WiFi</a:t>
            </a:r>
            <a:r>
              <a:rPr lang="en-GB" b="0" i="0" dirty="0">
                <a:effectLst/>
                <a:latin typeface="SegoeUIVariable"/>
              </a:rPr>
              <a:t> Shield to transmit data through </a:t>
            </a:r>
            <a:r>
              <a:rPr lang="en-GB" b="0" i="0" dirty="0" err="1">
                <a:effectLst/>
                <a:latin typeface="SegoeUIVariable"/>
              </a:rPr>
              <a:t>WiFi</a:t>
            </a:r>
            <a:r>
              <a:rPr lang="en-GB" b="0" i="0" dirty="0">
                <a:effectLst/>
                <a:latin typeface="SegoeUIVariabl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egoeUIVariable"/>
              </a:rPr>
              <a:t>A Central Server receives transmissions and displays device locations on a building map.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SegoeUIVariable"/>
            </a:endParaRPr>
          </a:p>
          <a:p>
            <a:endParaRPr lang="en-US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227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671F6-0455-17D6-B581-85DA0171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98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F5F-CAF3-C05E-302D-26762FF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3AED9-969B-79FF-6FEE-88D013AB298C}"/>
              </a:ext>
            </a:extLst>
          </p:cNvPr>
          <p:cNvSpPr txBox="1"/>
          <p:nvPr/>
        </p:nvSpPr>
        <p:spPr>
          <a:xfrm>
            <a:off x="432000" y="1629416"/>
            <a:ext cx="11017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more smart devices that can connect to our transmitter.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an application that can manage the devices smartly to avoid false alarms.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36505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0FA-032A-662C-D11F-36918501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87" y="1580330"/>
            <a:ext cx="4793714" cy="2078699"/>
          </a:xfrm>
        </p:spPr>
        <p:txBody>
          <a:bodyPr/>
          <a:lstStyle/>
          <a:p>
            <a:pPr algn="l" rtl="1">
              <a:lnSpc>
                <a:spcPts val="5600"/>
              </a:lnSpc>
            </a:pPr>
            <a:r>
              <a:rPr lang="en-US" dirty="0"/>
              <a:t>Thank  You For Listening</a:t>
            </a:r>
            <a:endParaRPr lang="LID4096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EADEEE-4B88-3E96-CE13-5159BA63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5" y="3657600"/>
            <a:ext cx="4303959" cy="271807"/>
          </a:xfrm>
        </p:spPr>
        <p:txBody>
          <a:bodyPr/>
          <a:lstStyle/>
          <a:p>
            <a:pPr algn="l" rtl="0"/>
            <a:r>
              <a:rPr lang="en-US" sz="2000" dirty="0"/>
              <a:t>Tal &amp; Oren</a:t>
            </a:r>
            <a:endParaRPr lang="LID4096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7475E-98C8-840C-34B6-738B479D9418}"/>
              </a:ext>
            </a:extLst>
          </p:cNvPr>
          <p:cNvSpPr txBox="1">
            <a:spLocks/>
          </p:cNvSpPr>
          <p:nvPr/>
        </p:nvSpPr>
        <p:spPr>
          <a:xfrm>
            <a:off x="7087587" y="3234735"/>
            <a:ext cx="4793714" cy="190876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946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6461D-347A-F73F-7D97-8C9554FD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B9EB3-1A8C-BD4D-3B26-927A41A16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r="5935" b="4705"/>
          <a:stretch/>
        </p:blipFill>
        <p:spPr bwMode="auto">
          <a:xfrm>
            <a:off x="4777316" y="738712"/>
            <a:ext cx="6780700" cy="53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9E4F-4D6A-BD6D-4612-58F5492E5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52" y="2082681"/>
            <a:ext cx="3863221" cy="720000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Table of Contents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81AB8-E015-138E-D8FC-7840A0C5A38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D9A7-1F31-BDD5-27AC-F3E2FBBB66D3}"/>
              </a:ext>
            </a:extLst>
          </p:cNvPr>
          <p:cNvSpPr txBox="1"/>
          <p:nvPr/>
        </p:nvSpPr>
        <p:spPr>
          <a:xfrm>
            <a:off x="5397749" y="1474907"/>
            <a:ext cx="5926667" cy="455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Problem</a:t>
            </a:r>
            <a:r>
              <a:rPr lang="he-IL" sz="2800" dirty="0"/>
              <a:t>  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Big Idea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Main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AWS cloud and MQTT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Related Work</a:t>
            </a:r>
            <a:endParaRPr lang="he-I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6590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The Problem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C909-3430-634F-A4E8-77E9106DC5BD}"/>
              </a:ext>
            </a:extLst>
          </p:cNvPr>
          <p:cNvSpPr txBox="1"/>
          <p:nvPr/>
        </p:nvSpPr>
        <p:spPr>
          <a:xfrm>
            <a:off x="432000" y="1427356"/>
            <a:ext cx="111875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Story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Head to the cinema.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Buy popcorn and snacks.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Sit down in the comfortable seat.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Realize that I forgot my reading glasses.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Wonder what is going on in the movie?!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41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8" y="2997000"/>
            <a:ext cx="11329200" cy="432000"/>
          </a:xfrm>
        </p:spPr>
        <p:txBody>
          <a:bodyPr/>
          <a:lstStyle/>
          <a:p>
            <a:pPr algn="l" rtl="0"/>
            <a:r>
              <a:rPr lang="en-GB" sz="6000" dirty="0"/>
              <a:t>Can you relate to that ?</a:t>
            </a:r>
            <a:endParaRPr lang="en-IL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3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4D66F-A03C-2C96-1034-ACC1EBFA3975}"/>
              </a:ext>
            </a:extLst>
          </p:cNvPr>
          <p:cNvSpPr txBox="1"/>
          <p:nvPr/>
        </p:nvSpPr>
        <p:spPr>
          <a:xfrm>
            <a:off x="432000" y="1427356"/>
            <a:ext cx="111875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idea,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smart device that will notice when you leave home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If you left without your glasses, it would remind you to go back and get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IOT to solve it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0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35474-8192-069B-936B-BB03DE20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Big Idea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44190-6173-D54E-68AF-CC6DF709F48B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Tracker and transmitter </a:t>
            </a:r>
            <a:r>
              <a:rPr lang="en-US" sz="2800" b="1" u="sng" dirty="0"/>
              <a:t>with only Wi-Fi.</a:t>
            </a:r>
            <a:endParaRPr lang="he-IL" sz="2800" b="1" u="sng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Receiving a massive amount of data.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Process the data.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Update software.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hand holding a pair of glasses&#10;&#10;Description automatically generated">
            <a:extLst>
              <a:ext uri="{FF2B5EF4-FFF2-40B4-BE49-F238E27FC236}">
                <a16:creationId xmlns:a16="http://schemas.microsoft.com/office/drawing/2014/main" id="{2A84C50C-B171-7A09-357A-627D8B3F9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96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106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0867" y="3246439"/>
            <a:ext cx="672957" cy="343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67B645E-C5E5-4727-B977-D372A0AA71D9}" type="slidenum">
              <a:rPr lang="en-US" sz="1100">
                <a:solidFill>
                  <a:schemeClr val="bg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f it Ain't Broke, Don't Fix It – Afterthoughts">
            <a:extLst>
              <a:ext uri="{FF2B5EF4-FFF2-40B4-BE49-F238E27FC236}">
                <a16:creationId xmlns:a16="http://schemas.microsoft.com/office/drawing/2014/main" id="{4C043FBC-5AE3-DB9D-9F35-7321DAB63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r="-2" b="8517"/>
          <a:stretch/>
        </p:blipFill>
        <p:spPr bwMode="auto">
          <a:xfrm>
            <a:off x="1155556" y="637761"/>
            <a:ext cx="9889765" cy="5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EF437-90A5-000F-52AD-E77220EC6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5FE8DB-F038-DB29-0AA7-AAE2D2D0ADDA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Two ESP32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LCD Screen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Battery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62BE9-B71B-5039-31EB-02607592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0" y="369913"/>
            <a:ext cx="2547846" cy="278453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FA4E6-71C2-1F13-4A15-6447E784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776793"/>
            <a:ext cx="3588640" cy="269148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6A3D0-9095-CE51-FBED-11BFB28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 Reminder Device Flow</a:t>
            </a:r>
            <a:endParaRPr lang="en-US" sz="40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01E6E-F6C1-95D1-E42D-54BCA1EC3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6" r="-1" b="-1"/>
          <a:stretch/>
        </p:blipFill>
        <p:spPr>
          <a:xfrm>
            <a:off x="749260" y="1966293"/>
            <a:ext cx="10693478" cy="44521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E8B0D-10C0-DE7F-0468-F1274D60DB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B67B645E-C5E5-4727-B977-D372A0AA71D9}" type="slidenum">
              <a:rPr lang="en-US" sz="110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8C909-3430-634F-A4E8-77E9106DC5BD}"/>
              </a:ext>
            </a:extLst>
          </p:cNvPr>
          <p:cNvSpPr txBox="1"/>
          <p:nvPr/>
        </p:nvSpPr>
        <p:spPr>
          <a:xfrm>
            <a:off x="432000" y="1427356"/>
            <a:ext cx="111875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800" i="1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724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539</Words>
  <Application>Microsoft Office PowerPoint</Application>
  <PresentationFormat>Widescreen</PresentationFormat>
  <Paragraphs>123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fell</vt:lpstr>
      <vt:lpstr>SegoeUIVariable</vt:lpstr>
      <vt:lpstr>Times New Roman</vt:lpstr>
      <vt:lpstr>Office Theme</vt:lpstr>
      <vt:lpstr>Auto Reminder Device</vt:lpstr>
      <vt:lpstr>Table of Contents</vt:lpstr>
      <vt:lpstr>The Problem</vt:lpstr>
      <vt:lpstr>Can you relate to that ?</vt:lpstr>
      <vt:lpstr>Introduction</vt:lpstr>
      <vt:lpstr>The Big Idea</vt:lpstr>
      <vt:lpstr>PowerPoint Presentation</vt:lpstr>
      <vt:lpstr>Hardware</vt:lpstr>
      <vt:lpstr>Auto Reminder Device Flow</vt:lpstr>
      <vt:lpstr>AWS cload and MQTT</vt:lpstr>
      <vt:lpstr>MQTT messages and Grafana</vt:lpstr>
      <vt:lpstr>Position Tracking Using WiFi by Dr. John Kapenga</vt:lpstr>
      <vt:lpstr>security</vt:lpstr>
      <vt:lpstr>Future Work</vt:lpstr>
      <vt:lpstr>Thank  You For Listening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oren lowte</dc:creator>
  <cp:lastModifiedBy>oren lowte</cp:lastModifiedBy>
  <cp:revision>5</cp:revision>
  <dcterms:created xsi:type="dcterms:W3CDTF">2024-03-10T09:07:53Z</dcterms:created>
  <dcterms:modified xsi:type="dcterms:W3CDTF">2024-03-13T19:52:38Z</dcterms:modified>
</cp:coreProperties>
</file>