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51206400" cy="38404800"/>
  <p:notesSz cx="6858000" cy="9144000"/>
  <p:defaultTextStyle>
    <a:defPPr>
      <a:defRPr lang="en-US"/>
    </a:defPPr>
    <a:lvl1pPr marL="0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1pPr>
    <a:lvl2pPr marL="2150669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2pPr>
    <a:lvl3pPr marL="4301338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3pPr>
    <a:lvl4pPr marL="6452006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4pPr>
    <a:lvl5pPr marL="8602675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5pPr>
    <a:lvl6pPr marL="10753344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6pPr>
    <a:lvl7pPr marL="12904013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7pPr>
    <a:lvl8pPr marL="15054682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8pPr>
    <a:lvl9pPr marL="17205350" algn="l" defTabSz="4301338" rtl="0" eaLnBrk="1" latinLnBrk="0" hangingPunct="1">
      <a:defRPr sz="84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6AC4C-285C-4B35-A20E-7989538A33A2}" v="79" dt="2023-05-14T05:02:27.076"/>
    <p1510:client id="{7B7B6F35-06A7-4782-B838-36C25F4F8685}" v="122" dt="2023-05-14T08:19:30.156"/>
    <p1510:client id="{9DAEF39B-E0CE-4CDB-B74A-0C7DC6D83E92}" v="25" dt="2023-05-14T11:04:23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10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en Lauterman" userId="b0673f9a-cb6f-4428-afd8-9780a23be7c9" providerId="ADAL" clId="{269EFC51-BAE6-4D91-A144-99BEA7DC1073}"/>
    <pc:docChg chg="undo custSel addSld modSld">
      <pc:chgData name="Oren Lauterman" userId="b0673f9a-cb6f-4428-afd8-9780a23be7c9" providerId="ADAL" clId="{269EFC51-BAE6-4D91-A144-99BEA7DC1073}" dt="2023-05-08T09:42:45.355" v="44" actId="1076"/>
      <pc:docMkLst>
        <pc:docMk/>
      </pc:docMkLst>
      <pc:sldChg chg="modSp mod">
        <pc:chgData name="Oren Lauterman" userId="b0673f9a-cb6f-4428-afd8-9780a23be7c9" providerId="ADAL" clId="{269EFC51-BAE6-4D91-A144-99BEA7DC1073}" dt="2023-05-07T07:51:36.972" v="0" actId="1076"/>
        <pc:sldMkLst>
          <pc:docMk/>
          <pc:sldMk cId="3228670533" sldId="256"/>
        </pc:sldMkLst>
        <pc:grpChg chg="mod">
          <ac:chgData name="Oren Lauterman" userId="b0673f9a-cb6f-4428-afd8-9780a23be7c9" providerId="ADAL" clId="{269EFC51-BAE6-4D91-A144-99BEA7DC1073}" dt="2023-05-07T07:51:36.972" v="0" actId="1076"/>
          <ac:grpSpMkLst>
            <pc:docMk/>
            <pc:sldMk cId="3228670533" sldId="256"/>
            <ac:grpSpMk id="39" creationId="{2161BABA-745D-A49B-B2E7-E37DE4C85233}"/>
          </ac:grpSpMkLst>
        </pc:grpChg>
      </pc:sldChg>
      <pc:sldChg chg="addSp delSp modSp new mod">
        <pc:chgData name="Oren Lauterman" userId="b0673f9a-cb6f-4428-afd8-9780a23be7c9" providerId="ADAL" clId="{269EFC51-BAE6-4D91-A144-99BEA7DC1073}" dt="2023-05-08T09:42:45.355" v="44" actId="1076"/>
        <pc:sldMkLst>
          <pc:docMk/>
          <pc:sldMk cId="732903854" sldId="257"/>
        </pc:sldMkLst>
        <pc:spChg chg="add del">
          <ac:chgData name="Oren Lauterman" userId="b0673f9a-cb6f-4428-afd8-9780a23be7c9" providerId="ADAL" clId="{269EFC51-BAE6-4D91-A144-99BEA7DC1073}" dt="2023-05-08T09:25:10.350" v="27" actId="478"/>
          <ac:spMkLst>
            <pc:docMk/>
            <pc:sldMk cId="732903854" sldId="257"/>
            <ac:spMk id="2" creationId="{8C527020-1A9B-6317-6C0A-CF4D0F7B03F7}"/>
          </ac:spMkLst>
        </pc:spChg>
        <pc:spChg chg="add del">
          <ac:chgData name="Oren Lauterman" userId="b0673f9a-cb6f-4428-afd8-9780a23be7c9" providerId="ADAL" clId="{269EFC51-BAE6-4D91-A144-99BEA7DC1073}" dt="2023-05-08T09:25:09.172" v="26" actId="478"/>
          <ac:spMkLst>
            <pc:docMk/>
            <pc:sldMk cId="732903854" sldId="257"/>
            <ac:spMk id="3" creationId="{61A73949-6BB2-451C-31C2-A07D495944FD}"/>
          </ac:spMkLst>
        </pc:spChg>
        <pc:grpChg chg="add mod">
          <ac:chgData name="Oren Lauterman" userId="b0673f9a-cb6f-4428-afd8-9780a23be7c9" providerId="ADAL" clId="{269EFC51-BAE6-4D91-A144-99BEA7DC1073}" dt="2023-05-08T09:25:41.217" v="36" actId="164"/>
          <ac:grpSpMkLst>
            <pc:docMk/>
            <pc:sldMk cId="732903854" sldId="257"/>
            <ac:grpSpMk id="12" creationId="{13A1B4A5-5AF2-CCB5-9068-08595F571FA3}"/>
          </ac:grpSpMkLst>
        </pc:grpChg>
        <pc:picChg chg="add del mod ord">
          <ac:chgData name="Oren Lauterman" userId="b0673f9a-cb6f-4428-afd8-9780a23be7c9" providerId="ADAL" clId="{269EFC51-BAE6-4D91-A144-99BEA7DC1073}" dt="2023-05-08T09:25:04.941" v="25"/>
          <ac:picMkLst>
            <pc:docMk/>
            <pc:sldMk cId="732903854" sldId="257"/>
            <ac:picMk id="5" creationId="{70EE048C-A730-77ED-1254-4EF9B725E16B}"/>
          </ac:picMkLst>
        </pc:picChg>
        <pc:picChg chg="add del mod ord">
          <ac:chgData name="Oren Lauterman" userId="b0673f9a-cb6f-4428-afd8-9780a23be7c9" providerId="ADAL" clId="{269EFC51-BAE6-4D91-A144-99BEA7DC1073}" dt="2023-05-08T09:25:04.088" v="23" actId="22"/>
          <ac:picMkLst>
            <pc:docMk/>
            <pc:sldMk cId="732903854" sldId="257"/>
            <ac:picMk id="7" creationId="{0CC49357-CB61-6DF2-0EB5-542CC45AE7E4}"/>
          </ac:picMkLst>
        </pc:picChg>
        <pc:picChg chg="add mod">
          <ac:chgData name="Oren Lauterman" userId="b0673f9a-cb6f-4428-afd8-9780a23be7c9" providerId="ADAL" clId="{269EFC51-BAE6-4D91-A144-99BEA7DC1073}" dt="2023-05-08T09:25:41.217" v="36" actId="164"/>
          <ac:picMkLst>
            <pc:docMk/>
            <pc:sldMk cId="732903854" sldId="257"/>
            <ac:picMk id="9" creationId="{E852F3C8-1B6E-7874-4246-91B94A28BEC8}"/>
          </ac:picMkLst>
        </pc:picChg>
        <pc:picChg chg="add mod">
          <ac:chgData name="Oren Lauterman" userId="b0673f9a-cb6f-4428-afd8-9780a23be7c9" providerId="ADAL" clId="{269EFC51-BAE6-4D91-A144-99BEA7DC1073}" dt="2023-05-08T09:25:41.217" v="36" actId="164"/>
          <ac:picMkLst>
            <pc:docMk/>
            <pc:sldMk cId="732903854" sldId="257"/>
            <ac:picMk id="11" creationId="{AEEAEA70-B2B7-1579-4999-289EB77A34C5}"/>
          </ac:picMkLst>
        </pc:picChg>
        <pc:picChg chg="add del">
          <ac:chgData name="Oren Lauterman" userId="b0673f9a-cb6f-4428-afd8-9780a23be7c9" providerId="ADAL" clId="{269EFC51-BAE6-4D91-A144-99BEA7DC1073}" dt="2023-05-08T09:41:02.091" v="38" actId="478"/>
          <ac:picMkLst>
            <pc:docMk/>
            <pc:sldMk cId="732903854" sldId="257"/>
            <ac:picMk id="14" creationId="{F441F42F-2731-2F32-B6DF-DDC0C900D83E}"/>
          </ac:picMkLst>
        </pc:picChg>
        <pc:picChg chg="add mod">
          <ac:chgData name="Oren Lauterman" userId="b0673f9a-cb6f-4428-afd8-9780a23be7c9" providerId="ADAL" clId="{269EFC51-BAE6-4D91-A144-99BEA7DC1073}" dt="2023-05-08T09:42:45.355" v="44" actId="1076"/>
          <ac:picMkLst>
            <pc:docMk/>
            <pc:sldMk cId="732903854" sldId="257"/>
            <ac:picMk id="16" creationId="{5CFF2E48-8573-99D8-602F-3A7D3775E01C}"/>
          </ac:picMkLst>
        </pc:picChg>
      </pc:sldChg>
    </pc:docChg>
  </pc:docChgLst>
  <pc:docChgLst>
    <pc:chgData name="Oren Lauterman" userId="b0673f9a-cb6f-4428-afd8-9780a23be7c9" providerId="ADAL" clId="{02F6AC4C-285C-4B35-A20E-7989538A33A2}"/>
    <pc:docChg chg="undo redo custSel addSld delSld modSld">
      <pc:chgData name="Oren Lauterman" userId="b0673f9a-cb6f-4428-afd8-9780a23be7c9" providerId="ADAL" clId="{02F6AC4C-285C-4B35-A20E-7989538A33A2}" dt="2023-05-14T05:03:05.306" v="1498"/>
      <pc:docMkLst>
        <pc:docMk/>
      </pc:docMkLst>
      <pc:sldChg chg="del">
        <pc:chgData name="Oren Lauterman" userId="b0673f9a-cb6f-4428-afd8-9780a23be7c9" providerId="ADAL" clId="{02F6AC4C-285C-4B35-A20E-7989538A33A2}" dt="2023-05-14T05:01:58.710" v="1476" actId="47"/>
        <pc:sldMkLst>
          <pc:docMk/>
          <pc:sldMk cId="3228670533" sldId="256"/>
        </pc:sldMkLst>
      </pc:sldChg>
      <pc:sldChg chg="addSp delSp modSp del mod">
        <pc:chgData name="Oren Lauterman" userId="b0673f9a-cb6f-4428-afd8-9780a23be7c9" providerId="ADAL" clId="{02F6AC4C-285C-4B35-A20E-7989538A33A2}" dt="2023-05-14T05:01:58.710" v="1476" actId="47"/>
        <pc:sldMkLst>
          <pc:docMk/>
          <pc:sldMk cId="732903854" sldId="257"/>
        </pc:sldMkLst>
        <pc:picChg chg="add del mod">
          <ac:chgData name="Oren Lauterman" userId="b0673f9a-cb6f-4428-afd8-9780a23be7c9" providerId="ADAL" clId="{02F6AC4C-285C-4B35-A20E-7989538A33A2}" dt="2023-05-13T18:38:58.753" v="819" actId="478"/>
          <ac:picMkLst>
            <pc:docMk/>
            <pc:sldMk cId="732903854" sldId="257"/>
            <ac:picMk id="2" creationId="{30738A22-64BF-0F57-C52E-56AC77C24D5A}"/>
          </ac:picMkLst>
        </pc:picChg>
      </pc:sldChg>
      <pc:sldChg chg="addSp delSp modSp new mod modAnim">
        <pc:chgData name="Oren Lauterman" userId="b0673f9a-cb6f-4428-afd8-9780a23be7c9" providerId="ADAL" clId="{02F6AC4C-285C-4B35-A20E-7989538A33A2}" dt="2023-05-14T05:03:05.306" v="1498"/>
        <pc:sldMkLst>
          <pc:docMk/>
          <pc:sldMk cId="1017223750" sldId="258"/>
        </pc:sldMkLst>
        <pc:spChg chg="del">
          <ac:chgData name="Oren Lauterman" userId="b0673f9a-cb6f-4428-afd8-9780a23be7c9" providerId="ADAL" clId="{02F6AC4C-285C-4B35-A20E-7989538A33A2}" dt="2023-05-10T12:46:22.866" v="2" actId="478"/>
          <ac:spMkLst>
            <pc:docMk/>
            <pc:sldMk cId="1017223750" sldId="258"/>
            <ac:spMk id="2" creationId="{3E3B9906-F92F-A116-20DC-1DA348043592}"/>
          </ac:spMkLst>
        </pc:spChg>
        <pc:spChg chg="add mod">
          <ac:chgData name="Oren Lauterman" userId="b0673f9a-cb6f-4428-afd8-9780a23be7c9" providerId="ADAL" clId="{02F6AC4C-285C-4B35-A20E-7989538A33A2}" dt="2023-05-14T05:03:05.306" v="1498"/>
          <ac:spMkLst>
            <pc:docMk/>
            <pc:sldMk cId="1017223750" sldId="258"/>
            <ac:spMk id="2" creationId="{CFB351B2-524F-3445-56C1-5A7EA00E4665}"/>
          </ac:spMkLst>
        </pc:spChg>
        <pc:spChg chg="del">
          <ac:chgData name="Oren Lauterman" userId="b0673f9a-cb6f-4428-afd8-9780a23be7c9" providerId="ADAL" clId="{02F6AC4C-285C-4B35-A20E-7989538A33A2}" dt="2023-05-10T12:46:20.594" v="1" actId="478"/>
          <ac:spMkLst>
            <pc:docMk/>
            <pc:sldMk cId="1017223750" sldId="258"/>
            <ac:spMk id="3" creationId="{793A7599-2E6B-4F90-D55F-2E6170BC76FA}"/>
          </ac:spMkLst>
        </pc:spChg>
        <pc:spChg chg="add del mod">
          <ac:chgData name="Oren Lauterman" userId="b0673f9a-cb6f-4428-afd8-9780a23be7c9" providerId="ADAL" clId="{02F6AC4C-285C-4B35-A20E-7989538A33A2}" dt="2023-05-10T13:21:43.315" v="189" actId="478"/>
          <ac:spMkLst>
            <pc:docMk/>
            <pc:sldMk cId="1017223750" sldId="258"/>
            <ac:spMk id="4" creationId="{BED6DFA5-A089-4045-52C7-1372A254C889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8" creationId="{C5B2DDE8-A4FB-B514-5F53-C6EEC374E5CA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9" creationId="{1689212F-3B96-60F2-3352-824377005B6E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12" creationId="{E74E445F-00D0-7822-88E1-E3D610496F15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13" creationId="{4683652D-762B-50F7-CD68-9590EED35D62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14" creationId="{2792C78A-C430-5219-74A9-C66AC6D01926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15" creationId="{2ABBEDF2-15E7-395C-D0DC-764A1AE9742B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27" creationId="{0EA95B54-7B14-4320-24ED-121D5F41E1A8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28" creationId="{194CAD2E-2828-6FDF-EBDB-2E0E3016AFED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29" creationId="{4B377EE1-E68C-1781-7CA2-138239E3C52C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30" creationId="{A7DE3D84-5402-99E9-1561-891695EA459B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31" creationId="{2BEB8194-94F5-075A-B503-F549D257845E}"/>
          </ac:spMkLst>
        </pc:spChg>
        <pc:spChg chg="add 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34" creationId="{8A154DC1-7455-BCCA-89A3-B58B2BD29D0E}"/>
          </ac:spMkLst>
        </pc:spChg>
        <pc:spChg chg="add del mod">
          <ac:chgData name="Oren Lauterman" userId="b0673f9a-cb6f-4428-afd8-9780a23be7c9" providerId="ADAL" clId="{02F6AC4C-285C-4B35-A20E-7989538A33A2}" dt="2023-05-10T12:46:48.664" v="27" actId="478"/>
          <ac:spMkLst>
            <pc:docMk/>
            <pc:sldMk cId="1017223750" sldId="258"/>
            <ac:spMk id="36" creationId="{B5FAB3AC-FCDE-910E-F073-90B870662F25}"/>
          </ac:spMkLst>
        </pc:spChg>
        <pc:spChg chg="add 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37" creationId="{D6A78FE0-4BE9-D9A2-DB8B-0884A94CE97A}"/>
          </ac:spMkLst>
        </pc:spChg>
        <pc:spChg chg="add mod">
          <ac:chgData name="Oren Lauterman" userId="b0673f9a-cb6f-4428-afd8-9780a23be7c9" providerId="ADAL" clId="{02F6AC4C-285C-4B35-A20E-7989538A33A2}" dt="2023-05-10T16:12:12.844" v="573" actId="1036"/>
          <ac:spMkLst>
            <pc:docMk/>
            <pc:sldMk cId="1017223750" sldId="258"/>
            <ac:spMk id="40" creationId="{58ACFFDE-E252-A886-942F-2F77DAA71EA0}"/>
          </ac:spMkLst>
        </pc:spChg>
        <pc:spChg chg="add mod">
          <ac:chgData name="Oren Lauterman" userId="b0673f9a-cb6f-4428-afd8-9780a23be7c9" providerId="ADAL" clId="{02F6AC4C-285C-4B35-A20E-7989538A33A2}" dt="2023-05-10T16:12:12.844" v="573" actId="1036"/>
          <ac:spMkLst>
            <pc:docMk/>
            <pc:sldMk cId="1017223750" sldId="258"/>
            <ac:spMk id="41" creationId="{7269CCBF-4A74-3D2E-5338-F7CD7E856CAF}"/>
          </ac:spMkLst>
        </pc:spChg>
        <pc:spChg chg="add 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42" creationId="{80A15565-E698-920B-CE4C-54136FA85D99}"/>
          </ac:spMkLst>
        </pc:spChg>
        <pc:spChg chg="add del mod topLvl">
          <ac:chgData name="Oren Lauterman" userId="b0673f9a-cb6f-4428-afd8-9780a23be7c9" providerId="ADAL" clId="{02F6AC4C-285C-4B35-A20E-7989538A33A2}" dt="2023-05-10T13:22:01.291" v="195" actId="478"/>
          <ac:spMkLst>
            <pc:docMk/>
            <pc:sldMk cId="1017223750" sldId="258"/>
            <ac:spMk id="45" creationId="{F0A9AD26-E3AF-4FEB-366D-BAC30EC6CB56}"/>
          </ac:spMkLst>
        </pc:spChg>
        <pc:spChg chg="del mod topLvl">
          <ac:chgData name="Oren Lauterman" userId="b0673f9a-cb6f-4428-afd8-9780a23be7c9" providerId="ADAL" clId="{02F6AC4C-285C-4B35-A20E-7989538A33A2}" dt="2023-05-10T13:22:59.540" v="210" actId="478"/>
          <ac:spMkLst>
            <pc:docMk/>
            <pc:sldMk cId="1017223750" sldId="258"/>
            <ac:spMk id="49" creationId="{9DBDD3B4-0AB5-F63C-6EAF-9EBC813AC61C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55" creationId="{740BC3F9-4E54-86DD-347A-92AA2F657BA4}"/>
          </ac:spMkLst>
        </pc:spChg>
        <pc:spChg chg="add del mod">
          <ac:chgData name="Oren Lauterman" userId="b0673f9a-cb6f-4428-afd8-9780a23be7c9" providerId="ADAL" clId="{02F6AC4C-285C-4B35-A20E-7989538A33A2}" dt="2023-05-10T12:58:48.803" v="176" actId="478"/>
          <ac:spMkLst>
            <pc:docMk/>
            <pc:sldMk cId="1017223750" sldId="258"/>
            <ac:spMk id="58" creationId="{A30363AE-ED18-DF17-4336-2E8ECEF7BB6D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61" creationId="{0790219B-C1C2-AA90-6434-60478276853A}"/>
          </ac:spMkLst>
        </pc:spChg>
        <pc:spChg chg="del mod topLvl">
          <ac:chgData name="Oren Lauterman" userId="b0673f9a-cb6f-4428-afd8-9780a23be7c9" providerId="ADAL" clId="{02F6AC4C-285C-4B35-A20E-7989538A33A2}" dt="2023-05-10T12:58:37.008" v="171" actId="478"/>
          <ac:spMkLst>
            <pc:docMk/>
            <pc:sldMk cId="1017223750" sldId="258"/>
            <ac:spMk id="64" creationId="{640212CC-2F4F-78D5-2E70-197E9A7163E8}"/>
          </ac:spMkLst>
        </pc:spChg>
        <pc:spChg chg="add mod">
          <ac:chgData name="Oren Lauterman" userId="b0673f9a-cb6f-4428-afd8-9780a23be7c9" providerId="ADAL" clId="{02F6AC4C-285C-4B35-A20E-7989538A33A2}" dt="2023-05-10T16:12:12.844" v="573" actId="1036"/>
          <ac:spMkLst>
            <pc:docMk/>
            <pc:sldMk cId="1017223750" sldId="258"/>
            <ac:spMk id="66" creationId="{A7E2D047-AD42-B9EB-79C6-7A0818CA6AB9}"/>
          </ac:spMkLst>
        </pc:spChg>
        <pc:spChg chg="add mod">
          <ac:chgData name="Oren Lauterman" userId="b0673f9a-cb6f-4428-afd8-9780a23be7c9" providerId="ADAL" clId="{02F6AC4C-285C-4B35-A20E-7989538A33A2}" dt="2023-05-10T16:12:12.844" v="573" actId="1036"/>
          <ac:spMkLst>
            <pc:docMk/>
            <pc:sldMk cId="1017223750" sldId="258"/>
            <ac:spMk id="67" creationId="{229BD2BB-7BF5-75FB-4F4D-1019456FBBDA}"/>
          </ac:spMkLst>
        </pc:spChg>
        <pc:spChg chg="add mod">
          <ac:chgData name="Oren Lauterman" userId="b0673f9a-cb6f-4428-afd8-9780a23be7c9" providerId="ADAL" clId="{02F6AC4C-285C-4B35-A20E-7989538A33A2}" dt="2023-05-14T05:02:17.556" v="1495" actId="1035"/>
          <ac:spMkLst>
            <pc:docMk/>
            <pc:sldMk cId="1017223750" sldId="258"/>
            <ac:spMk id="68" creationId="{533C2E33-8A26-A4B2-8160-C422A8317DD4}"/>
          </ac:spMkLst>
        </pc:spChg>
        <pc:spChg chg="mod">
          <ac:chgData name="Oren Lauterman" userId="b0673f9a-cb6f-4428-afd8-9780a23be7c9" providerId="ADAL" clId="{02F6AC4C-285C-4B35-A20E-7989538A33A2}" dt="2023-05-10T13:27:49.416" v="293" actId="1076"/>
          <ac:spMkLst>
            <pc:docMk/>
            <pc:sldMk cId="1017223750" sldId="258"/>
            <ac:spMk id="72" creationId="{B07513AC-B563-1127-7E9D-123C771A028F}"/>
          </ac:spMkLst>
        </pc:spChg>
        <pc:spChg chg="add mod">
          <ac:chgData name="Oren Lauterman" userId="b0673f9a-cb6f-4428-afd8-9780a23be7c9" providerId="ADAL" clId="{02F6AC4C-285C-4B35-A20E-7989538A33A2}" dt="2023-05-14T05:02:17.556" v="1495" actId="1035"/>
          <ac:spMkLst>
            <pc:docMk/>
            <pc:sldMk cId="1017223750" sldId="258"/>
            <ac:spMk id="76" creationId="{4C32B6FB-E05A-FC4B-376F-5833700870E2}"/>
          </ac:spMkLst>
        </pc:spChg>
        <pc:spChg chg="add mod">
          <ac:chgData name="Oren Lauterman" userId="b0673f9a-cb6f-4428-afd8-9780a23be7c9" providerId="ADAL" clId="{02F6AC4C-285C-4B35-A20E-7989538A33A2}" dt="2023-05-14T05:02:17.556" v="1495" actId="1035"/>
          <ac:spMkLst>
            <pc:docMk/>
            <pc:sldMk cId="1017223750" sldId="258"/>
            <ac:spMk id="78" creationId="{9528576E-0CBB-19EC-0D42-02569C08FBA9}"/>
          </ac:spMkLst>
        </pc:spChg>
        <pc:spChg chg="add mod">
          <ac:chgData name="Oren Lauterman" userId="b0673f9a-cb6f-4428-afd8-9780a23be7c9" providerId="ADAL" clId="{02F6AC4C-285C-4B35-A20E-7989538A33A2}" dt="2023-05-14T05:02:17.556" v="1495" actId="1035"/>
          <ac:spMkLst>
            <pc:docMk/>
            <pc:sldMk cId="1017223750" sldId="258"/>
            <ac:spMk id="81" creationId="{C4AC7493-0F21-2018-703E-83285415931C}"/>
          </ac:spMkLst>
        </pc:spChg>
        <pc:spChg chg="add del mod">
          <ac:chgData name="Oren Lauterman" userId="b0673f9a-cb6f-4428-afd8-9780a23be7c9" providerId="ADAL" clId="{02F6AC4C-285C-4B35-A20E-7989538A33A2}" dt="2023-05-10T13:27:36.270" v="289" actId="21"/>
          <ac:spMkLst>
            <pc:docMk/>
            <pc:sldMk cId="1017223750" sldId="258"/>
            <ac:spMk id="84" creationId="{AE057579-2CCE-AAA2-1D01-F3ED99C04B1D}"/>
          </ac:spMkLst>
        </pc:spChg>
        <pc:spChg chg="add del mod">
          <ac:chgData name="Oren Lauterman" userId="b0673f9a-cb6f-4428-afd8-9780a23be7c9" providerId="ADAL" clId="{02F6AC4C-285C-4B35-A20E-7989538A33A2}" dt="2023-05-10T13:27:36.270" v="289" actId="21"/>
          <ac:spMkLst>
            <pc:docMk/>
            <pc:sldMk cId="1017223750" sldId="258"/>
            <ac:spMk id="86" creationId="{4D6EB6E1-4EC1-9CE3-375F-B596E68F844E}"/>
          </ac:spMkLst>
        </pc:spChg>
        <pc:spChg chg="add del mod">
          <ac:chgData name="Oren Lauterman" userId="b0673f9a-cb6f-4428-afd8-9780a23be7c9" providerId="ADAL" clId="{02F6AC4C-285C-4B35-A20E-7989538A33A2}" dt="2023-05-10T13:27:36.270" v="289" actId="21"/>
          <ac:spMkLst>
            <pc:docMk/>
            <pc:sldMk cId="1017223750" sldId="258"/>
            <ac:spMk id="88" creationId="{E24B7DA5-178D-19E7-9113-7891CD2A4871}"/>
          </ac:spMkLst>
        </pc:spChg>
        <pc:spChg chg="add del mod">
          <ac:chgData name="Oren Lauterman" userId="b0673f9a-cb6f-4428-afd8-9780a23be7c9" providerId="ADAL" clId="{02F6AC4C-285C-4B35-A20E-7989538A33A2}" dt="2023-05-10T13:27:36.270" v="289" actId="21"/>
          <ac:spMkLst>
            <pc:docMk/>
            <pc:sldMk cId="1017223750" sldId="258"/>
            <ac:spMk id="89" creationId="{F8E86E4E-D600-A81C-605D-01B72841FD79}"/>
          </ac:spMkLst>
        </pc:spChg>
        <pc:spChg chg="add del mod">
          <ac:chgData name="Oren Lauterman" userId="b0673f9a-cb6f-4428-afd8-9780a23be7c9" providerId="ADAL" clId="{02F6AC4C-285C-4B35-A20E-7989538A33A2}" dt="2023-05-10T13:27:36.270" v="289" actId="21"/>
          <ac:spMkLst>
            <pc:docMk/>
            <pc:sldMk cId="1017223750" sldId="258"/>
            <ac:spMk id="90" creationId="{1EA6F882-896E-FCD3-10FD-17A6AB5754AF}"/>
          </ac:spMkLst>
        </pc:spChg>
        <pc:spChg chg="add del mod">
          <ac:chgData name="Oren Lauterman" userId="b0673f9a-cb6f-4428-afd8-9780a23be7c9" providerId="ADAL" clId="{02F6AC4C-285C-4B35-A20E-7989538A33A2}" dt="2023-05-10T13:27:36.270" v="289" actId="21"/>
          <ac:spMkLst>
            <pc:docMk/>
            <pc:sldMk cId="1017223750" sldId="258"/>
            <ac:spMk id="91" creationId="{344D469C-1C14-2B2D-3FDB-456E0504D35D}"/>
          </ac:spMkLst>
        </pc:spChg>
        <pc:spChg chg="add mod">
          <ac:chgData name="Oren Lauterman" userId="b0673f9a-cb6f-4428-afd8-9780a23be7c9" providerId="ADAL" clId="{02F6AC4C-285C-4B35-A20E-7989538A33A2}" dt="2023-05-10T13:28:03.473" v="294" actId="571"/>
          <ac:spMkLst>
            <pc:docMk/>
            <pc:sldMk cId="1017223750" sldId="258"/>
            <ac:spMk id="93" creationId="{38D22AFA-CA46-8A07-1731-7EF319821635}"/>
          </ac:spMkLst>
        </pc:spChg>
        <pc:spChg chg="add mod">
          <ac:chgData name="Oren Lauterman" userId="b0673f9a-cb6f-4428-afd8-9780a23be7c9" providerId="ADAL" clId="{02F6AC4C-285C-4B35-A20E-7989538A33A2}" dt="2023-05-10T13:32:41.274" v="306" actId="20577"/>
          <ac:spMkLst>
            <pc:docMk/>
            <pc:sldMk cId="1017223750" sldId="258"/>
            <ac:spMk id="94" creationId="{CE08C0B3-E849-61B6-89D4-AEAFE63D61C4}"/>
          </ac:spMkLst>
        </pc:spChg>
        <pc:spChg chg="add mod">
          <ac:chgData name="Oren Lauterman" userId="b0673f9a-cb6f-4428-afd8-9780a23be7c9" providerId="ADAL" clId="{02F6AC4C-285C-4B35-A20E-7989538A33A2}" dt="2023-05-10T14:11:24.581" v="340" actId="20577"/>
          <ac:spMkLst>
            <pc:docMk/>
            <pc:sldMk cId="1017223750" sldId="258"/>
            <ac:spMk id="96" creationId="{C1470897-6CBE-CDAB-9924-9B8C83A08F50}"/>
          </ac:spMkLst>
        </pc:spChg>
        <pc:spChg chg="add mod">
          <ac:chgData name="Oren Lauterman" userId="b0673f9a-cb6f-4428-afd8-9780a23be7c9" providerId="ADAL" clId="{02F6AC4C-285C-4B35-A20E-7989538A33A2}" dt="2023-05-10T13:38:48.478" v="311" actId="164"/>
          <ac:spMkLst>
            <pc:docMk/>
            <pc:sldMk cId="1017223750" sldId="258"/>
            <ac:spMk id="97" creationId="{703197E8-2E32-A5F6-E016-F06BF3C23968}"/>
          </ac:spMkLst>
        </pc:spChg>
        <pc:spChg chg="add mod">
          <ac:chgData name="Oren Lauterman" userId="b0673f9a-cb6f-4428-afd8-9780a23be7c9" providerId="ADAL" clId="{02F6AC4C-285C-4B35-A20E-7989538A33A2}" dt="2023-05-10T13:38:48.478" v="311" actId="164"/>
          <ac:spMkLst>
            <pc:docMk/>
            <pc:sldMk cId="1017223750" sldId="258"/>
            <ac:spMk id="98" creationId="{AE6DA8EB-0234-C695-73B9-5A724A5AEF63}"/>
          </ac:spMkLst>
        </pc:spChg>
        <pc:spChg chg="add mod">
          <ac:chgData name="Oren Lauterman" userId="b0673f9a-cb6f-4428-afd8-9780a23be7c9" providerId="ADAL" clId="{02F6AC4C-285C-4B35-A20E-7989538A33A2}" dt="2023-05-10T13:38:48.478" v="311" actId="164"/>
          <ac:spMkLst>
            <pc:docMk/>
            <pc:sldMk cId="1017223750" sldId="258"/>
            <ac:spMk id="99" creationId="{2D738EAD-C5DC-8D9F-AD14-171857E892DE}"/>
          </ac:spMkLst>
        </pc:spChg>
        <pc:spChg chg="add mod">
          <ac:chgData name="Oren Lauterman" userId="b0673f9a-cb6f-4428-afd8-9780a23be7c9" providerId="ADAL" clId="{02F6AC4C-285C-4B35-A20E-7989538A33A2}" dt="2023-05-10T13:38:48.478" v="311" actId="164"/>
          <ac:spMkLst>
            <pc:docMk/>
            <pc:sldMk cId="1017223750" sldId="258"/>
            <ac:spMk id="100" creationId="{390E6F5C-985B-073F-516B-899497783AFA}"/>
          </ac:spMkLst>
        </pc:spChg>
        <pc:spChg chg="add mod">
          <ac:chgData name="Oren Lauterman" userId="b0673f9a-cb6f-4428-afd8-9780a23be7c9" providerId="ADAL" clId="{02F6AC4C-285C-4B35-A20E-7989538A33A2}" dt="2023-05-10T13:38:48.478" v="311" actId="164"/>
          <ac:spMkLst>
            <pc:docMk/>
            <pc:sldMk cId="1017223750" sldId="258"/>
            <ac:spMk id="101" creationId="{DB805F2F-3212-8AE4-9971-FC4FE6ED2327}"/>
          </ac:spMkLst>
        </pc:spChg>
        <pc:spChg chg="add mod">
          <ac:chgData name="Oren Lauterman" userId="b0673f9a-cb6f-4428-afd8-9780a23be7c9" providerId="ADAL" clId="{02F6AC4C-285C-4B35-A20E-7989538A33A2}" dt="2023-05-10T13:38:48.478" v="311" actId="164"/>
          <ac:spMkLst>
            <pc:docMk/>
            <pc:sldMk cId="1017223750" sldId="258"/>
            <ac:spMk id="102" creationId="{9726CBD7-D370-CB9B-5271-B2DA95998F0C}"/>
          </ac:spMkLst>
        </pc:spChg>
        <pc:spChg chg="add mod">
          <ac:chgData name="Oren Lauterman" userId="b0673f9a-cb6f-4428-afd8-9780a23be7c9" providerId="ADAL" clId="{02F6AC4C-285C-4B35-A20E-7989538A33A2}" dt="2023-05-10T13:38:48.478" v="311" actId="164"/>
          <ac:spMkLst>
            <pc:docMk/>
            <pc:sldMk cId="1017223750" sldId="258"/>
            <ac:spMk id="103" creationId="{30A55175-FAA7-8689-3CAE-BA1A810AE523}"/>
          </ac:spMkLst>
        </pc:spChg>
        <pc:spChg chg="add mod">
          <ac:chgData name="Oren Lauterman" userId="b0673f9a-cb6f-4428-afd8-9780a23be7c9" providerId="ADAL" clId="{02F6AC4C-285C-4B35-A20E-7989538A33A2}" dt="2023-05-10T13:38:48.478" v="311" actId="164"/>
          <ac:spMkLst>
            <pc:docMk/>
            <pc:sldMk cId="1017223750" sldId="258"/>
            <ac:spMk id="104" creationId="{C57E68EE-807F-60E4-3E7F-68D397ADA701}"/>
          </ac:spMkLst>
        </pc:spChg>
        <pc:spChg chg="add mod">
          <ac:chgData name="Oren Lauterman" userId="b0673f9a-cb6f-4428-afd8-9780a23be7c9" providerId="ADAL" clId="{02F6AC4C-285C-4B35-A20E-7989538A33A2}" dt="2023-05-10T15:40:52.554" v="368" actId="20577"/>
          <ac:spMkLst>
            <pc:docMk/>
            <pc:sldMk cId="1017223750" sldId="258"/>
            <ac:spMk id="120" creationId="{A5D0D24A-C3FF-3A35-7CE7-4E0EECE7D19B}"/>
          </ac:spMkLst>
        </pc:spChg>
        <pc:spChg chg="add mod">
          <ac:chgData name="Oren Lauterman" userId="b0673f9a-cb6f-4428-afd8-9780a23be7c9" providerId="ADAL" clId="{02F6AC4C-285C-4B35-A20E-7989538A33A2}" dt="2023-05-13T09:06:00.028" v="591" actId="1076"/>
          <ac:spMkLst>
            <pc:docMk/>
            <pc:sldMk cId="1017223750" sldId="258"/>
            <ac:spMk id="121" creationId="{74B80367-C6CD-56C7-4143-B5431DB5069E}"/>
          </ac:spMkLst>
        </pc:spChg>
        <pc:spChg chg="mod">
          <ac:chgData name="Oren Lauterman" userId="b0673f9a-cb6f-4428-afd8-9780a23be7c9" providerId="ADAL" clId="{02F6AC4C-285C-4B35-A20E-7989538A33A2}" dt="2023-05-10T15:52:16.079" v="528"/>
          <ac:spMkLst>
            <pc:docMk/>
            <pc:sldMk cId="1017223750" sldId="258"/>
            <ac:spMk id="125" creationId="{A0F1683D-CA0A-839B-B784-5C8FF8BB4EEE}"/>
          </ac:spMkLst>
        </pc:spChg>
        <pc:spChg chg="mod">
          <ac:chgData name="Oren Lauterman" userId="b0673f9a-cb6f-4428-afd8-9780a23be7c9" providerId="ADAL" clId="{02F6AC4C-285C-4B35-A20E-7989538A33A2}" dt="2023-05-14T05:02:17.556" v="1495" actId="1035"/>
          <ac:spMkLst>
            <pc:docMk/>
            <pc:sldMk cId="1017223750" sldId="258"/>
            <ac:spMk id="125" creationId="{FB6AE593-3FCD-3218-E2FE-AE64BAC618C6}"/>
          </ac:spMkLst>
        </pc:spChg>
        <pc:spChg chg="mod">
          <ac:chgData name="Oren Lauterman" userId="b0673f9a-cb6f-4428-afd8-9780a23be7c9" providerId="ADAL" clId="{02F6AC4C-285C-4B35-A20E-7989538A33A2}" dt="2023-05-10T15:52:16.079" v="528"/>
          <ac:spMkLst>
            <pc:docMk/>
            <pc:sldMk cId="1017223750" sldId="258"/>
            <ac:spMk id="126" creationId="{3F13DF8A-F303-E4C6-0EF5-6B34880A8940}"/>
          </ac:spMkLst>
        </pc:spChg>
        <pc:spChg chg="mod">
          <ac:chgData name="Oren Lauterman" userId="b0673f9a-cb6f-4428-afd8-9780a23be7c9" providerId="ADAL" clId="{02F6AC4C-285C-4B35-A20E-7989538A33A2}" dt="2023-05-10T15:54:48.900" v="546" actId="1076"/>
          <ac:spMkLst>
            <pc:docMk/>
            <pc:sldMk cId="1017223750" sldId="258"/>
            <ac:spMk id="129" creationId="{7E6635DF-C68E-34DC-81D5-732BDC3FB6EF}"/>
          </ac:spMkLst>
        </pc:spChg>
        <pc:spChg chg="mod">
          <ac:chgData name="Oren Lauterman" userId="b0673f9a-cb6f-4428-afd8-9780a23be7c9" providerId="ADAL" clId="{02F6AC4C-285C-4B35-A20E-7989538A33A2}" dt="2023-05-10T15:52:56.729" v="534" actId="1076"/>
          <ac:spMkLst>
            <pc:docMk/>
            <pc:sldMk cId="1017223750" sldId="258"/>
            <ac:spMk id="130" creationId="{DDE30423-B879-C86B-3F0F-8E9A559BDDC0}"/>
          </ac:spMkLst>
        </pc:spChg>
        <pc:spChg chg="mod">
          <ac:chgData name="Oren Lauterman" userId="b0673f9a-cb6f-4428-afd8-9780a23be7c9" providerId="ADAL" clId="{02F6AC4C-285C-4B35-A20E-7989538A33A2}" dt="2023-05-10T15:54:20.999" v="540" actId="404"/>
          <ac:spMkLst>
            <pc:docMk/>
            <pc:sldMk cId="1017223750" sldId="258"/>
            <ac:spMk id="131" creationId="{DF0BA377-B8D8-CF04-A3F9-BF90B19A7800}"/>
          </ac:spMkLst>
        </pc:spChg>
        <pc:spChg chg="mod">
          <ac:chgData name="Oren Lauterman" userId="b0673f9a-cb6f-4428-afd8-9780a23be7c9" providerId="ADAL" clId="{02F6AC4C-285C-4B35-A20E-7989538A33A2}" dt="2023-05-10T15:54:54.074" v="547" actId="14100"/>
          <ac:spMkLst>
            <pc:docMk/>
            <pc:sldMk cId="1017223750" sldId="258"/>
            <ac:spMk id="132" creationId="{C59DD0E0-AB15-F6C9-BCC0-C897980BADA7}"/>
          </ac:spMkLst>
        </pc:spChg>
        <pc:spChg chg="mod">
          <ac:chgData name="Oren Lauterman" userId="b0673f9a-cb6f-4428-afd8-9780a23be7c9" providerId="ADAL" clId="{02F6AC4C-285C-4B35-A20E-7989538A33A2}" dt="2023-05-10T15:52:16.079" v="528"/>
          <ac:spMkLst>
            <pc:docMk/>
            <pc:sldMk cId="1017223750" sldId="258"/>
            <ac:spMk id="144" creationId="{D89A42F3-A3E9-65A7-F07A-8B6CCDF8645A}"/>
          </ac:spMkLst>
        </pc:spChg>
        <pc:spChg chg="mod">
          <ac:chgData name="Oren Lauterman" userId="b0673f9a-cb6f-4428-afd8-9780a23be7c9" providerId="ADAL" clId="{02F6AC4C-285C-4B35-A20E-7989538A33A2}" dt="2023-05-10T15:52:16.079" v="528"/>
          <ac:spMkLst>
            <pc:docMk/>
            <pc:sldMk cId="1017223750" sldId="258"/>
            <ac:spMk id="145" creationId="{3ECC40CA-D524-CEF1-5C7E-245DB0286137}"/>
          </ac:spMkLst>
        </pc:spChg>
        <pc:spChg chg="mod">
          <ac:chgData name="Oren Lauterman" userId="b0673f9a-cb6f-4428-afd8-9780a23be7c9" providerId="ADAL" clId="{02F6AC4C-285C-4B35-A20E-7989538A33A2}" dt="2023-05-10T15:52:16.079" v="528"/>
          <ac:spMkLst>
            <pc:docMk/>
            <pc:sldMk cId="1017223750" sldId="258"/>
            <ac:spMk id="146" creationId="{53D89936-F933-B14A-AD82-5B79E49E5E17}"/>
          </ac:spMkLst>
        </pc:spChg>
        <pc:spChg chg="mod">
          <ac:chgData name="Oren Lauterman" userId="b0673f9a-cb6f-4428-afd8-9780a23be7c9" providerId="ADAL" clId="{02F6AC4C-285C-4B35-A20E-7989538A33A2}" dt="2023-05-10T15:52:16.079" v="528"/>
          <ac:spMkLst>
            <pc:docMk/>
            <pc:sldMk cId="1017223750" sldId="258"/>
            <ac:spMk id="147" creationId="{C7083931-509B-0607-D089-53315E6139DD}"/>
          </ac:spMkLst>
        </pc:spChg>
        <pc:spChg chg="mod">
          <ac:chgData name="Oren Lauterman" userId="b0673f9a-cb6f-4428-afd8-9780a23be7c9" providerId="ADAL" clId="{02F6AC4C-285C-4B35-A20E-7989538A33A2}" dt="2023-05-10T15:52:16.079" v="528"/>
          <ac:spMkLst>
            <pc:docMk/>
            <pc:sldMk cId="1017223750" sldId="258"/>
            <ac:spMk id="148" creationId="{C29B2772-CA0E-C20E-EF3F-5275C603D742}"/>
          </ac:spMkLst>
        </pc:spChg>
        <pc:spChg chg="add mod">
          <ac:chgData name="Oren Lauterman" userId="b0673f9a-cb6f-4428-afd8-9780a23be7c9" providerId="ADAL" clId="{02F6AC4C-285C-4B35-A20E-7989538A33A2}" dt="2023-05-10T16:12:22.941" v="576" actId="1076"/>
          <ac:spMkLst>
            <pc:docMk/>
            <pc:sldMk cId="1017223750" sldId="258"/>
            <ac:spMk id="151" creationId="{D1A8D17D-6E48-ACE6-67B8-71871DF9D54C}"/>
          </ac:spMkLst>
        </pc:spChg>
        <pc:grpChg chg="add mod">
          <ac:chgData name="Oren Lauterman" userId="b0673f9a-cb6f-4428-afd8-9780a23be7c9" providerId="ADAL" clId="{02F6AC4C-285C-4B35-A20E-7989538A33A2}" dt="2023-05-10T13:27:49.416" v="293" actId="1076"/>
          <ac:grpSpMkLst>
            <pc:docMk/>
            <pc:sldMk cId="1017223750" sldId="258"/>
            <ac:grpSpMk id="5" creationId="{FB36FF32-AA98-8C45-4943-0BB1F0752E70}"/>
          </ac:grpSpMkLst>
        </pc:grpChg>
        <pc:grpChg chg="mod">
          <ac:chgData name="Oren Lauterman" userId="b0673f9a-cb6f-4428-afd8-9780a23be7c9" providerId="ADAL" clId="{02F6AC4C-285C-4B35-A20E-7989538A33A2}" dt="2023-05-10T13:27:49.416" v="293" actId="1076"/>
          <ac:grpSpMkLst>
            <pc:docMk/>
            <pc:sldMk cId="1017223750" sldId="258"/>
            <ac:grpSpMk id="6" creationId="{4BD24D57-2BAA-552A-DA30-3AA52132A1BB}"/>
          </ac:grpSpMkLst>
        </pc:grpChg>
        <pc:grpChg chg="mod">
          <ac:chgData name="Oren Lauterman" userId="b0673f9a-cb6f-4428-afd8-9780a23be7c9" providerId="ADAL" clId="{02F6AC4C-285C-4B35-A20E-7989538A33A2}" dt="2023-05-10T13:27:49.416" v="293" actId="1076"/>
          <ac:grpSpMkLst>
            <pc:docMk/>
            <pc:sldMk cId="1017223750" sldId="258"/>
            <ac:grpSpMk id="10" creationId="{FBA4C07B-669C-4CE4-A1C9-1722F341AD49}"/>
          </ac:grpSpMkLst>
        </pc:grpChg>
        <pc:grpChg chg="mod">
          <ac:chgData name="Oren Lauterman" userId="b0673f9a-cb6f-4428-afd8-9780a23be7c9" providerId="ADAL" clId="{02F6AC4C-285C-4B35-A20E-7989538A33A2}" dt="2023-05-10T13:27:49.416" v="293" actId="1076"/>
          <ac:grpSpMkLst>
            <pc:docMk/>
            <pc:sldMk cId="1017223750" sldId="258"/>
            <ac:grpSpMk id="11" creationId="{030EBC17-40DF-F94D-0DF1-DAD68DA95A49}"/>
          </ac:grpSpMkLst>
        </pc:grpChg>
        <pc:grpChg chg="mod">
          <ac:chgData name="Oren Lauterman" userId="b0673f9a-cb6f-4428-afd8-9780a23be7c9" providerId="ADAL" clId="{02F6AC4C-285C-4B35-A20E-7989538A33A2}" dt="2023-05-10T13:27:49.416" v="293" actId="1076"/>
          <ac:grpSpMkLst>
            <pc:docMk/>
            <pc:sldMk cId="1017223750" sldId="258"/>
            <ac:grpSpMk id="16" creationId="{5A4B61A4-EE5E-C6E9-3097-B8D387318615}"/>
          </ac:grpSpMkLst>
        </pc:grpChg>
        <pc:grpChg chg="add del mod">
          <ac:chgData name="Oren Lauterman" userId="b0673f9a-cb6f-4428-afd8-9780a23be7c9" providerId="ADAL" clId="{02F6AC4C-285C-4B35-A20E-7989538A33A2}" dt="2023-05-10T13:21:56.013" v="192" actId="165"/>
          <ac:grpSpMkLst>
            <pc:docMk/>
            <pc:sldMk cId="1017223750" sldId="258"/>
            <ac:grpSpMk id="47" creationId="{0E5DACE7-EAF1-3BC2-BE51-DE5FD7EE5E38}"/>
          </ac:grpSpMkLst>
        </pc:grpChg>
        <pc:grpChg chg="add del mod">
          <ac:chgData name="Oren Lauterman" userId="b0673f9a-cb6f-4428-afd8-9780a23be7c9" providerId="ADAL" clId="{02F6AC4C-285C-4B35-A20E-7989538A33A2}" dt="2023-05-10T13:22:54.732" v="209" actId="165"/>
          <ac:grpSpMkLst>
            <pc:docMk/>
            <pc:sldMk cId="1017223750" sldId="258"/>
            <ac:grpSpMk id="48" creationId="{E02A0129-8897-184D-D933-D0EFA831555D}"/>
          </ac:grpSpMkLst>
        </pc:grpChg>
        <pc:grpChg chg="add mod">
          <ac:chgData name="Oren Lauterman" userId="b0673f9a-cb6f-4428-afd8-9780a23be7c9" providerId="ADAL" clId="{02F6AC4C-285C-4B35-A20E-7989538A33A2}" dt="2023-05-10T13:27:49.416" v="293" actId="1076"/>
          <ac:grpSpMkLst>
            <pc:docMk/>
            <pc:sldMk cId="1017223750" sldId="258"/>
            <ac:grpSpMk id="51" creationId="{9EC082AE-A038-BB09-4543-B1FF399662CC}"/>
          </ac:grpSpMkLst>
        </pc:grpChg>
        <pc:grpChg chg="add mod">
          <ac:chgData name="Oren Lauterman" userId="b0673f9a-cb6f-4428-afd8-9780a23be7c9" providerId="ADAL" clId="{02F6AC4C-285C-4B35-A20E-7989538A33A2}" dt="2023-05-10T13:27:49.416" v="293" actId="1076"/>
          <ac:grpSpMkLst>
            <pc:docMk/>
            <pc:sldMk cId="1017223750" sldId="258"/>
            <ac:grpSpMk id="60" creationId="{B0321972-68AA-44CC-2175-6BBFFA76A5F4}"/>
          </ac:grpSpMkLst>
        </pc:grpChg>
        <pc:grpChg chg="add del mod">
          <ac:chgData name="Oren Lauterman" userId="b0673f9a-cb6f-4428-afd8-9780a23be7c9" providerId="ADAL" clId="{02F6AC4C-285C-4B35-A20E-7989538A33A2}" dt="2023-05-10T12:58:33.739" v="170" actId="478"/>
          <ac:grpSpMkLst>
            <pc:docMk/>
            <pc:sldMk cId="1017223750" sldId="258"/>
            <ac:grpSpMk id="63" creationId="{0B5133A0-0198-EEF4-69F0-B2BF88CD07F7}"/>
          </ac:grpSpMkLst>
        </pc:grpChg>
        <pc:grpChg chg="add mod">
          <ac:chgData name="Oren Lauterman" userId="b0673f9a-cb6f-4428-afd8-9780a23be7c9" providerId="ADAL" clId="{02F6AC4C-285C-4B35-A20E-7989538A33A2}" dt="2023-05-10T13:27:49.416" v="293" actId="1076"/>
          <ac:grpSpMkLst>
            <pc:docMk/>
            <pc:sldMk cId="1017223750" sldId="258"/>
            <ac:grpSpMk id="69" creationId="{FDF18DC7-99B1-9E8E-6737-816D513E8997}"/>
          </ac:grpSpMkLst>
        </pc:grpChg>
        <pc:grpChg chg="add mod">
          <ac:chgData name="Oren Lauterman" userId="b0673f9a-cb6f-4428-afd8-9780a23be7c9" providerId="ADAL" clId="{02F6AC4C-285C-4B35-A20E-7989538A33A2}" dt="2023-05-10T13:38:48.478" v="311" actId="164"/>
          <ac:grpSpMkLst>
            <pc:docMk/>
            <pc:sldMk cId="1017223750" sldId="258"/>
            <ac:grpSpMk id="114" creationId="{4976E9DB-5BAA-8DE7-E300-B810FC1F6C5F}"/>
          </ac:grpSpMkLst>
        </pc:grpChg>
        <pc:grpChg chg="add del mod">
          <ac:chgData name="Oren Lauterman" userId="b0673f9a-cb6f-4428-afd8-9780a23be7c9" providerId="ADAL" clId="{02F6AC4C-285C-4B35-A20E-7989538A33A2}" dt="2023-05-13T09:05:51.286" v="588" actId="478"/>
          <ac:grpSpMkLst>
            <pc:docMk/>
            <pc:sldMk cId="1017223750" sldId="258"/>
            <ac:grpSpMk id="119" creationId="{7A827838-3EA5-E621-DD4B-EFC5798FA16C}"/>
          </ac:grpSpMkLst>
        </pc:grpChg>
        <pc:grpChg chg="add del mod">
          <ac:chgData name="Oren Lauterman" userId="b0673f9a-cb6f-4428-afd8-9780a23be7c9" providerId="ADAL" clId="{02F6AC4C-285C-4B35-A20E-7989538A33A2}" dt="2023-05-10T15:59:43.999" v="548" actId="478"/>
          <ac:grpSpMkLst>
            <pc:docMk/>
            <pc:sldMk cId="1017223750" sldId="258"/>
            <ac:grpSpMk id="122" creationId="{381BAE99-8783-F71A-22B1-8EB87EFBAD26}"/>
          </ac:grpSpMkLst>
        </pc:grpChg>
        <pc:grpChg chg="mod">
          <ac:chgData name="Oren Lauterman" userId="b0673f9a-cb6f-4428-afd8-9780a23be7c9" providerId="ADAL" clId="{02F6AC4C-285C-4B35-A20E-7989538A33A2}" dt="2023-05-10T15:52:16.079" v="528"/>
          <ac:grpSpMkLst>
            <pc:docMk/>
            <pc:sldMk cId="1017223750" sldId="258"/>
            <ac:grpSpMk id="123" creationId="{50A49380-CF81-FD9D-27B0-126D002805ED}"/>
          </ac:grpSpMkLst>
        </pc:grpChg>
        <pc:grpChg chg="mod">
          <ac:chgData name="Oren Lauterman" userId="b0673f9a-cb6f-4428-afd8-9780a23be7c9" providerId="ADAL" clId="{02F6AC4C-285C-4B35-A20E-7989538A33A2}" dt="2023-05-10T15:52:16.079" v="528"/>
          <ac:grpSpMkLst>
            <pc:docMk/>
            <pc:sldMk cId="1017223750" sldId="258"/>
            <ac:grpSpMk id="127" creationId="{7663DD65-BA7E-0016-0C44-9E25988EE056}"/>
          </ac:grpSpMkLst>
        </pc:grpChg>
        <pc:grpChg chg="mod">
          <ac:chgData name="Oren Lauterman" userId="b0673f9a-cb6f-4428-afd8-9780a23be7c9" providerId="ADAL" clId="{02F6AC4C-285C-4B35-A20E-7989538A33A2}" dt="2023-05-10T15:52:16.079" v="528"/>
          <ac:grpSpMkLst>
            <pc:docMk/>
            <pc:sldMk cId="1017223750" sldId="258"/>
            <ac:grpSpMk id="128" creationId="{25ED45B3-71F6-819B-CE73-7531685795CA}"/>
          </ac:grpSpMkLst>
        </pc:grpChg>
        <pc:grpChg chg="mod">
          <ac:chgData name="Oren Lauterman" userId="b0673f9a-cb6f-4428-afd8-9780a23be7c9" providerId="ADAL" clId="{02F6AC4C-285C-4B35-A20E-7989538A33A2}" dt="2023-05-10T15:52:16.079" v="528"/>
          <ac:grpSpMkLst>
            <pc:docMk/>
            <pc:sldMk cId="1017223750" sldId="258"/>
            <ac:grpSpMk id="133" creationId="{DED5B731-3C4C-24BC-13B0-FF57FBF42ACA}"/>
          </ac:grpSpMkLst>
        </pc:grpChg>
        <pc:picChg chg="add mod">
          <ac:chgData name="Oren Lauterman" userId="b0673f9a-cb6f-4428-afd8-9780a23be7c9" providerId="ADAL" clId="{02F6AC4C-285C-4B35-A20E-7989538A33A2}" dt="2023-05-13T09:06:01.237" v="592" actId="27614"/>
          <ac:picMkLst>
            <pc:docMk/>
            <pc:sldMk cId="1017223750" sldId="258"/>
            <ac:picMk id="3" creationId="{2F9DE96A-F639-FE42-48DB-86AB7631749E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17" creationId="{B6EDBE76-CE1C-E54E-CE7A-B7305BE8D98A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18" creationId="{AD3E3A0B-7ED1-4560-6BBF-BBD2F197BF3B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19" creationId="{2727DA56-05B9-B38A-A966-C6EA351E55DE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20" creationId="{B2113138-50DA-9A64-730A-3597C5FB2205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21" creationId="{82B4A691-129B-1F84-8CE7-400EB9458EC3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22" creationId="{549A4B54-A4DA-34F3-09ED-40FA1684845A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23" creationId="{D8C71A91-20F0-450A-8882-7444245DD532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24" creationId="{39384B5A-0194-2F3A-AD13-71D88F34F27E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25" creationId="{B8A84740-A831-492F-12EC-9029003E1469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26" creationId="{055881F3-DA64-2150-3FA0-3B367DF81011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32" creationId="{511825B5-A084-7C54-9F9A-2E10AFB32E2D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33" creationId="{F2D753C3-F308-4C7E-E09A-055AF50B7049}"/>
          </ac:picMkLst>
        </pc:picChg>
        <pc:picChg chg="add mod">
          <ac:chgData name="Oren Lauterman" userId="b0673f9a-cb6f-4428-afd8-9780a23be7c9" providerId="ADAL" clId="{02F6AC4C-285C-4B35-A20E-7989538A33A2}" dt="2023-05-10T16:12:12.844" v="573" actId="1036"/>
          <ac:picMkLst>
            <pc:docMk/>
            <pc:sldMk cId="1017223750" sldId="258"/>
            <ac:picMk id="38" creationId="{DDD06773-808B-8FEB-3FEC-3E7DB211A874}"/>
          </ac:picMkLst>
        </pc:picChg>
        <pc:picChg chg="add mod">
          <ac:chgData name="Oren Lauterman" userId="b0673f9a-cb6f-4428-afd8-9780a23be7c9" providerId="ADAL" clId="{02F6AC4C-285C-4B35-A20E-7989538A33A2}" dt="2023-05-10T16:12:12.844" v="573" actId="1036"/>
          <ac:picMkLst>
            <pc:docMk/>
            <pc:sldMk cId="1017223750" sldId="258"/>
            <ac:picMk id="39" creationId="{CCFFBEDB-4024-69A5-35A4-566BE2E90E6F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52" creationId="{BD33FF1E-F586-F144-4FDA-2E7F83A4982F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53" creationId="{78F47230-057C-B80C-4C85-0F25CE48A631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54" creationId="{C1C88712-7E97-7F11-9172-570F53A75AB9}"/>
          </ac:picMkLst>
        </pc:picChg>
        <pc:picChg chg="add 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59" creationId="{6A2EE1DE-D681-A4EB-8397-873E4B1BC211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70" creationId="{D98DDBDE-9A2E-D4E8-1238-274813E86A04}"/>
          </ac:picMkLst>
        </pc:picChg>
        <pc:picChg chg="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71" creationId="{6D4225E5-4C99-0142-F30F-B58540E5CD83}"/>
          </ac:picMkLst>
        </pc:picChg>
        <pc:picChg chg="add mod">
          <ac:chgData name="Oren Lauterman" userId="b0673f9a-cb6f-4428-afd8-9780a23be7c9" providerId="ADAL" clId="{02F6AC4C-285C-4B35-A20E-7989538A33A2}" dt="2023-05-10T13:27:49.416" v="293" actId="1076"/>
          <ac:picMkLst>
            <pc:docMk/>
            <pc:sldMk cId="1017223750" sldId="258"/>
            <ac:picMk id="75" creationId="{99692E06-FE59-084F-1FCC-3F25B5261E32}"/>
          </ac:picMkLst>
        </pc:picChg>
        <pc:picChg chg="add del mod">
          <ac:chgData name="Oren Lauterman" userId="b0673f9a-cb6f-4428-afd8-9780a23be7c9" providerId="ADAL" clId="{02F6AC4C-285C-4B35-A20E-7989538A33A2}" dt="2023-05-10T13:25:31.437" v="262" actId="478"/>
          <ac:picMkLst>
            <pc:docMk/>
            <pc:sldMk cId="1017223750" sldId="258"/>
            <ac:picMk id="79" creationId="{289F2478-EA89-484E-9983-B53EAE395639}"/>
          </ac:picMkLst>
        </pc:picChg>
        <pc:picChg chg="add mod">
          <ac:chgData name="Oren Lauterman" userId="b0673f9a-cb6f-4428-afd8-9780a23be7c9" providerId="ADAL" clId="{02F6AC4C-285C-4B35-A20E-7989538A33A2}" dt="2023-05-14T05:02:17.556" v="1495" actId="1035"/>
          <ac:picMkLst>
            <pc:docMk/>
            <pc:sldMk cId="1017223750" sldId="258"/>
            <ac:picMk id="80" creationId="{0E34F2FF-6E6B-79C5-B0AB-BFFDB828F211}"/>
          </ac:picMkLst>
        </pc:picChg>
        <pc:picChg chg="add del mod">
          <ac:chgData name="Oren Lauterman" userId="b0673f9a-cb6f-4428-afd8-9780a23be7c9" providerId="ADAL" clId="{02F6AC4C-285C-4B35-A20E-7989538A33A2}" dt="2023-05-10T13:25:31.437" v="262" actId="478"/>
          <ac:picMkLst>
            <pc:docMk/>
            <pc:sldMk cId="1017223750" sldId="258"/>
            <ac:picMk id="82" creationId="{C2CABA7D-2006-01BF-0AD1-1F843919CFC2}"/>
          </ac:picMkLst>
        </pc:picChg>
        <pc:picChg chg="add del mod">
          <ac:chgData name="Oren Lauterman" userId="b0673f9a-cb6f-4428-afd8-9780a23be7c9" providerId="ADAL" clId="{02F6AC4C-285C-4B35-A20E-7989538A33A2}" dt="2023-05-10T13:27:36.270" v="289" actId="21"/>
          <ac:picMkLst>
            <pc:docMk/>
            <pc:sldMk cId="1017223750" sldId="258"/>
            <ac:picMk id="83" creationId="{4C7D11B2-2DA5-5C6A-341A-36D68B5C3750}"/>
          </ac:picMkLst>
        </pc:picChg>
        <pc:picChg chg="add del mod">
          <ac:chgData name="Oren Lauterman" userId="b0673f9a-cb6f-4428-afd8-9780a23be7c9" providerId="ADAL" clId="{02F6AC4C-285C-4B35-A20E-7989538A33A2}" dt="2023-05-10T13:27:36.270" v="289" actId="21"/>
          <ac:picMkLst>
            <pc:docMk/>
            <pc:sldMk cId="1017223750" sldId="258"/>
            <ac:picMk id="87" creationId="{AE54693B-5859-B8BB-05CB-9B6371401ABB}"/>
          </ac:picMkLst>
        </pc:picChg>
        <pc:picChg chg="add del mod">
          <ac:chgData name="Oren Lauterman" userId="b0673f9a-cb6f-4428-afd8-9780a23be7c9" providerId="ADAL" clId="{02F6AC4C-285C-4B35-A20E-7989538A33A2}" dt="2023-05-10T14:03:07.983" v="327" actId="478"/>
          <ac:picMkLst>
            <pc:docMk/>
            <pc:sldMk cId="1017223750" sldId="258"/>
            <ac:picMk id="115" creationId="{DE039877-7F5A-E117-69A6-6FB0449AD3EF}"/>
          </ac:picMkLst>
        </pc:picChg>
        <pc:picChg chg="add del mod">
          <ac:chgData name="Oren Lauterman" userId="b0673f9a-cb6f-4428-afd8-9780a23be7c9" providerId="ADAL" clId="{02F6AC4C-285C-4B35-A20E-7989538A33A2}" dt="2023-05-10T14:02:26.926" v="325" actId="478"/>
          <ac:picMkLst>
            <pc:docMk/>
            <pc:sldMk cId="1017223750" sldId="258"/>
            <ac:picMk id="116" creationId="{35349E44-CAC3-28D1-1239-408D97C46385}"/>
          </ac:picMkLst>
        </pc:picChg>
        <pc:picChg chg="add mod modCrop">
          <ac:chgData name="Oren Lauterman" userId="b0673f9a-cb6f-4428-afd8-9780a23be7c9" providerId="ADAL" clId="{02F6AC4C-285C-4B35-A20E-7989538A33A2}" dt="2023-05-10T14:03:34.998" v="333" actId="164"/>
          <ac:picMkLst>
            <pc:docMk/>
            <pc:sldMk cId="1017223750" sldId="258"/>
            <ac:picMk id="117" creationId="{B8AC8F6B-B134-F5E6-3C9B-EBB3EF783E5B}"/>
          </ac:picMkLst>
        </pc:picChg>
        <pc:picChg chg="add mod">
          <ac:chgData name="Oren Lauterman" userId="b0673f9a-cb6f-4428-afd8-9780a23be7c9" providerId="ADAL" clId="{02F6AC4C-285C-4B35-A20E-7989538A33A2}" dt="2023-05-10T14:03:34.998" v="333" actId="164"/>
          <ac:picMkLst>
            <pc:docMk/>
            <pc:sldMk cId="1017223750" sldId="258"/>
            <ac:picMk id="118" creationId="{CD42EC65-AF20-3CCC-8DCD-69D57597435A}"/>
          </ac:picMkLst>
        </pc:picChg>
        <pc:picChg chg="mod">
          <ac:chgData name="Oren Lauterman" userId="b0673f9a-cb6f-4428-afd8-9780a23be7c9" providerId="ADAL" clId="{02F6AC4C-285C-4B35-A20E-7989538A33A2}" dt="2023-05-14T05:02:17.556" v="1495" actId="1035"/>
          <ac:picMkLst>
            <pc:docMk/>
            <pc:sldMk cId="1017223750" sldId="258"/>
            <ac:picMk id="128" creationId="{C4AF6512-F79B-5629-403E-8638A51DE488}"/>
          </ac:picMkLst>
        </pc:picChg>
        <pc:picChg chg="mod">
          <ac:chgData name="Oren Lauterman" userId="b0673f9a-cb6f-4428-afd8-9780a23be7c9" providerId="ADAL" clId="{02F6AC4C-285C-4B35-A20E-7989538A33A2}" dt="2023-05-14T05:02:17.556" v="1495" actId="1035"/>
          <ac:picMkLst>
            <pc:docMk/>
            <pc:sldMk cId="1017223750" sldId="258"/>
            <ac:picMk id="132" creationId="{7E074027-43F1-B204-187E-B2AB2ADFD36F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34" creationId="{41F424DA-148F-4E43-418E-FDC6440B310F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35" creationId="{F0AEF8BC-2F27-6B10-B786-E49F53B0561F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36" creationId="{0FA68D59-89EF-B892-B915-26523EFFE31E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37" creationId="{A05CF66D-8625-3D0E-A2FC-5081298D31AE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38" creationId="{DE397952-9FEA-086F-9588-A3E5B836068C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39" creationId="{2CD4C239-A9B9-8E28-07F8-136AB6CDAAA5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40" creationId="{AADF1678-539A-71CB-C0FD-5B812B5875DE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41" creationId="{D9094826-D947-C192-6B2A-76E48E671E78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42" creationId="{23F4AE49-2E11-153E-5C9F-7AC60A01CAB6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43" creationId="{96684127-417F-BC03-390C-54D07B5C4E17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49" creationId="{4039CB84-3BB0-7608-3861-6835A9DAB5CC}"/>
          </ac:picMkLst>
        </pc:picChg>
        <pc:picChg chg="mod">
          <ac:chgData name="Oren Lauterman" userId="b0673f9a-cb6f-4428-afd8-9780a23be7c9" providerId="ADAL" clId="{02F6AC4C-285C-4B35-A20E-7989538A33A2}" dt="2023-05-10T15:52:16.079" v="528"/>
          <ac:picMkLst>
            <pc:docMk/>
            <pc:sldMk cId="1017223750" sldId="258"/>
            <ac:picMk id="150" creationId="{B25C7887-5444-0595-D0BC-59D036B38804}"/>
          </ac:picMkLst>
        </pc:picChg>
        <pc:cxnChg chg="mod">
          <ac:chgData name="Oren Lauterman" userId="b0673f9a-cb6f-4428-afd8-9780a23be7c9" providerId="ADAL" clId="{02F6AC4C-285C-4B35-A20E-7989538A33A2}" dt="2023-05-10T13:27:49.416" v="293" actId="1076"/>
          <ac:cxnSpMkLst>
            <pc:docMk/>
            <pc:sldMk cId="1017223750" sldId="258"/>
            <ac:cxnSpMk id="7" creationId="{713DD74C-B988-293A-B691-3B0338967CD4}"/>
          </ac:cxnSpMkLst>
        </pc:cxnChg>
        <pc:cxnChg chg="add mod">
          <ac:chgData name="Oren Lauterman" userId="b0673f9a-cb6f-4428-afd8-9780a23be7c9" providerId="ADAL" clId="{02F6AC4C-285C-4B35-A20E-7989538A33A2}" dt="2023-05-10T13:27:49.416" v="293" actId="1076"/>
          <ac:cxnSpMkLst>
            <pc:docMk/>
            <pc:sldMk cId="1017223750" sldId="258"/>
            <ac:cxnSpMk id="35" creationId="{38E949A4-C711-86BA-7184-DE705DF0A891}"/>
          </ac:cxnSpMkLst>
        </pc:cxnChg>
        <pc:cxnChg chg="add mod">
          <ac:chgData name="Oren Lauterman" userId="b0673f9a-cb6f-4428-afd8-9780a23be7c9" providerId="ADAL" clId="{02F6AC4C-285C-4B35-A20E-7989538A33A2}" dt="2023-05-10T13:27:49.416" v="293" actId="1076"/>
          <ac:cxnSpMkLst>
            <pc:docMk/>
            <pc:sldMk cId="1017223750" sldId="258"/>
            <ac:cxnSpMk id="43" creationId="{92FB3080-4D8C-3EEC-19DF-730DF17CE238}"/>
          </ac:cxnSpMkLst>
        </pc:cxnChg>
        <pc:cxnChg chg="add mod topLvl">
          <ac:chgData name="Oren Lauterman" userId="b0673f9a-cb6f-4428-afd8-9780a23be7c9" providerId="ADAL" clId="{02F6AC4C-285C-4B35-A20E-7989538A33A2}" dt="2023-05-10T16:12:12.844" v="573" actId="1036"/>
          <ac:cxnSpMkLst>
            <pc:docMk/>
            <pc:sldMk cId="1017223750" sldId="258"/>
            <ac:cxnSpMk id="46" creationId="{1F7EAE53-FC0B-3E12-D34E-2B3B78C846CA}"/>
          </ac:cxnSpMkLst>
        </pc:cxnChg>
        <pc:cxnChg chg="mod topLvl">
          <ac:chgData name="Oren Lauterman" userId="b0673f9a-cb6f-4428-afd8-9780a23be7c9" providerId="ADAL" clId="{02F6AC4C-285C-4B35-A20E-7989538A33A2}" dt="2023-05-10T16:12:12.844" v="573" actId="1036"/>
          <ac:cxnSpMkLst>
            <pc:docMk/>
            <pc:sldMk cId="1017223750" sldId="258"/>
            <ac:cxnSpMk id="50" creationId="{145A800E-4BCB-B4DC-1741-71B498504482}"/>
          </ac:cxnSpMkLst>
        </pc:cxnChg>
        <pc:cxnChg chg="mod">
          <ac:chgData name="Oren Lauterman" userId="b0673f9a-cb6f-4428-afd8-9780a23be7c9" providerId="ADAL" clId="{02F6AC4C-285C-4B35-A20E-7989538A33A2}" dt="2023-05-10T13:27:49.416" v="293" actId="1076"/>
          <ac:cxnSpMkLst>
            <pc:docMk/>
            <pc:sldMk cId="1017223750" sldId="258"/>
            <ac:cxnSpMk id="56" creationId="{502A3863-6918-41CF-44F1-374D1B312A79}"/>
          </ac:cxnSpMkLst>
        </pc:cxnChg>
        <pc:cxnChg chg="mod">
          <ac:chgData name="Oren Lauterman" userId="b0673f9a-cb6f-4428-afd8-9780a23be7c9" providerId="ADAL" clId="{02F6AC4C-285C-4B35-A20E-7989538A33A2}" dt="2023-05-10T13:27:49.416" v="293" actId="1076"/>
          <ac:cxnSpMkLst>
            <pc:docMk/>
            <pc:sldMk cId="1017223750" sldId="258"/>
            <ac:cxnSpMk id="57" creationId="{0E5FF99C-CC20-3E9C-BB79-19EFD836DC68}"/>
          </ac:cxnSpMkLst>
        </pc:cxnChg>
        <pc:cxnChg chg="mod">
          <ac:chgData name="Oren Lauterman" userId="b0673f9a-cb6f-4428-afd8-9780a23be7c9" providerId="ADAL" clId="{02F6AC4C-285C-4B35-A20E-7989538A33A2}" dt="2023-05-10T13:27:49.416" v="293" actId="1076"/>
          <ac:cxnSpMkLst>
            <pc:docMk/>
            <pc:sldMk cId="1017223750" sldId="258"/>
            <ac:cxnSpMk id="62" creationId="{B54982D1-1799-43C5-CE95-6BB13E54E416}"/>
          </ac:cxnSpMkLst>
        </pc:cxnChg>
        <pc:cxnChg chg="del mod topLvl">
          <ac:chgData name="Oren Lauterman" userId="b0673f9a-cb6f-4428-afd8-9780a23be7c9" providerId="ADAL" clId="{02F6AC4C-285C-4B35-A20E-7989538A33A2}" dt="2023-05-10T12:58:33.739" v="170" actId="478"/>
          <ac:cxnSpMkLst>
            <pc:docMk/>
            <pc:sldMk cId="1017223750" sldId="258"/>
            <ac:cxnSpMk id="65" creationId="{29D97045-88B8-975D-C941-4C3925EE8D03}"/>
          </ac:cxnSpMkLst>
        </pc:cxnChg>
        <pc:cxnChg chg="mod">
          <ac:chgData name="Oren Lauterman" userId="b0673f9a-cb6f-4428-afd8-9780a23be7c9" providerId="ADAL" clId="{02F6AC4C-285C-4B35-A20E-7989538A33A2}" dt="2023-05-10T13:27:49.416" v="293" actId="1076"/>
          <ac:cxnSpMkLst>
            <pc:docMk/>
            <pc:sldMk cId="1017223750" sldId="258"/>
            <ac:cxnSpMk id="73" creationId="{1A49330B-0778-008B-2C22-75DBF1183A51}"/>
          </ac:cxnSpMkLst>
        </pc:cxnChg>
        <pc:cxnChg chg="mod">
          <ac:chgData name="Oren Lauterman" userId="b0673f9a-cb6f-4428-afd8-9780a23be7c9" providerId="ADAL" clId="{02F6AC4C-285C-4B35-A20E-7989538A33A2}" dt="2023-05-10T13:27:49.416" v="293" actId="1076"/>
          <ac:cxnSpMkLst>
            <pc:docMk/>
            <pc:sldMk cId="1017223750" sldId="258"/>
            <ac:cxnSpMk id="74" creationId="{C73F0153-0067-B5E2-DE07-D65F76A23819}"/>
          </ac:cxnSpMkLst>
        </pc:cxnChg>
        <pc:cxnChg chg="add mod">
          <ac:chgData name="Oren Lauterman" userId="b0673f9a-cb6f-4428-afd8-9780a23be7c9" providerId="ADAL" clId="{02F6AC4C-285C-4B35-A20E-7989538A33A2}" dt="2023-05-14T05:02:17.556" v="1495" actId="1035"/>
          <ac:cxnSpMkLst>
            <pc:docMk/>
            <pc:sldMk cId="1017223750" sldId="258"/>
            <ac:cxnSpMk id="77" creationId="{A0CB4F5C-C289-B298-4023-CD5C200D31C7}"/>
          </ac:cxnSpMkLst>
        </pc:cxnChg>
        <pc:cxnChg chg="add del mod">
          <ac:chgData name="Oren Lauterman" userId="b0673f9a-cb6f-4428-afd8-9780a23be7c9" providerId="ADAL" clId="{02F6AC4C-285C-4B35-A20E-7989538A33A2}" dt="2023-05-10T13:27:36.270" v="289" actId="21"/>
          <ac:cxnSpMkLst>
            <pc:docMk/>
            <pc:sldMk cId="1017223750" sldId="258"/>
            <ac:cxnSpMk id="85" creationId="{36E238B8-A164-CE14-D0D4-6B272B1DDFB2}"/>
          </ac:cxnSpMkLst>
        </pc:cxnChg>
        <pc:cxnChg chg="add del mod">
          <ac:chgData name="Oren Lauterman" userId="b0673f9a-cb6f-4428-afd8-9780a23be7c9" providerId="ADAL" clId="{02F6AC4C-285C-4B35-A20E-7989538A33A2}" dt="2023-05-10T13:27:36.270" v="289" actId="21"/>
          <ac:cxnSpMkLst>
            <pc:docMk/>
            <pc:sldMk cId="1017223750" sldId="258"/>
            <ac:cxnSpMk id="92" creationId="{1D21050F-564E-480F-CC08-EA8DCE0EA96C}"/>
          </ac:cxnSpMkLst>
        </pc:cxnChg>
        <pc:cxnChg chg="add mod">
          <ac:chgData name="Oren Lauterman" userId="b0673f9a-cb6f-4428-afd8-9780a23be7c9" providerId="ADAL" clId="{02F6AC4C-285C-4B35-A20E-7989538A33A2}" dt="2023-05-10T13:28:03.473" v="294" actId="571"/>
          <ac:cxnSpMkLst>
            <pc:docMk/>
            <pc:sldMk cId="1017223750" sldId="258"/>
            <ac:cxnSpMk id="95" creationId="{378508C1-9BC9-0B42-439E-3D8B15DFA506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05" creationId="{1171C76D-FDA9-EFCD-A268-E421803537ED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06" creationId="{8B1D0ADB-8EAE-535A-F567-46F397F01600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07" creationId="{D80951FC-036F-C120-5859-62BA95E3730A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08" creationId="{041D3873-59C4-9AEB-7696-DFEB4D66C5B5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09" creationId="{B068E3F0-2AA3-B86C-1D59-118521351E9C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10" creationId="{5CE4AE7E-9E90-D099-21E9-5A6B5EF27D36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11" creationId="{A71DD833-7E9E-F07C-117E-14D8E3BA519C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12" creationId="{BFC08026-5618-AB83-5171-997DE9FF1780}"/>
          </ac:cxnSpMkLst>
        </pc:cxnChg>
        <pc:cxnChg chg="add mod">
          <ac:chgData name="Oren Lauterman" userId="b0673f9a-cb6f-4428-afd8-9780a23be7c9" providerId="ADAL" clId="{02F6AC4C-285C-4B35-A20E-7989538A33A2}" dt="2023-05-10T13:38:48.478" v="311" actId="164"/>
          <ac:cxnSpMkLst>
            <pc:docMk/>
            <pc:sldMk cId="1017223750" sldId="258"/>
            <ac:cxnSpMk id="113" creationId="{E86ECC45-C275-1336-4833-062A6ED35364}"/>
          </ac:cxnSpMkLst>
        </pc:cxnChg>
        <pc:cxnChg chg="mod">
          <ac:chgData name="Oren Lauterman" userId="b0673f9a-cb6f-4428-afd8-9780a23be7c9" providerId="ADAL" clId="{02F6AC4C-285C-4B35-A20E-7989538A33A2}" dt="2023-05-10T15:52:16.079" v="528"/>
          <ac:cxnSpMkLst>
            <pc:docMk/>
            <pc:sldMk cId="1017223750" sldId="258"/>
            <ac:cxnSpMk id="124" creationId="{0ACFC64C-5548-50F7-B738-F9066AD92AE9}"/>
          </ac:cxnSpMkLst>
        </pc:cxnChg>
      </pc:sldChg>
      <pc:sldChg chg="addSp delSp modSp new mod delAnim modAnim">
        <pc:chgData name="Oren Lauterman" userId="b0673f9a-cb6f-4428-afd8-9780a23be7c9" providerId="ADAL" clId="{02F6AC4C-285C-4B35-A20E-7989538A33A2}" dt="2023-05-13T18:48:49.792" v="1475" actId="20577"/>
        <pc:sldMkLst>
          <pc:docMk/>
          <pc:sldMk cId="2460804871" sldId="259"/>
        </pc:sldMkLst>
        <pc:spChg chg="del">
          <ac:chgData name="Oren Lauterman" userId="b0673f9a-cb6f-4428-afd8-9780a23be7c9" providerId="ADAL" clId="{02F6AC4C-285C-4B35-A20E-7989538A33A2}" dt="2023-05-10T13:27:40.321" v="291" actId="478"/>
          <ac:spMkLst>
            <pc:docMk/>
            <pc:sldMk cId="2460804871" sldId="259"/>
            <ac:spMk id="2" creationId="{7E636D4E-82F0-1822-AAE2-B762569EC0E9}"/>
          </ac:spMkLst>
        </pc:spChg>
        <pc:spChg chg="mod">
          <ac:chgData name="Oren Lauterman" userId="b0673f9a-cb6f-4428-afd8-9780a23be7c9" providerId="ADAL" clId="{02F6AC4C-285C-4B35-A20E-7989538A33A2}" dt="2023-05-13T09:03:40.972" v="583" actId="1076"/>
          <ac:spMkLst>
            <pc:docMk/>
            <pc:sldMk cId="2460804871" sldId="259"/>
            <ac:spMk id="2" creationId="{7F8A67AE-DE93-E0CD-10BF-06CEACC05337}"/>
          </ac:spMkLst>
        </pc:spChg>
        <pc:spChg chg="del">
          <ac:chgData name="Oren Lauterman" userId="b0673f9a-cb6f-4428-afd8-9780a23be7c9" providerId="ADAL" clId="{02F6AC4C-285C-4B35-A20E-7989538A33A2}" dt="2023-05-10T13:27:39.414" v="290" actId="478"/>
          <ac:spMkLst>
            <pc:docMk/>
            <pc:sldMk cId="2460804871" sldId="259"/>
            <ac:spMk id="3" creationId="{2958BC00-E025-CCEE-4EC9-1A7C6968912B}"/>
          </ac:spMkLst>
        </pc:spChg>
        <pc:spChg chg="add mod">
          <ac:chgData name="Oren Lauterman" userId="b0673f9a-cb6f-4428-afd8-9780a23be7c9" providerId="ADAL" clId="{02F6AC4C-285C-4B35-A20E-7989538A33A2}" dt="2023-05-10T13:27:41.378" v="292"/>
          <ac:spMkLst>
            <pc:docMk/>
            <pc:sldMk cId="2460804871" sldId="259"/>
            <ac:spMk id="5" creationId="{8573CE4C-D662-285E-DCB9-1FC47FD3B26D}"/>
          </ac:spMkLst>
        </pc:spChg>
        <pc:spChg chg="add del mod">
          <ac:chgData name="Oren Lauterman" userId="b0673f9a-cb6f-4428-afd8-9780a23be7c9" providerId="ADAL" clId="{02F6AC4C-285C-4B35-A20E-7989538A33A2}" dt="2023-05-13T08:50:10.809" v="580" actId="478"/>
          <ac:spMkLst>
            <pc:docMk/>
            <pc:sldMk cId="2460804871" sldId="259"/>
            <ac:spMk id="7" creationId="{D1EDBB86-DFB5-14C7-6BB4-CCA931E70A27}"/>
          </ac:spMkLst>
        </pc:spChg>
        <pc:spChg chg="add mod">
          <ac:chgData name="Oren Lauterman" userId="b0673f9a-cb6f-4428-afd8-9780a23be7c9" providerId="ADAL" clId="{02F6AC4C-285C-4B35-A20E-7989538A33A2}" dt="2023-05-10T13:27:41.378" v="292"/>
          <ac:spMkLst>
            <pc:docMk/>
            <pc:sldMk cId="2460804871" sldId="259"/>
            <ac:spMk id="9" creationId="{D3134B9C-090A-FBE1-7B8F-03935CC09B5D}"/>
          </ac:spMkLst>
        </pc:spChg>
        <pc:spChg chg="add del mod">
          <ac:chgData name="Oren Lauterman" userId="b0673f9a-cb6f-4428-afd8-9780a23be7c9" providerId="ADAL" clId="{02F6AC4C-285C-4B35-A20E-7989538A33A2}" dt="2023-05-13T08:49:43.613" v="578" actId="478"/>
          <ac:spMkLst>
            <pc:docMk/>
            <pc:sldMk cId="2460804871" sldId="259"/>
            <ac:spMk id="10" creationId="{01428F28-5DDF-F75A-04BF-08973C335328}"/>
          </ac:spMkLst>
        </pc:spChg>
        <pc:spChg chg="add del mod">
          <ac:chgData name="Oren Lauterman" userId="b0673f9a-cb6f-4428-afd8-9780a23be7c9" providerId="ADAL" clId="{02F6AC4C-285C-4B35-A20E-7989538A33A2}" dt="2023-05-13T08:49:45.997" v="579" actId="478"/>
          <ac:spMkLst>
            <pc:docMk/>
            <pc:sldMk cId="2460804871" sldId="259"/>
            <ac:spMk id="11" creationId="{29877720-80BA-D909-47C0-B784C973C011}"/>
          </ac:spMkLst>
        </pc:spChg>
        <pc:spChg chg="add mod">
          <ac:chgData name="Oren Lauterman" userId="b0673f9a-cb6f-4428-afd8-9780a23be7c9" providerId="ADAL" clId="{02F6AC4C-285C-4B35-A20E-7989538A33A2}" dt="2023-05-13T09:03:40.972" v="583" actId="1076"/>
          <ac:spMkLst>
            <pc:docMk/>
            <pc:sldMk cId="2460804871" sldId="259"/>
            <ac:spMk id="12" creationId="{EFB17460-4EF6-9203-E3AE-67902D1E00A3}"/>
          </ac:spMkLst>
        </pc:spChg>
        <pc:spChg chg="add del">
          <ac:chgData name="Oren Lauterman" userId="b0673f9a-cb6f-4428-afd8-9780a23be7c9" providerId="ADAL" clId="{02F6AC4C-285C-4B35-A20E-7989538A33A2}" dt="2023-05-13T13:27:53.131" v="601"/>
          <ac:spMkLst>
            <pc:docMk/>
            <pc:sldMk cId="2460804871" sldId="259"/>
            <ac:spMk id="18" creationId="{C8450921-3EA0-CF9F-6A47-E6B8B983E6C3}"/>
          </ac:spMkLst>
        </pc:spChg>
        <pc:spChg chg="add del mod">
          <ac:chgData name="Oren Lauterman" userId="b0673f9a-cb6f-4428-afd8-9780a23be7c9" providerId="ADAL" clId="{02F6AC4C-285C-4B35-A20E-7989538A33A2}" dt="2023-05-13T13:29:19.641" v="619"/>
          <ac:spMkLst>
            <pc:docMk/>
            <pc:sldMk cId="2460804871" sldId="259"/>
            <ac:spMk id="19" creationId="{3D36ABF6-715A-24CB-2BCA-EB5CF578A431}"/>
          </ac:spMkLst>
        </pc:spChg>
        <pc:spChg chg="add del mod">
          <ac:chgData name="Oren Lauterman" userId="b0673f9a-cb6f-4428-afd8-9780a23be7c9" providerId="ADAL" clId="{02F6AC4C-285C-4B35-A20E-7989538A33A2}" dt="2023-05-13T13:28:46.509" v="609" actId="478"/>
          <ac:spMkLst>
            <pc:docMk/>
            <pc:sldMk cId="2460804871" sldId="259"/>
            <ac:spMk id="20" creationId="{C5334547-EDA5-28EB-00FF-5D11FE02E85C}"/>
          </ac:spMkLst>
        </pc:spChg>
        <pc:spChg chg="add del">
          <ac:chgData name="Oren Lauterman" userId="b0673f9a-cb6f-4428-afd8-9780a23be7c9" providerId="ADAL" clId="{02F6AC4C-285C-4B35-A20E-7989538A33A2}" dt="2023-05-13T13:28:11.771" v="606"/>
          <ac:spMkLst>
            <pc:docMk/>
            <pc:sldMk cId="2460804871" sldId="259"/>
            <ac:spMk id="21" creationId="{A35A7735-AD57-DF8E-EE6C-A4085F98DD98}"/>
          </ac:spMkLst>
        </pc:spChg>
        <pc:spChg chg="add del">
          <ac:chgData name="Oren Lauterman" userId="b0673f9a-cb6f-4428-afd8-9780a23be7c9" providerId="ADAL" clId="{02F6AC4C-285C-4B35-A20E-7989538A33A2}" dt="2023-05-13T13:28:39.170" v="608"/>
          <ac:spMkLst>
            <pc:docMk/>
            <pc:sldMk cId="2460804871" sldId="259"/>
            <ac:spMk id="22" creationId="{A96E7716-7480-1078-54A5-DAF9B36CC48E}"/>
          </ac:spMkLst>
        </pc:spChg>
        <pc:spChg chg="add del">
          <ac:chgData name="Oren Lauterman" userId="b0673f9a-cb6f-4428-afd8-9780a23be7c9" providerId="ADAL" clId="{02F6AC4C-285C-4B35-A20E-7989538A33A2}" dt="2023-05-13T13:29:01.411" v="612"/>
          <ac:spMkLst>
            <pc:docMk/>
            <pc:sldMk cId="2460804871" sldId="259"/>
            <ac:spMk id="23" creationId="{EF075BD3-E6AB-A05F-4E4F-A013B9291EF7}"/>
          </ac:spMkLst>
        </pc:spChg>
        <pc:spChg chg="add mod">
          <ac:chgData name="Oren Lauterman" userId="b0673f9a-cb6f-4428-afd8-9780a23be7c9" providerId="ADAL" clId="{02F6AC4C-285C-4B35-A20E-7989538A33A2}" dt="2023-05-13T13:33:03.094" v="816"/>
          <ac:spMkLst>
            <pc:docMk/>
            <pc:sldMk cId="2460804871" sldId="259"/>
            <ac:spMk id="24" creationId="{8E74A829-7FCC-FD99-B5E8-C2C9FF1167F8}"/>
          </ac:spMkLst>
        </pc:spChg>
        <pc:spChg chg="add mod">
          <ac:chgData name="Oren Lauterman" userId="b0673f9a-cb6f-4428-afd8-9780a23be7c9" providerId="ADAL" clId="{02F6AC4C-285C-4B35-A20E-7989538A33A2}" dt="2023-05-13T18:44:38.648" v="1099" actId="20577"/>
          <ac:spMkLst>
            <pc:docMk/>
            <pc:sldMk cId="2460804871" sldId="259"/>
            <ac:spMk id="27" creationId="{69DAB5E9-1877-A8F3-4EB8-DC944A71EF49}"/>
          </ac:spMkLst>
        </pc:spChg>
        <pc:spChg chg="add mod">
          <ac:chgData name="Oren Lauterman" userId="b0673f9a-cb6f-4428-afd8-9780a23be7c9" providerId="ADAL" clId="{02F6AC4C-285C-4B35-A20E-7989538A33A2}" dt="2023-05-13T18:48:49.792" v="1475" actId="20577"/>
          <ac:spMkLst>
            <pc:docMk/>
            <pc:sldMk cId="2460804871" sldId="259"/>
            <ac:spMk id="28" creationId="{F7EB9F28-7FFF-077B-E93C-59CCA4D71DAE}"/>
          </ac:spMkLst>
        </pc:spChg>
        <pc:picChg chg="add del mod">
          <ac:chgData name="Oren Lauterman" userId="b0673f9a-cb6f-4428-afd8-9780a23be7c9" providerId="ADAL" clId="{02F6AC4C-285C-4B35-A20E-7989538A33A2}" dt="2023-05-13T09:06:58.909" v="593" actId="478"/>
          <ac:picMkLst>
            <pc:docMk/>
            <pc:sldMk cId="2460804871" sldId="259"/>
            <ac:picMk id="3" creationId="{04BBF238-7B65-9C82-F66A-25535149AB0A}"/>
          </ac:picMkLst>
        </pc:picChg>
        <pc:picChg chg="add del mod">
          <ac:chgData name="Oren Lauterman" userId="b0673f9a-cb6f-4428-afd8-9780a23be7c9" providerId="ADAL" clId="{02F6AC4C-285C-4B35-A20E-7989538A33A2}" dt="2023-05-13T08:49:39.693" v="577" actId="478"/>
          <ac:picMkLst>
            <pc:docMk/>
            <pc:sldMk cId="2460804871" sldId="259"/>
            <ac:picMk id="4" creationId="{A017135B-901D-CC34-0DA7-C344EE5D14A4}"/>
          </ac:picMkLst>
        </pc:picChg>
        <pc:picChg chg="add del mod">
          <ac:chgData name="Oren Lauterman" userId="b0673f9a-cb6f-4428-afd8-9780a23be7c9" providerId="ADAL" clId="{02F6AC4C-285C-4B35-A20E-7989538A33A2}" dt="2023-05-13T08:49:45.997" v="579" actId="478"/>
          <ac:picMkLst>
            <pc:docMk/>
            <pc:sldMk cId="2460804871" sldId="259"/>
            <ac:picMk id="8" creationId="{8C840B8B-2D2C-126A-BC21-C9607020BEFB}"/>
          </ac:picMkLst>
        </pc:picChg>
        <pc:picChg chg="add mod">
          <ac:chgData name="Oren Lauterman" userId="b0673f9a-cb6f-4428-afd8-9780a23be7c9" providerId="ADAL" clId="{02F6AC4C-285C-4B35-A20E-7989538A33A2}" dt="2023-05-13T18:39:37.193" v="822" actId="1076"/>
          <ac:picMkLst>
            <pc:docMk/>
            <pc:sldMk cId="2460804871" sldId="259"/>
            <ac:picMk id="15" creationId="{6ECF4019-870E-6617-BFF2-468989006442}"/>
          </ac:picMkLst>
        </pc:picChg>
        <pc:picChg chg="add mod">
          <ac:chgData name="Oren Lauterman" userId="b0673f9a-cb6f-4428-afd8-9780a23be7c9" providerId="ADAL" clId="{02F6AC4C-285C-4B35-A20E-7989538A33A2}" dt="2023-05-13T09:07:07.052" v="597" actId="1076"/>
          <ac:picMkLst>
            <pc:docMk/>
            <pc:sldMk cId="2460804871" sldId="259"/>
            <ac:picMk id="17" creationId="{B8F5A089-115E-24DC-94DF-4F426373096E}"/>
          </ac:picMkLst>
        </pc:picChg>
        <pc:picChg chg="add mod">
          <ac:chgData name="Oren Lauterman" userId="b0673f9a-cb6f-4428-afd8-9780a23be7c9" providerId="ADAL" clId="{02F6AC4C-285C-4B35-A20E-7989538A33A2}" dt="2023-05-13T18:39:32.252" v="821" actId="1076"/>
          <ac:picMkLst>
            <pc:docMk/>
            <pc:sldMk cId="2460804871" sldId="259"/>
            <ac:picMk id="26" creationId="{816776A6-85F3-E439-2D06-15D56CD8627B}"/>
          </ac:picMkLst>
        </pc:picChg>
        <pc:cxnChg chg="add mod">
          <ac:chgData name="Oren Lauterman" userId="b0673f9a-cb6f-4428-afd8-9780a23be7c9" providerId="ADAL" clId="{02F6AC4C-285C-4B35-A20E-7989538A33A2}" dt="2023-05-10T13:27:41.378" v="292"/>
          <ac:cxnSpMkLst>
            <pc:docMk/>
            <pc:sldMk cId="2460804871" sldId="259"/>
            <ac:cxnSpMk id="6" creationId="{CBD25AB2-1F46-7F81-89EE-E2D157CAD8EC}"/>
          </ac:cxnSpMkLst>
        </pc:cxnChg>
        <pc:cxnChg chg="add mod">
          <ac:chgData name="Oren Lauterman" userId="b0673f9a-cb6f-4428-afd8-9780a23be7c9" providerId="ADAL" clId="{02F6AC4C-285C-4B35-A20E-7989538A33A2}" dt="2023-05-13T09:03:40.972" v="583" actId="1076"/>
          <ac:cxnSpMkLst>
            <pc:docMk/>
            <pc:sldMk cId="2460804871" sldId="259"/>
            <ac:cxnSpMk id="13" creationId="{EA4E9C3A-D808-2045-2B7E-4FE2DB160225}"/>
          </ac:cxnSpMkLst>
        </pc:cxnChg>
      </pc:sldChg>
    </pc:docChg>
  </pc:docChgLst>
  <pc:docChgLst>
    <pc:chgData name="Oren Lauterman" userId="b0673f9a-cb6f-4428-afd8-9780a23be7c9" providerId="ADAL" clId="{9DAEF39B-E0CE-4CDB-B74A-0C7DC6D83E92}"/>
    <pc:docChg chg="undo redo custSel addSld delSld modSld">
      <pc:chgData name="Oren Lauterman" userId="b0673f9a-cb6f-4428-afd8-9780a23be7c9" providerId="ADAL" clId="{9DAEF39B-E0CE-4CDB-B74A-0C7DC6D83E92}" dt="2023-05-14T11:14:25.590" v="555" actId="1076"/>
      <pc:docMkLst>
        <pc:docMk/>
      </pc:docMkLst>
      <pc:sldChg chg="addSp delSp modSp mod">
        <pc:chgData name="Oren Lauterman" userId="b0673f9a-cb6f-4428-afd8-9780a23be7c9" providerId="ADAL" clId="{9DAEF39B-E0CE-4CDB-B74A-0C7DC6D83E92}" dt="2023-05-14T09:19:55.864" v="505" actId="20577"/>
        <pc:sldMkLst>
          <pc:docMk/>
          <pc:sldMk cId="1017223750" sldId="258"/>
        </pc:sldMkLst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2" creationId="{CFB351B2-524F-3445-56C1-5A7EA00E4665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4" creationId="{587ED2E4-AC60-1F18-C6A1-F2CC7BCADC87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5" creationId="{38133828-656A-F56C-5598-FBCF8D266426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6" creationId="{6ACE6B4F-CD64-B60C-10B0-69414FFD8CE7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7" creationId="{320C584D-1856-062C-4FE2-C024C443847C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8" creationId="{F15A7992-8255-8B39-712C-DB85C59BCA51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13" creationId="{3164FF88-820E-23CF-F3C3-B8C762FAB4C3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15" creationId="{B0C6E53A-E9AE-2414-F210-1882C160FE82}"/>
          </ac:spMkLst>
        </pc:spChg>
        <pc:spChg chg="add mod">
          <ac:chgData name="Oren Lauterman" userId="b0673f9a-cb6f-4428-afd8-9780a23be7c9" providerId="ADAL" clId="{9DAEF39B-E0CE-4CDB-B74A-0C7DC6D83E92}" dt="2023-05-14T09:03:19.918" v="93" actId="1076"/>
          <ac:spMkLst>
            <pc:docMk/>
            <pc:sldMk cId="1017223750" sldId="258"/>
            <ac:spMk id="16" creationId="{77CC1599-7B9E-B67A-864B-ACD6B4539FB7}"/>
          </ac:spMkLst>
        </pc:spChg>
        <pc:spChg chg="add mod">
          <ac:chgData name="Oren Lauterman" userId="b0673f9a-cb6f-4428-afd8-9780a23be7c9" providerId="ADAL" clId="{9DAEF39B-E0CE-4CDB-B74A-0C7DC6D83E92}" dt="2023-05-14T09:03:15.248" v="92" actId="1076"/>
          <ac:spMkLst>
            <pc:docMk/>
            <pc:sldMk cId="1017223750" sldId="258"/>
            <ac:spMk id="17" creationId="{A02A1C8C-35F1-D9C7-433C-DD0AE7B99928}"/>
          </ac:spMkLst>
        </pc:spChg>
        <pc:spChg chg="add mod">
          <ac:chgData name="Oren Lauterman" userId="b0673f9a-cb6f-4428-afd8-9780a23be7c9" providerId="ADAL" clId="{9DAEF39B-E0CE-4CDB-B74A-0C7DC6D83E92}" dt="2023-05-14T09:03:09.858" v="91" actId="1076"/>
          <ac:spMkLst>
            <pc:docMk/>
            <pc:sldMk cId="1017223750" sldId="258"/>
            <ac:spMk id="18" creationId="{A093189E-712B-D5C5-80E5-5809C0F7F85D}"/>
          </ac:spMkLst>
        </pc:spChg>
        <pc:spChg chg="add mod">
          <ac:chgData name="Oren Lauterman" userId="b0673f9a-cb6f-4428-afd8-9780a23be7c9" providerId="ADAL" clId="{9DAEF39B-E0CE-4CDB-B74A-0C7DC6D83E92}" dt="2023-05-14T09:05:28.664" v="152" actId="164"/>
          <ac:spMkLst>
            <pc:docMk/>
            <pc:sldMk cId="1017223750" sldId="258"/>
            <ac:spMk id="21" creationId="{A914F34C-7625-7F47-2208-5A6FE413DE0D}"/>
          </ac:spMkLst>
        </pc:spChg>
        <pc:spChg chg="add mod">
          <ac:chgData name="Oren Lauterman" userId="b0673f9a-cb6f-4428-afd8-9780a23be7c9" providerId="ADAL" clId="{9DAEF39B-E0CE-4CDB-B74A-0C7DC6D83E92}" dt="2023-05-14T09:07:10.951" v="194" actId="1076"/>
          <ac:spMkLst>
            <pc:docMk/>
            <pc:sldMk cId="1017223750" sldId="258"/>
            <ac:spMk id="22" creationId="{0C213A2E-3E84-DC3C-4F47-4E17B33FD48E}"/>
          </ac:spMkLst>
        </pc:spChg>
        <pc:spChg chg="add mod">
          <ac:chgData name="Oren Lauterman" userId="b0673f9a-cb6f-4428-afd8-9780a23be7c9" providerId="ADAL" clId="{9DAEF39B-E0CE-4CDB-B74A-0C7DC6D83E92}" dt="2023-05-14T09:07:07.583" v="193" actId="1076"/>
          <ac:spMkLst>
            <pc:docMk/>
            <pc:sldMk cId="1017223750" sldId="258"/>
            <ac:spMk id="23" creationId="{04F00CC4-4A83-40A0-D86E-4065AD344975}"/>
          </ac:spMkLst>
        </pc:spChg>
        <pc:spChg chg="add mod">
          <ac:chgData name="Oren Lauterman" userId="b0673f9a-cb6f-4428-afd8-9780a23be7c9" providerId="ADAL" clId="{9DAEF39B-E0CE-4CDB-B74A-0C7DC6D83E92}" dt="2023-05-14T09:05:28.664" v="152" actId="164"/>
          <ac:spMkLst>
            <pc:docMk/>
            <pc:sldMk cId="1017223750" sldId="258"/>
            <ac:spMk id="24" creationId="{7D9FAB37-E722-B145-F2ED-FAE1987E8FB1}"/>
          </ac:spMkLst>
        </pc:spChg>
        <pc:spChg chg="mod">
          <ac:chgData name="Oren Lauterman" userId="b0673f9a-cb6f-4428-afd8-9780a23be7c9" providerId="ADAL" clId="{9DAEF39B-E0CE-4CDB-B74A-0C7DC6D83E92}" dt="2023-05-14T09:08:25.782" v="248" actId="20577"/>
          <ac:spMkLst>
            <pc:docMk/>
            <pc:sldMk cId="1017223750" sldId="258"/>
            <ac:spMk id="32" creationId="{EC162EC5-3C6D-D0E0-374C-7B96AD71A432}"/>
          </ac:spMkLst>
        </pc:spChg>
        <pc:spChg chg="mod">
          <ac:chgData name="Oren Lauterman" userId="b0673f9a-cb6f-4428-afd8-9780a23be7c9" providerId="ADAL" clId="{9DAEF39B-E0CE-4CDB-B74A-0C7DC6D83E92}" dt="2023-05-14T09:07:22.836" v="215" actId="1037"/>
          <ac:spMkLst>
            <pc:docMk/>
            <pc:sldMk cId="1017223750" sldId="258"/>
            <ac:spMk id="33" creationId="{BAD839E6-3D97-CC85-485F-00874C1FF745}"/>
          </ac:spMkLst>
        </pc:spChg>
        <pc:spChg chg="del">
          <ac:chgData name="Oren Lauterman" userId="b0673f9a-cb6f-4428-afd8-9780a23be7c9" providerId="ADAL" clId="{9DAEF39B-E0CE-4CDB-B74A-0C7DC6D83E92}" dt="2023-05-14T08:56:10.574" v="4" actId="478"/>
          <ac:spMkLst>
            <pc:docMk/>
            <pc:sldMk cId="1017223750" sldId="258"/>
            <ac:spMk id="34" creationId="{8A154DC1-7455-BCCA-89A3-B58B2BD29D0E}"/>
          </ac:spMkLst>
        </pc:spChg>
        <pc:spChg chg="mod">
          <ac:chgData name="Oren Lauterman" userId="b0673f9a-cb6f-4428-afd8-9780a23be7c9" providerId="ADAL" clId="{9DAEF39B-E0CE-4CDB-B74A-0C7DC6D83E92}" dt="2023-05-14T09:07:17.419" v="196" actId="1076"/>
          <ac:spMkLst>
            <pc:docMk/>
            <pc:sldMk cId="1017223750" sldId="258"/>
            <ac:spMk id="36" creationId="{46DA2E56-8C9C-7DDF-6680-1BFC6E595F1A}"/>
          </ac:spMkLst>
        </pc:spChg>
        <pc:spChg chg="del">
          <ac:chgData name="Oren Lauterman" userId="b0673f9a-cb6f-4428-afd8-9780a23be7c9" providerId="ADAL" clId="{9DAEF39B-E0CE-4CDB-B74A-0C7DC6D83E92}" dt="2023-05-14T08:56:10.574" v="4" actId="478"/>
          <ac:spMkLst>
            <pc:docMk/>
            <pc:sldMk cId="1017223750" sldId="258"/>
            <ac:spMk id="37" creationId="{D6A78FE0-4BE9-D9A2-DB8B-0884A94CE97A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40" creationId="{58ACFFDE-E252-A886-942F-2F77DAA71EA0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41" creationId="{7269CCBF-4A74-3D2E-5338-F7CD7E856CAF}"/>
          </ac:spMkLst>
        </pc:spChg>
        <pc:spChg chg="del">
          <ac:chgData name="Oren Lauterman" userId="b0673f9a-cb6f-4428-afd8-9780a23be7c9" providerId="ADAL" clId="{9DAEF39B-E0CE-4CDB-B74A-0C7DC6D83E92}" dt="2023-05-14T08:56:10.574" v="4" actId="478"/>
          <ac:spMkLst>
            <pc:docMk/>
            <pc:sldMk cId="1017223750" sldId="258"/>
            <ac:spMk id="42" creationId="{80A15565-E698-920B-CE4C-54136FA85D99}"/>
          </ac:spMkLst>
        </pc:spChg>
        <pc:spChg chg="mod">
          <ac:chgData name="Oren Lauterman" userId="b0673f9a-cb6f-4428-afd8-9780a23be7c9" providerId="ADAL" clId="{9DAEF39B-E0CE-4CDB-B74A-0C7DC6D83E92}" dt="2023-05-14T09:07:27.755" v="216" actId="1076"/>
          <ac:spMkLst>
            <pc:docMk/>
            <pc:sldMk cId="1017223750" sldId="258"/>
            <ac:spMk id="45" creationId="{F99F91B0-D08A-FF97-5F9B-9041A2A62F65}"/>
          </ac:spMkLst>
        </pc:spChg>
        <pc:spChg chg="mod">
          <ac:chgData name="Oren Lauterman" userId="b0673f9a-cb6f-4428-afd8-9780a23be7c9" providerId="ADAL" clId="{9DAEF39B-E0CE-4CDB-B74A-0C7DC6D83E92}" dt="2023-05-14T09:08:29.674" v="249" actId="20577"/>
          <ac:spMkLst>
            <pc:docMk/>
            <pc:sldMk cId="1017223750" sldId="258"/>
            <ac:spMk id="58" creationId="{7BB1C2F8-673D-8520-C594-5DEF0AEF745C}"/>
          </ac:spMkLst>
        </pc:spChg>
        <pc:spChg chg="mod">
          <ac:chgData name="Oren Lauterman" userId="b0673f9a-cb6f-4428-afd8-9780a23be7c9" providerId="ADAL" clId="{9DAEF39B-E0CE-4CDB-B74A-0C7DC6D83E92}" dt="2023-05-14T09:08:20.668" v="247" actId="1076"/>
          <ac:spMkLst>
            <pc:docMk/>
            <pc:sldMk cId="1017223750" sldId="258"/>
            <ac:spMk id="59" creationId="{2013A515-0B4E-C5B6-65D6-A1E15957D737}"/>
          </ac:spMkLst>
        </pc:spChg>
        <pc:spChg chg="del mod">
          <ac:chgData name="Oren Lauterman" userId="b0673f9a-cb6f-4428-afd8-9780a23be7c9" providerId="ADAL" clId="{9DAEF39B-E0CE-4CDB-B74A-0C7DC6D83E92}" dt="2023-05-14T09:08:13.061" v="245" actId="478"/>
          <ac:spMkLst>
            <pc:docMk/>
            <pc:sldMk cId="1017223750" sldId="258"/>
            <ac:spMk id="64" creationId="{122EEA57-0E0E-54CF-B878-C9DBCDE64990}"/>
          </ac:spMkLst>
        </pc:spChg>
        <pc:spChg chg="mod">
          <ac:chgData name="Oren Lauterman" userId="b0673f9a-cb6f-4428-afd8-9780a23be7c9" providerId="ADAL" clId="{9DAEF39B-E0CE-4CDB-B74A-0C7DC6D83E92}" dt="2023-05-14T09:08:51.190" v="260" actId="1076"/>
          <ac:spMkLst>
            <pc:docMk/>
            <pc:sldMk cId="1017223750" sldId="258"/>
            <ac:spMk id="65" creationId="{7212D701-74CD-50FF-B7DD-67778DD4E4E1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66" creationId="{A7E2D047-AD42-B9EB-79C6-7A0818CA6AB9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67" creationId="{229BD2BB-7BF5-75FB-4F4D-1019456FBBDA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68" creationId="{533C2E33-8A26-A4B2-8160-C422A8317DD4}"/>
          </ac:spMkLst>
        </pc:spChg>
        <pc:spChg chg="mod">
          <ac:chgData name="Oren Lauterman" userId="b0673f9a-cb6f-4428-afd8-9780a23be7c9" providerId="ADAL" clId="{9DAEF39B-E0CE-4CDB-B74A-0C7DC6D83E92}" dt="2023-05-14T09:09:23.811" v="262" actId="571"/>
          <ac:spMkLst>
            <pc:docMk/>
            <pc:sldMk cId="1017223750" sldId="258"/>
            <ac:spMk id="71" creationId="{53C46A77-1E45-0964-F5F8-D885C2F70AA5}"/>
          </ac:spMkLst>
        </pc:spChg>
        <pc:spChg chg="mod">
          <ac:chgData name="Oren Lauterman" userId="b0673f9a-cb6f-4428-afd8-9780a23be7c9" providerId="ADAL" clId="{9DAEF39B-E0CE-4CDB-B74A-0C7DC6D83E92}" dt="2023-05-14T09:09:23.811" v="262" actId="571"/>
          <ac:spMkLst>
            <pc:docMk/>
            <pc:sldMk cId="1017223750" sldId="258"/>
            <ac:spMk id="72" creationId="{1FE66D94-2D8D-ADD4-C524-6EBFC2DEB414}"/>
          </ac:spMkLst>
        </pc:spChg>
        <pc:spChg chg="mod">
          <ac:chgData name="Oren Lauterman" userId="b0673f9a-cb6f-4428-afd8-9780a23be7c9" providerId="ADAL" clId="{9DAEF39B-E0CE-4CDB-B74A-0C7DC6D83E92}" dt="2023-05-14T09:09:23.811" v="262" actId="571"/>
          <ac:spMkLst>
            <pc:docMk/>
            <pc:sldMk cId="1017223750" sldId="258"/>
            <ac:spMk id="73" creationId="{6E961337-1C52-9EB6-7182-10CAE2A4284F}"/>
          </ac:spMkLst>
        </pc:spChg>
        <pc:spChg chg="mod">
          <ac:chgData name="Oren Lauterman" userId="b0673f9a-cb6f-4428-afd8-9780a23be7c9" providerId="ADAL" clId="{9DAEF39B-E0CE-4CDB-B74A-0C7DC6D83E92}" dt="2023-05-14T09:09:35.222" v="264" actId="571"/>
          <ac:spMkLst>
            <pc:docMk/>
            <pc:sldMk cId="1017223750" sldId="258"/>
            <ac:spMk id="75" creationId="{CDD476FD-368D-D6CC-5C5A-E01DF7C45BCF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76" creationId="{4C32B6FB-E05A-FC4B-376F-5833700870E2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78" creationId="{9528576E-0CBB-19EC-0D42-02569C08FBA9}"/>
          </ac:spMkLst>
        </pc:spChg>
        <pc:spChg chg="mod">
          <ac:chgData name="Oren Lauterman" userId="b0673f9a-cb6f-4428-afd8-9780a23be7c9" providerId="ADAL" clId="{9DAEF39B-E0CE-4CDB-B74A-0C7DC6D83E92}" dt="2023-05-14T09:09:35.222" v="264" actId="571"/>
          <ac:spMkLst>
            <pc:docMk/>
            <pc:sldMk cId="1017223750" sldId="258"/>
            <ac:spMk id="79" creationId="{731BD8E4-E75C-4EFC-1050-6B3838CDA415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81" creationId="{C4AC7493-0F21-2018-703E-83285415931C}"/>
          </ac:spMkLst>
        </pc:spChg>
        <pc:spChg chg="mod">
          <ac:chgData name="Oren Lauterman" userId="b0673f9a-cb6f-4428-afd8-9780a23be7c9" providerId="ADAL" clId="{9DAEF39B-E0CE-4CDB-B74A-0C7DC6D83E92}" dt="2023-05-14T09:09:35.222" v="264" actId="571"/>
          <ac:spMkLst>
            <pc:docMk/>
            <pc:sldMk cId="1017223750" sldId="258"/>
            <ac:spMk id="83" creationId="{F40D3C1C-B6F9-E7BA-D19E-CC28115544BD}"/>
          </ac:spMkLst>
        </pc:spChg>
        <pc:spChg chg="add mod">
          <ac:chgData name="Oren Lauterman" userId="b0673f9a-cb6f-4428-afd8-9780a23be7c9" providerId="ADAL" clId="{9DAEF39B-E0CE-4CDB-B74A-0C7DC6D83E92}" dt="2023-05-14T09:10:04.492" v="289" actId="164"/>
          <ac:spMkLst>
            <pc:docMk/>
            <pc:sldMk cId="1017223750" sldId="258"/>
            <ac:spMk id="84" creationId="{2408AC63-0425-37E1-FF7A-DF30A9D5BF58}"/>
          </ac:spMkLst>
        </pc:spChg>
        <pc:spChg chg="mod">
          <ac:chgData name="Oren Lauterman" userId="b0673f9a-cb6f-4428-afd8-9780a23be7c9" providerId="ADAL" clId="{9DAEF39B-E0CE-4CDB-B74A-0C7DC6D83E92}" dt="2023-05-14T09:11:20.609" v="357" actId="571"/>
          <ac:spMkLst>
            <pc:docMk/>
            <pc:sldMk cId="1017223750" sldId="258"/>
            <ac:spMk id="89" creationId="{86CB4EB8-EA5C-F17C-5476-977530B7B326}"/>
          </ac:spMkLst>
        </pc:spChg>
        <pc:spChg chg="mod">
          <ac:chgData name="Oren Lauterman" userId="b0673f9a-cb6f-4428-afd8-9780a23be7c9" providerId="ADAL" clId="{9DAEF39B-E0CE-4CDB-B74A-0C7DC6D83E92}" dt="2023-05-14T09:11:20.609" v="357" actId="571"/>
          <ac:spMkLst>
            <pc:docMk/>
            <pc:sldMk cId="1017223750" sldId="258"/>
            <ac:spMk id="90" creationId="{90FCC4B5-C512-F3DF-BBB3-FABD8E04275F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92" creationId="{F0C6B71B-6408-D2DF-23F1-9B71C855E46B}"/>
          </ac:spMkLst>
        </pc:spChg>
        <pc:spChg chg="mod">
          <ac:chgData name="Oren Lauterman" userId="b0673f9a-cb6f-4428-afd8-9780a23be7c9" providerId="ADAL" clId="{9DAEF39B-E0CE-4CDB-B74A-0C7DC6D83E92}" dt="2023-05-14T09:03:40.972" v="97" actId="1076"/>
          <ac:spMkLst>
            <pc:docMk/>
            <pc:sldMk cId="1017223750" sldId="258"/>
            <ac:spMk id="93" creationId="{38D22AFA-CA46-8A07-1731-7EF319821635}"/>
          </ac:spMkLst>
        </pc:spChg>
        <pc:spChg chg="del mod">
          <ac:chgData name="Oren Lauterman" userId="b0673f9a-cb6f-4428-afd8-9780a23be7c9" providerId="ADAL" clId="{9DAEF39B-E0CE-4CDB-B74A-0C7DC6D83E92}" dt="2023-05-14T08:57:32.484" v="30"/>
          <ac:spMkLst>
            <pc:docMk/>
            <pc:sldMk cId="1017223750" sldId="258"/>
            <ac:spMk id="94" creationId="{CE08C0B3-E849-61B6-89D4-AEAFE63D61C4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96" creationId="{C1470897-6CBE-CDAB-9924-9B8C83A08F50}"/>
          </ac:spMkLst>
        </pc:spChg>
        <pc:spChg chg="del mod">
          <ac:chgData name="Oren Lauterman" userId="b0673f9a-cb6f-4428-afd8-9780a23be7c9" providerId="ADAL" clId="{9DAEF39B-E0CE-4CDB-B74A-0C7DC6D83E92}" dt="2023-05-14T09:10:23.284" v="298" actId="478"/>
          <ac:spMkLst>
            <pc:docMk/>
            <pc:sldMk cId="1017223750" sldId="258"/>
            <ac:spMk id="115" creationId="{D6E3539C-A002-4524-DE21-7D5EF96522F2}"/>
          </ac:spMkLst>
        </pc:spChg>
        <pc:spChg chg="mod">
          <ac:chgData name="Oren Lauterman" userId="b0673f9a-cb6f-4428-afd8-9780a23be7c9" providerId="ADAL" clId="{9DAEF39B-E0CE-4CDB-B74A-0C7DC6D83E92}" dt="2023-05-14T09:11:20.609" v="357" actId="571"/>
          <ac:spMkLst>
            <pc:docMk/>
            <pc:sldMk cId="1017223750" sldId="258"/>
            <ac:spMk id="116" creationId="{90A41F01-EB8A-BE1F-9A46-DB05F09F6D9E}"/>
          </ac:spMkLst>
        </pc:spChg>
        <pc:spChg chg="add mod">
          <ac:chgData name="Oren Lauterman" userId="b0673f9a-cb6f-4428-afd8-9780a23be7c9" providerId="ADAL" clId="{9DAEF39B-E0CE-4CDB-B74A-0C7DC6D83E92}" dt="2023-05-14T09:11:20.609" v="357" actId="571"/>
          <ac:spMkLst>
            <pc:docMk/>
            <pc:sldMk cId="1017223750" sldId="258"/>
            <ac:spMk id="118" creationId="{7C4F2693-2D38-8F65-5DE0-D64148FEFCF1}"/>
          </ac:spMkLst>
        </pc:spChg>
        <pc:spChg chg="add mod">
          <ac:chgData name="Oren Lauterman" userId="b0673f9a-cb6f-4428-afd8-9780a23be7c9" providerId="ADAL" clId="{9DAEF39B-E0CE-4CDB-B74A-0C7DC6D83E92}" dt="2023-05-14T09:11:20.609" v="357" actId="571"/>
          <ac:spMkLst>
            <pc:docMk/>
            <pc:sldMk cId="1017223750" sldId="258"/>
            <ac:spMk id="119" creationId="{1629E60A-7080-0BBF-86CA-B8D30E640FA1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120" creationId="{A5D0D24A-C3FF-3A35-7CE7-4E0EECE7D19B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121" creationId="{74B80367-C6CD-56C7-4143-B5431DB5069E}"/>
          </ac:spMkLst>
        </pc:spChg>
        <pc:spChg chg="add mod">
          <ac:chgData name="Oren Lauterman" userId="b0673f9a-cb6f-4428-afd8-9780a23be7c9" providerId="ADAL" clId="{9DAEF39B-E0CE-4CDB-B74A-0C7DC6D83E92}" dt="2023-05-14T09:11:30.419" v="374" actId="20577"/>
          <ac:spMkLst>
            <pc:docMk/>
            <pc:sldMk cId="1017223750" sldId="258"/>
            <ac:spMk id="123" creationId="{495CBDCE-4E41-23C7-D486-85AA08C53429}"/>
          </ac:spMkLst>
        </pc:spChg>
        <pc:spChg chg="add mod">
          <ac:chgData name="Oren Lauterman" userId="b0673f9a-cb6f-4428-afd8-9780a23be7c9" providerId="ADAL" clId="{9DAEF39B-E0CE-4CDB-B74A-0C7DC6D83E92}" dt="2023-05-14T09:19:55.864" v="505" actId="20577"/>
          <ac:spMkLst>
            <pc:docMk/>
            <pc:sldMk cId="1017223750" sldId="258"/>
            <ac:spMk id="124" creationId="{58596669-5D26-0646-6BD9-A733F7BB0617}"/>
          </ac:spMkLst>
        </pc:spChg>
        <pc:spChg chg="del">
          <ac:chgData name="Oren Lauterman" userId="b0673f9a-cb6f-4428-afd8-9780a23be7c9" providerId="ADAL" clId="{9DAEF39B-E0CE-4CDB-B74A-0C7DC6D83E92}" dt="2023-05-14T08:56:08.153" v="3" actId="478"/>
          <ac:spMkLst>
            <pc:docMk/>
            <pc:sldMk cId="1017223750" sldId="258"/>
            <ac:spMk id="125" creationId="{FB6AE593-3FCD-3218-E2FE-AE64BAC618C6}"/>
          </ac:spMkLst>
        </pc:spChg>
        <pc:spChg chg="mod">
          <ac:chgData name="Oren Lauterman" userId="b0673f9a-cb6f-4428-afd8-9780a23be7c9" providerId="ADAL" clId="{9DAEF39B-E0CE-4CDB-B74A-0C7DC6D83E92}" dt="2023-05-14T09:03:22.463" v="94" actId="1076"/>
          <ac:spMkLst>
            <pc:docMk/>
            <pc:sldMk cId="1017223750" sldId="258"/>
            <ac:spMk id="151" creationId="{D1A8D17D-6E48-ACE6-67B8-71871DF9D54C}"/>
          </ac:spMkLst>
        </pc:spChg>
        <pc:grpChg chg="del">
          <ac:chgData name="Oren Lauterman" userId="b0673f9a-cb6f-4428-afd8-9780a23be7c9" providerId="ADAL" clId="{9DAEF39B-E0CE-4CDB-B74A-0C7DC6D83E92}" dt="2023-05-14T08:56:10.574" v="4" actId="478"/>
          <ac:grpSpMkLst>
            <pc:docMk/>
            <pc:sldMk cId="1017223750" sldId="258"/>
            <ac:grpSpMk id="12" creationId="{2022F981-A0CC-B11C-DAA5-DD1BAA992654}"/>
          </ac:grpSpMkLst>
        </pc:grpChg>
        <pc:grpChg chg="add mod">
          <ac:chgData name="Oren Lauterman" userId="b0673f9a-cb6f-4428-afd8-9780a23be7c9" providerId="ADAL" clId="{9DAEF39B-E0CE-4CDB-B74A-0C7DC6D83E92}" dt="2023-05-14T09:07:35.117" v="237" actId="1035"/>
          <ac:grpSpMkLst>
            <pc:docMk/>
            <pc:sldMk cId="1017223750" sldId="258"/>
            <ac:grpSpMk id="27" creationId="{D7454471-71A1-D959-E3DA-8113CC2E49E5}"/>
          </ac:grpSpMkLst>
        </pc:grpChg>
        <pc:grpChg chg="add mod">
          <ac:chgData name="Oren Lauterman" userId="b0673f9a-cb6f-4428-afd8-9780a23be7c9" providerId="ADAL" clId="{9DAEF39B-E0CE-4CDB-B74A-0C7DC6D83E92}" dt="2023-05-14T09:05:59.959" v="157" actId="1076"/>
          <ac:grpSpMkLst>
            <pc:docMk/>
            <pc:sldMk cId="1017223750" sldId="258"/>
            <ac:grpSpMk id="31" creationId="{84776F92-E0C3-E0E0-4509-98804F2BC70B}"/>
          </ac:grpSpMkLst>
        </pc:grpChg>
        <pc:grpChg chg="add mod">
          <ac:chgData name="Oren Lauterman" userId="b0673f9a-cb6f-4428-afd8-9780a23be7c9" providerId="ADAL" clId="{9DAEF39B-E0CE-4CDB-B74A-0C7DC6D83E92}" dt="2023-05-14T09:10:04.492" v="289" actId="164"/>
          <ac:grpSpMkLst>
            <pc:docMk/>
            <pc:sldMk cId="1017223750" sldId="258"/>
            <ac:grpSpMk id="52" creationId="{2EBD20A3-EB31-9D45-E745-01430A1CDF81}"/>
          </ac:grpSpMkLst>
        </pc:grpChg>
        <pc:grpChg chg="del">
          <ac:chgData name="Oren Lauterman" userId="b0673f9a-cb6f-4428-afd8-9780a23be7c9" providerId="ADAL" clId="{9DAEF39B-E0CE-4CDB-B74A-0C7DC6D83E92}" dt="2023-05-14T08:56:10.574" v="4" actId="478"/>
          <ac:grpSpMkLst>
            <pc:docMk/>
            <pc:sldMk cId="1017223750" sldId="258"/>
            <ac:grpSpMk id="60" creationId="{B0321972-68AA-44CC-2175-6BBFFA76A5F4}"/>
          </ac:grpSpMkLst>
        </pc:grpChg>
        <pc:grpChg chg="add mod">
          <ac:chgData name="Oren Lauterman" userId="b0673f9a-cb6f-4428-afd8-9780a23be7c9" providerId="ADAL" clId="{9DAEF39B-E0CE-4CDB-B74A-0C7DC6D83E92}" dt="2023-05-14T09:09:23.811" v="262" actId="571"/>
          <ac:grpSpMkLst>
            <pc:docMk/>
            <pc:sldMk cId="1017223750" sldId="258"/>
            <ac:grpSpMk id="70" creationId="{4BE10545-9630-42DE-3046-412F37C32199}"/>
          </ac:grpSpMkLst>
        </pc:grpChg>
        <pc:grpChg chg="add mod">
          <ac:chgData name="Oren Lauterman" userId="b0673f9a-cb6f-4428-afd8-9780a23be7c9" providerId="ADAL" clId="{9DAEF39B-E0CE-4CDB-B74A-0C7DC6D83E92}" dt="2023-05-14T09:09:35.222" v="264" actId="571"/>
          <ac:grpSpMkLst>
            <pc:docMk/>
            <pc:sldMk cId="1017223750" sldId="258"/>
            <ac:grpSpMk id="74" creationId="{6D0E3AD6-690C-F688-083B-AE0717CB4C65}"/>
          </ac:grpSpMkLst>
        </pc:grpChg>
        <pc:grpChg chg="add mod">
          <ac:chgData name="Oren Lauterman" userId="b0673f9a-cb6f-4428-afd8-9780a23be7c9" providerId="ADAL" clId="{9DAEF39B-E0CE-4CDB-B74A-0C7DC6D83E92}" dt="2023-05-14T09:10:04.492" v="289" actId="164"/>
          <ac:grpSpMkLst>
            <pc:docMk/>
            <pc:sldMk cId="1017223750" sldId="258"/>
            <ac:grpSpMk id="85" creationId="{243D31FC-6338-8AA2-365A-5073FD172DB2}"/>
          </ac:grpSpMkLst>
        </pc:grpChg>
        <pc:grpChg chg="add mod">
          <ac:chgData name="Oren Lauterman" userId="b0673f9a-cb6f-4428-afd8-9780a23be7c9" providerId="ADAL" clId="{9DAEF39B-E0CE-4CDB-B74A-0C7DC6D83E92}" dt="2023-05-14T09:11:20.609" v="357" actId="571"/>
          <ac:grpSpMkLst>
            <pc:docMk/>
            <pc:sldMk cId="1017223750" sldId="258"/>
            <ac:grpSpMk id="87" creationId="{5DA66A13-B20C-6E21-3D5C-07466C552EC1}"/>
          </ac:grpSpMkLst>
        </pc:grpChg>
        <pc:grpChg chg="mod">
          <ac:chgData name="Oren Lauterman" userId="b0673f9a-cb6f-4428-afd8-9780a23be7c9" providerId="ADAL" clId="{9DAEF39B-E0CE-4CDB-B74A-0C7DC6D83E92}" dt="2023-05-14T09:11:20.609" v="357" actId="571"/>
          <ac:grpSpMkLst>
            <pc:docMk/>
            <pc:sldMk cId="1017223750" sldId="258"/>
            <ac:grpSpMk id="88" creationId="{8B475F4D-0DE9-EDFC-19C0-3D1607F034E5}"/>
          </ac:grpSpMkLst>
        </pc:grpChg>
        <pc:grpChg chg="del">
          <ac:chgData name="Oren Lauterman" userId="b0673f9a-cb6f-4428-afd8-9780a23be7c9" providerId="ADAL" clId="{9DAEF39B-E0CE-4CDB-B74A-0C7DC6D83E92}" dt="2023-05-14T08:56:08.153" v="3" actId="478"/>
          <ac:grpSpMkLst>
            <pc:docMk/>
            <pc:sldMk cId="1017223750" sldId="258"/>
            <ac:grpSpMk id="114" creationId="{4976E9DB-5BAA-8DE7-E300-B810FC1F6C5F}"/>
          </ac:grpSpMkLst>
        </pc:grpChg>
        <pc:picChg chg="del">
          <ac:chgData name="Oren Lauterman" userId="b0673f9a-cb6f-4428-afd8-9780a23be7c9" providerId="ADAL" clId="{9DAEF39B-E0CE-4CDB-B74A-0C7DC6D83E92}" dt="2023-05-14T08:56:08.153" v="3" actId="478"/>
          <ac:picMkLst>
            <pc:docMk/>
            <pc:sldMk cId="1017223750" sldId="258"/>
            <ac:picMk id="3" creationId="{2F9DE96A-F639-FE42-48DB-86AB7631749E}"/>
          </ac:picMkLst>
        </pc:picChg>
        <pc:picChg chg="del">
          <ac:chgData name="Oren Lauterman" userId="b0673f9a-cb6f-4428-afd8-9780a23be7c9" providerId="ADAL" clId="{9DAEF39B-E0CE-4CDB-B74A-0C7DC6D83E92}" dt="2023-05-14T08:56:08.153" v="3" actId="478"/>
          <ac:picMkLst>
            <pc:docMk/>
            <pc:sldMk cId="1017223750" sldId="258"/>
            <ac:picMk id="38" creationId="{DDD06773-808B-8FEB-3FEC-3E7DB211A874}"/>
          </ac:picMkLst>
        </pc:picChg>
        <pc:picChg chg="del">
          <ac:chgData name="Oren Lauterman" userId="b0673f9a-cb6f-4428-afd8-9780a23be7c9" providerId="ADAL" clId="{9DAEF39B-E0CE-4CDB-B74A-0C7DC6D83E92}" dt="2023-05-14T08:56:08.153" v="3" actId="478"/>
          <ac:picMkLst>
            <pc:docMk/>
            <pc:sldMk cId="1017223750" sldId="258"/>
            <ac:picMk id="39" creationId="{CCFFBEDB-4024-69A5-35A4-566BE2E90E6F}"/>
          </ac:picMkLst>
        </pc:picChg>
        <pc:picChg chg="del">
          <ac:chgData name="Oren Lauterman" userId="b0673f9a-cb6f-4428-afd8-9780a23be7c9" providerId="ADAL" clId="{9DAEF39B-E0CE-4CDB-B74A-0C7DC6D83E92}" dt="2023-05-14T08:56:08.153" v="3" actId="478"/>
          <ac:picMkLst>
            <pc:docMk/>
            <pc:sldMk cId="1017223750" sldId="258"/>
            <ac:picMk id="80" creationId="{0E34F2FF-6E6B-79C5-B0AB-BFFDB828F211}"/>
          </ac:picMkLst>
        </pc:picChg>
        <pc:picChg chg="del">
          <ac:chgData name="Oren Lauterman" userId="b0673f9a-cb6f-4428-afd8-9780a23be7c9" providerId="ADAL" clId="{9DAEF39B-E0CE-4CDB-B74A-0C7DC6D83E92}" dt="2023-05-14T08:56:08.153" v="3" actId="478"/>
          <ac:picMkLst>
            <pc:docMk/>
            <pc:sldMk cId="1017223750" sldId="258"/>
            <ac:picMk id="122" creationId="{1080821F-E52B-38AC-6FDB-0863F47F1410}"/>
          </ac:picMkLst>
        </pc:picChg>
        <pc:picChg chg="del">
          <ac:chgData name="Oren Lauterman" userId="b0673f9a-cb6f-4428-afd8-9780a23be7c9" providerId="ADAL" clId="{9DAEF39B-E0CE-4CDB-B74A-0C7DC6D83E92}" dt="2023-05-14T08:56:08.153" v="3" actId="478"/>
          <ac:picMkLst>
            <pc:docMk/>
            <pc:sldMk cId="1017223750" sldId="258"/>
            <ac:picMk id="128" creationId="{C4AF6512-F79B-5629-403E-8638A51DE488}"/>
          </ac:picMkLst>
        </pc:picChg>
        <pc:picChg chg="del">
          <ac:chgData name="Oren Lauterman" userId="b0673f9a-cb6f-4428-afd8-9780a23be7c9" providerId="ADAL" clId="{9DAEF39B-E0CE-4CDB-B74A-0C7DC6D83E92}" dt="2023-05-14T08:56:08.153" v="3" actId="478"/>
          <ac:picMkLst>
            <pc:docMk/>
            <pc:sldMk cId="1017223750" sldId="258"/>
            <ac:picMk id="132" creationId="{7E074027-43F1-B204-187E-B2AB2ADFD36F}"/>
          </ac:picMkLst>
        </pc:picChg>
        <pc:cxnChg chg="add mod">
          <ac:chgData name="Oren Lauterman" userId="b0673f9a-cb6f-4428-afd8-9780a23be7c9" providerId="ADAL" clId="{9DAEF39B-E0CE-4CDB-B74A-0C7DC6D83E92}" dt="2023-05-14T09:07:39.020" v="238" actId="14100"/>
          <ac:cxnSpMkLst>
            <pc:docMk/>
            <pc:sldMk cId="1017223750" sldId="258"/>
            <ac:cxnSpMk id="20" creationId="{73A9D5F9-1E8A-8BBC-738C-30A828487D23}"/>
          </ac:cxnSpMkLst>
        </pc:cxnChg>
        <pc:cxnChg chg="add mod">
          <ac:chgData name="Oren Lauterman" userId="b0673f9a-cb6f-4428-afd8-9780a23be7c9" providerId="ADAL" clId="{9DAEF39B-E0CE-4CDB-B74A-0C7DC6D83E92}" dt="2023-05-14T09:05:59.959" v="157" actId="1076"/>
          <ac:cxnSpMkLst>
            <pc:docMk/>
            <pc:sldMk cId="1017223750" sldId="258"/>
            <ac:cxnSpMk id="30" creationId="{9B62F7DF-9D60-6363-3AFB-7DF775BF63A5}"/>
          </ac:cxnSpMkLst>
        </pc:cxnChg>
        <pc:cxnChg chg="del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35" creationId="{38E949A4-C711-86BA-7184-DE705DF0A891}"/>
          </ac:cxnSpMkLst>
        </pc:cxnChg>
        <pc:cxnChg chg="del">
          <ac:chgData name="Oren Lauterman" userId="b0673f9a-cb6f-4428-afd8-9780a23be7c9" providerId="ADAL" clId="{9DAEF39B-E0CE-4CDB-B74A-0C7DC6D83E92}" dt="2023-05-14T08:56:10.574" v="4" actId="478"/>
          <ac:cxnSpMkLst>
            <pc:docMk/>
            <pc:sldMk cId="1017223750" sldId="258"/>
            <ac:cxnSpMk id="43" creationId="{92FB3080-4D8C-3EEC-19DF-730DF17CE238}"/>
          </ac:cxnSpMkLst>
        </pc:cxnChg>
        <pc:cxnChg chg="del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46" creationId="{1F7EAE53-FC0B-3E12-D34E-2B3B78C846CA}"/>
          </ac:cxnSpMkLst>
        </pc:cxnChg>
        <pc:cxnChg chg="add mod">
          <ac:chgData name="Oren Lauterman" userId="b0673f9a-cb6f-4428-afd8-9780a23be7c9" providerId="ADAL" clId="{9DAEF39B-E0CE-4CDB-B74A-0C7DC6D83E92}" dt="2023-05-14T09:07:53.890" v="240" actId="14100"/>
          <ac:cxnSpMkLst>
            <pc:docMk/>
            <pc:sldMk cId="1017223750" sldId="258"/>
            <ac:cxnSpMk id="49" creationId="{F74C71D8-15D6-1E6A-5D18-2D59E9BA9459}"/>
          </ac:cxnSpMkLst>
        </pc:cxnChg>
        <pc:cxnChg chg="del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50" creationId="{145A800E-4BCB-B4DC-1741-71B498504482}"/>
          </ac:cxnSpMkLst>
        </pc:cxnChg>
        <pc:cxnChg chg="mod">
          <ac:chgData name="Oren Lauterman" userId="b0673f9a-cb6f-4428-afd8-9780a23be7c9" providerId="ADAL" clId="{9DAEF39B-E0CE-4CDB-B74A-0C7DC6D83E92}" dt="2023-05-14T08:56:10.574" v="4" actId="478"/>
          <ac:cxnSpMkLst>
            <pc:docMk/>
            <pc:sldMk cId="1017223750" sldId="258"/>
            <ac:cxnSpMk id="56" creationId="{502A3863-6918-41CF-44F1-374D1B312A79}"/>
          </ac:cxnSpMkLst>
        </pc:cxnChg>
        <pc:cxnChg chg="mod">
          <ac:chgData name="Oren Lauterman" userId="b0673f9a-cb6f-4428-afd8-9780a23be7c9" providerId="ADAL" clId="{9DAEF39B-E0CE-4CDB-B74A-0C7DC6D83E92}" dt="2023-05-14T08:56:10.574" v="4" actId="478"/>
          <ac:cxnSpMkLst>
            <pc:docMk/>
            <pc:sldMk cId="1017223750" sldId="258"/>
            <ac:cxnSpMk id="57" creationId="{0E5FF99C-CC20-3E9C-BB79-19EFD836DC68}"/>
          </ac:cxnSpMkLst>
        </pc:cxnChg>
        <pc:cxnChg chg="del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77" creationId="{A0CB4F5C-C289-B298-4023-CD5C200D31C7}"/>
          </ac:cxnSpMkLst>
        </pc:cxnChg>
        <pc:cxnChg chg="add mod">
          <ac:chgData name="Oren Lauterman" userId="b0673f9a-cb6f-4428-afd8-9780a23be7c9" providerId="ADAL" clId="{9DAEF39B-E0CE-4CDB-B74A-0C7DC6D83E92}" dt="2023-05-14T09:10:18.036" v="297" actId="14100"/>
          <ac:cxnSpMkLst>
            <pc:docMk/>
            <pc:sldMk cId="1017223750" sldId="258"/>
            <ac:cxnSpMk id="86" creationId="{C0C6015C-1062-CA1D-7F9C-EAAE06A39501}"/>
          </ac:cxnSpMkLst>
        </pc:cxnChg>
        <pc:cxnChg chg="del mod">
          <ac:chgData name="Oren Lauterman" userId="b0673f9a-cb6f-4428-afd8-9780a23be7c9" providerId="ADAL" clId="{9DAEF39B-E0CE-4CDB-B74A-0C7DC6D83E92}" dt="2023-05-14T08:57:43.326" v="32" actId="478"/>
          <ac:cxnSpMkLst>
            <pc:docMk/>
            <pc:sldMk cId="1017223750" sldId="258"/>
            <ac:cxnSpMk id="95" creationId="{378508C1-9BC9-0B42-439E-3D8B15DFA506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05" creationId="{1171C76D-FDA9-EFCD-A268-E421803537ED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06" creationId="{8B1D0ADB-8EAE-535A-F567-46F397F01600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07" creationId="{D80951FC-036F-C120-5859-62BA95E3730A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08" creationId="{041D3873-59C4-9AEB-7696-DFEB4D66C5B5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09" creationId="{B068E3F0-2AA3-B86C-1D59-118521351E9C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10" creationId="{5CE4AE7E-9E90-D099-21E9-5A6B5EF27D36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11" creationId="{A71DD833-7E9E-F07C-117E-14D8E3BA519C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12" creationId="{BFC08026-5618-AB83-5171-997DE9FF1780}"/>
          </ac:cxnSpMkLst>
        </pc:cxnChg>
        <pc:cxnChg chg="mod">
          <ac:chgData name="Oren Lauterman" userId="b0673f9a-cb6f-4428-afd8-9780a23be7c9" providerId="ADAL" clId="{9DAEF39B-E0CE-4CDB-B74A-0C7DC6D83E92}" dt="2023-05-14T08:56:08.153" v="3" actId="478"/>
          <ac:cxnSpMkLst>
            <pc:docMk/>
            <pc:sldMk cId="1017223750" sldId="258"/>
            <ac:cxnSpMk id="113" creationId="{E86ECC45-C275-1336-4833-062A6ED35364}"/>
          </ac:cxnSpMkLst>
        </pc:cxnChg>
      </pc:sldChg>
      <pc:sldChg chg="addSp delSp modSp add mod">
        <pc:chgData name="Oren Lauterman" userId="b0673f9a-cb6f-4428-afd8-9780a23be7c9" providerId="ADAL" clId="{9DAEF39B-E0CE-4CDB-B74A-0C7DC6D83E92}" dt="2023-05-14T11:14:25.590" v="555" actId="1076"/>
        <pc:sldMkLst>
          <pc:docMk/>
          <pc:sldMk cId="2171093721" sldId="259"/>
        </pc:sldMkLst>
        <pc:spChg chg="add mod">
          <ac:chgData name="Oren Lauterman" userId="b0673f9a-cb6f-4428-afd8-9780a23be7c9" providerId="ADAL" clId="{9DAEF39B-E0CE-4CDB-B74A-0C7DC6D83E92}" dt="2023-05-14T11:13:07.617" v="536" actId="1076"/>
          <ac:spMkLst>
            <pc:docMk/>
            <pc:sldMk cId="2171093721" sldId="259"/>
            <ac:spMk id="2" creationId="{E2E6AF0D-C55B-7468-095F-DC4CE3E60AAD}"/>
          </ac:spMkLst>
        </pc:spChg>
        <pc:spChg chg="add del mod">
          <ac:chgData name="Oren Lauterman" userId="b0673f9a-cb6f-4428-afd8-9780a23be7c9" providerId="ADAL" clId="{9DAEF39B-E0CE-4CDB-B74A-0C7DC6D83E92}" dt="2023-05-14T09:16:30.508" v="434"/>
          <ac:spMkLst>
            <pc:docMk/>
            <pc:sldMk cId="2171093721" sldId="259"/>
            <ac:spMk id="3" creationId="{E1AD0CD9-912E-6131-F757-E0A585D83870}"/>
          </ac:spMkLst>
        </pc:spChg>
        <pc:spChg chg="add mod">
          <ac:chgData name="Oren Lauterman" userId="b0673f9a-cb6f-4428-afd8-9780a23be7c9" providerId="ADAL" clId="{9DAEF39B-E0CE-4CDB-B74A-0C7DC6D83E92}" dt="2023-05-14T09:19:36.223" v="483" actId="113"/>
          <ac:spMkLst>
            <pc:docMk/>
            <pc:sldMk cId="2171093721" sldId="259"/>
            <ac:spMk id="4" creationId="{25011727-F750-0E07-C7A4-F988CC3A3FAA}"/>
          </ac:spMkLst>
        </pc:spChg>
        <pc:spChg chg="add mod">
          <ac:chgData name="Oren Lauterman" userId="b0673f9a-cb6f-4428-afd8-9780a23be7c9" providerId="ADAL" clId="{9DAEF39B-E0CE-4CDB-B74A-0C7DC6D83E92}" dt="2023-05-14T11:14:25.590" v="555" actId="1076"/>
          <ac:spMkLst>
            <pc:docMk/>
            <pc:sldMk cId="2171093721" sldId="259"/>
            <ac:spMk id="5" creationId="{5E8DCED0-0ABE-68BD-0D99-1D6F98EBAC17}"/>
          </ac:spMkLst>
        </pc:spChg>
        <pc:spChg chg="del">
          <ac:chgData name="Oren Lauterman" userId="b0673f9a-cb6f-4428-afd8-9780a23be7c9" providerId="ADAL" clId="{9DAEF39B-E0CE-4CDB-B74A-0C7DC6D83E92}" dt="2023-05-14T09:16:04.952" v="380" actId="478"/>
          <ac:spMkLst>
            <pc:docMk/>
            <pc:sldMk cId="2171093721" sldId="259"/>
            <ac:spMk id="16" creationId="{77CC1599-7B9E-B67A-864B-ACD6B4539FB7}"/>
          </ac:spMkLst>
        </pc:spChg>
        <pc:spChg chg="del">
          <ac:chgData name="Oren Lauterman" userId="b0673f9a-cb6f-4428-afd8-9780a23be7c9" providerId="ADAL" clId="{9DAEF39B-E0CE-4CDB-B74A-0C7DC6D83E92}" dt="2023-05-14T09:16:04.952" v="380" actId="478"/>
          <ac:spMkLst>
            <pc:docMk/>
            <pc:sldMk cId="2171093721" sldId="259"/>
            <ac:spMk id="17" creationId="{A02A1C8C-35F1-D9C7-433C-DD0AE7B99928}"/>
          </ac:spMkLst>
        </pc:spChg>
        <pc:spChg chg="del">
          <ac:chgData name="Oren Lauterman" userId="b0673f9a-cb6f-4428-afd8-9780a23be7c9" providerId="ADAL" clId="{9DAEF39B-E0CE-4CDB-B74A-0C7DC6D83E92}" dt="2023-05-14T09:16:04.952" v="380" actId="478"/>
          <ac:spMkLst>
            <pc:docMk/>
            <pc:sldMk cId="2171093721" sldId="259"/>
            <ac:spMk id="18" creationId="{A093189E-712B-D5C5-80E5-5809C0F7F85D}"/>
          </ac:spMkLst>
        </pc:spChg>
        <pc:spChg chg="mod">
          <ac:chgData name="Oren Lauterman" userId="b0673f9a-cb6f-4428-afd8-9780a23be7c9" providerId="ADAL" clId="{9DAEF39B-E0CE-4CDB-B74A-0C7DC6D83E92}" dt="2023-05-14T11:12:40.578" v="529" actId="1076"/>
          <ac:spMkLst>
            <pc:docMk/>
            <pc:sldMk cId="2171093721" sldId="259"/>
            <ac:spMk id="32" creationId="{EC162EC5-3C6D-D0E0-374C-7B96AD71A432}"/>
          </ac:spMkLst>
        </pc:spChg>
        <pc:spChg chg="mod topLvl">
          <ac:chgData name="Oren Lauterman" userId="b0673f9a-cb6f-4428-afd8-9780a23be7c9" providerId="ADAL" clId="{9DAEF39B-E0CE-4CDB-B74A-0C7DC6D83E92}" dt="2023-05-14T11:13:15.137" v="537" actId="1076"/>
          <ac:spMkLst>
            <pc:docMk/>
            <pc:sldMk cId="2171093721" sldId="259"/>
            <ac:spMk id="58" creationId="{7BB1C2F8-673D-8520-C594-5DEF0AEF745C}"/>
          </ac:spMkLst>
        </pc:spChg>
        <pc:spChg chg="del topLvl">
          <ac:chgData name="Oren Lauterman" userId="b0673f9a-cb6f-4428-afd8-9780a23be7c9" providerId="ADAL" clId="{9DAEF39B-E0CE-4CDB-B74A-0C7DC6D83E92}" dt="2023-05-14T11:13:04.273" v="535" actId="478"/>
          <ac:spMkLst>
            <pc:docMk/>
            <pc:sldMk cId="2171093721" sldId="259"/>
            <ac:spMk id="59" creationId="{2013A515-0B4E-C5B6-65D6-A1E15957D737}"/>
          </ac:spMkLst>
        </pc:spChg>
        <pc:spChg chg="del">
          <ac:chgData name="Oren Lauterman" userId="b0673f9a-cb6f-4428-afd8-9780a23be7c9" providerId="ADAL" clId="{9DAEF39B-E0CE-4CDB-B74A-0C7DC6D83E92}" dt="2023-05-14T11:13:01.240" v="534" actId="478"/>
          <ac:spMkLst>
            <pc:docMk/>
            <pc:sldMk cId="2171093721" sldId="259"/>
            <ac:spMk id="65" creationId="{7212D701-74CD-50FF-B7DD-67778DD4E4E1}"/>
          </ac:spMkLst>
        </pc:spChg>
        <pc:spChg chg="del topLvl">
          <ac:chgData name="Oren Lauterman" userId="b0673f9a-cb6f-4428-afd8-9780a23be7c9" providerId="ADAL" clId="{9DAEF39B-E0CE-4CDB-B74A-0C7DC6D83E92}" dt="2023-05-14T11:12:54.675" v="533" actId="478"/>
          <ac:spMkLst>
            <pc:docMk/>
            <pc:sldMk cId="2171093721" sldId="259"/>
            <ac:spMk id="84" creationId="{2408AC63-0425-37E1-FF7A-DF30A9D5BF58}"/>
          </ac:spMkLst>
        </pc:spChg>
        <pc:spChg chg="mod">
          <ac:chgData name="Oren Lauterman" userId="b0673f9a-cb6f-4428-afd8-9780a23be7c9" providerId="ADAL" clId="{9DAEF39B-E0CE-4CDB-B74A-0C7DC6D83E92}" dt="2023-05-14T11:14:25.590" v="555" actId="1076"/>
          <ac:spMkLst>
            <pc:docMk/>
            <pc:sldMk cId="2171093721" sldId="259"/>
            <ac:spMk id="93" creationId="{38D22AFA-CA46-8A07-1731-7EF319821635}"/>
          </ac:spMkLst>
        </pc:spChg>
        <pc:spChg chg="del">
          <ac:chgData name="Oren Lauterman" userId="b0673f9a-cb6f-4428-afd8-9780a23be7c9" providerId="ADAL" clId="{9DAEF39B-E0CE-4CDB-B74A-0C7DC6D83E92}" dt="2023-05-14T09:16:04.952" v="380" actId="478"/>
          <ac:spMkLst>
            <pc:docMk/>
            <pc:sldMk cId="2171093721" sldId="259"/>
            <ac:spMk id="151" creationId="{D1A8D17D-6E48-ACE6-67B8-71871DF9D54C}"/>
          </ac:spMkLst>
        </pc:spChg>
        <pc:grpChg chg="mod">
          <ac:chgData name="Oren Lauterman" userId="b0673f9a-cb6f-4428-afd8-9780a23be7c9" providerId="ADAL" clId="{9DAEF39B-E0CE-4CDB-B74A-0C7DC6D83E92}" dt="2023-05-14T11:12:36.935" v="527" actId="1076"/>
          <ac:grpSpMkLst>
            <pc:docMk/>
            <pc:sldMk cId="2171093721" sldId="259"/>
            <ac:grpSpMk id="27" creationId="{D7454471-71A1-D959-E3DA-8113CC2E49E5}"/>
          </ac:grpSpMkLst>
        </pc:grpChg>
        <pc:grpChg chg="mod">
          <ac:chgData name="Oren Lauterman" userId="b0673f9a-cb6f-4428-afd8-9780a23be7c9" providerId="ADAL" clId="{9DAEF39B-E0CE-4CDB-B74A-0C7DC6D83E92}" dt="2023-05-14T11:12:43.151" v="530" actId="1076"/>
          <ac:grpSpMkLst>
            <pc:docMk/>
            <pc:sldMk cId="2171093721" sldId="259"/>
            <ac:grpSpMk id="31" creationId="{84776F92-E0C3-E0E0-4509-98804F2BC70B}"/>
          </ac:grpSpMkLst>
        </pc:grpChg>
        <pc:grpChg chg="del topLvl">
          <ac:chgData name="Oren Lauterman" userId="b0673f9a-cb6f-4428-afd8-9780a23be7c9" providerId="ADAL" clId="{9DAEF39B-E0CE-4CDB-B74A-0C7DC6D83E92}" dt="2023-05-14T11:13:04.273" v="535" actId="478"/>
          <ac:grpSpMkLst>
            <pc:docMk/>
            <pc:sldMk cId="2171093721" sldId="259"/>
            <ac:grpSpMk id="52" creationId="{2EBD20A3-EB31-9D45-E745-01430A1CDF81}"/>
          </ac:grpSpMkLst>
        </pc:grpChg>
        <pc:grpChg chg="del mod">
          <ac:chgData name="Oren Lauterman" userId="b0673f9a-cb6f-4428-afd8-9780a23be7c9" providerId="ADAL" clId="{9DAEF39B-E0CE-4CDB-B74A-0C7DC6D83E92}" dt="2023-05-14T11:12:54.675" v="533" actId="478"/>
          <ac:grpSpMkLst>
            <pc:docMk/>
            <pc:sldMk cId="2171093721" sldId="259"/>
            <ac:grpSpMk id="85" creationId="{243D31FC-6338-8AA2-365A-5073FD172DB2}"/>
          </ac:grpSpMkLst>
        </pc:grpChg>
        <pc:grpChg chg="mod">
          <ac:chgData name="Oren Lauterman" userId="b0673f9a-cb6f-4428-afd8-9780a23be7c9" providerId="ADAL" clId="{9DAEF39B-E0CE-4CDB-B74A-0C7DC6D83E92}" dt="2023-05-14T11:12:34.225" v="526" actId="1076"/>
          <ac:grpSpMkLst>
            <pc:docMk/>
            <pc:sldMk cId="2171093721" sldId="259"/>
            <ac:grpSpMk id="87" creationId="{5DA66A13-B20C-6E21-3D5C-07466C552EC1}"/>
          </ac:grpSpMkLst>
        </pc:grpChg>
        <pc:cxnChg chg="del mod">
          <ac:chgData name="Oren Lauterman" userId="b0673f9a-cb6f-4428-afd8-9780a23be7c9" providerId="ADAL" clId="{9DAEF39B-E0CE-4CDB-B74A-0C7DC6D83E92}" dt="2023-05-14T09:16:00.988" v="377" actId="478"/>
          <ac:cxnSpMkLst>
            <pc:docMk/>
            <pc:sldMk cId="2171093721" sldId="259"/>
            <ac:cxnSpMk id="20" creationId="{73A9D5F9-1E8A-8BBC-738C-30A828487D23}"/>
          </ac:cxnSpMkLst>
        </pc:cxnChg>
        <pc:cxnChg chg="del">
          <ac:chgData name="Oren Lauterman" userId="b0673f9a-cb6f-4428-afd8-9780a23be7c9" providerId="ADAL" clId="{9DAEF39B-E0CE-4CDB-B74A-0C7DC6D83E92}" dt="2023-05-14T09:16:00.046" v="376" actId="478"/>
          <ac:cxnSpMkLst>
            <pc:docMk/>
            <pc:sldMk cId="2171093721" sldId="259"/>
            <ac:cxnSpMk id="30" creationId="{9B62F7DF-9D60-6363-3AFB-7DF775BF63A5}"/>
          </ac:cxnSpMkLst>
        </pc:cxnChg>
        <pc:cxnChg chg="del mod">
          <ac:chgData name="Oren Lauterman" userId="b0673f9a-cb6f-4428-afd8-9780a23be7c9" providerId="ADAL" clId="{9DAEF39B-E0CE-4CDB-B74A-0C7DC6D83E92}" dt="2023-05-14T09:16:01.678" v="378" actId="478"/>
          <ac:cxnSpMkLst>
            <pc:docMk/>
            <pc:sldMk cId="2171093721" sldId="259"/>
            <ac:cxnSpMk id="49" creationId="{F74C71D8-15D6-1E6A-5D18-2D59E9BA9459}"/>
          </ac:cxnSpMkLst>
        </pc:cxnChg>
        <pc:cxnChg chg="del mod">
          <ac:chgData name="Oren Lauterman" userId="b0673f9a-cb6f-4428-afd8-9780a23be7c9" providerId="ADAL" clId="{9DAEF39B-E0CE-4CDB-B74A-0C7DC6D83E92}" dt="2023-05-14T09:16:02.217" v="379" actId="478"/>
          <ac:cxnSpMkLst>
            <pc:docMk/>
            <pc:sldMk cId="2171093721" sldId="259"/>
            <ac:cxnSpMk id="86" creationId="{C0C6015C-1062-CA1D-7F9C-EAAE06A39501}"/>
          </ac:cxnSpMkLst>
        </pc:cxnChg>
      </pc:sldChg>
      <pc:sldChg chg="del">
        <pc:chgData name="Oren Lauterman" userId="b0673f9a-cb6f-4428-afd8-9780a23be7c9" providerId="ADAL" clId="{9DAEF39B-E0CE-4CDB-B74A-0C7DC6D83E92}" dt="2023-05-14T08:55:42.289" v="0" actId="47"/>
        <pc:sldMkLst>
          <pc:docMk/>
          <pc:sldMk cId="2460804871" sldId="259"/>
        </pc:sldMkLst>
      </pc:sldChg>
    </pc:docChg>
  </pc:docChgLst>
  <pc:docChgLst>
    <pc:chgData name="Oren Lauterman" userId="b0673f9a-cb6f-4428-afd8-9780a23be7c9" providerId="ADAL" clId="{8CE09EE4-6DDF-418D-A28C-E70993C8ABBB}"/>
    <pc:docChg chg="undo redo custSel addSld modSld">
      <pc:chgData name="Oren Lauterman" userId="b0673f9a-cb6f-4428-afd8-9780a23be7c9" providerId="ADAL" clId="{8CE09EE4-6DDF-418D-A28C-E70993C8ABBB}" dt="2023-05-03T08:02:10.348" v="93" actId="1076"/>
      <pc:docMkLst>
        <pc:docMk/>
      </pc:docMkLst>
      <pc:sldChg chg="addSp delSp modSp new mod">
        <pc:chgData name="Oren Lauterman" userId="b0673f9a-cb6f-4428-afd8-9780a23be7c9" providerId="ADAL" clId="{8CE09EE4-6DDF-418D-A28C-E70993C8ABBB}" dt="2023-05-03T08:02:10.348" v="93" actId="1076"/>
        <pc:sldMkLst>
          <pc:docMk/>
          <pc:sldMk cId="3228670533" sldId="256"/>
        </pc:sldMkLst>
        <pc:spChg chg="del">
          <ac:chgData name="Oren Lauterman" userId="b0673f9a-cb6f-4428-afd8-9780a23be7c9" providerId="ADAL" clId="{8CE09EE4-6DDF-418D-A28C-E70993C8ABBB}" dt="2023-05-03T07:31:35.477" v="11" actId="478"/>
          <ac:spMkLst>
            <pc:docMk/>
            <pc:sldMk cId="3228670533" sldId="256"/>
            <ac:spMk id="2" creationId="{2BEF9704-109D-375F-2431-FF1B46124435}"/>
          </ac:spMkLst>
        </pc:spChg>
        <pc:spChg chg="del">
          <ac:chgData name="Oren Lauterman" userId="b0673f9a-cb6f-4428-afd8-9780a23be7c9" providerId="ADAL" clId="{8CE09EE4-6DDF-418D-A28C-E70993C8ABBB}" dt="2023-05-03T07:31:37.171" v="12" actId="478"/>
          <ac:spMkLst>
            <pc:docMk/>
            <pc:sldMk cId="3228670533" sldId="256"/>
            <ac:spMk id="3" creationId="{FD4BD03E-5FF5-0EA1-B4CF-11039A7BF301}"/>
          </ac:spMkLst>
        </pc:spChg>
        <pc:grpChg chg="add mod">
          <ac:chgData name="Oren Lauterman" userId="b0673f9a-cb6f-4428-afd8-9780a23be7c9" providerId="ADAL" clId="{8CE09EE4-6DDF-418D-A28C-E70993C8ABBB}" dt="2023-05-03T07:46:38.856" v="36" actId="1076"/>
          <ac:grpSpMkLst>
            <pc:docMk/>
            <pc:sldMk cId="3228670533" sldId="256"/>
            <ac:grpSpMk id="12" creationId="{5399EBE3-2B9C-DF17-768F-3E26744DB298}"/>
          </ac:grpSpMkLst>
        </pc:grpChg>
        <pc:grpChg chg="add mod">
          <ac:chgData name="Oren Lauterman" userId="b0673f9a-cb6f-4428-afd8-9780a23be7c9" providerId="ADAL" clId="{8CE09EE4-6DDF-418D-A28C-E70993C8ABBB}" dt="2023-05-03T07:46:38.856" v="36" actId="1076"/>
          <ac:grpSpMkLst>
            <pc:docMk/>
            <pc:sldMk cId="3228670533" sldId="256"/>
            <ac:grpSpMk id="17" creationId="{9E6AA4AE-CC65-F61E-6B47-5985EF53D971}"/>
          </ac:grpSpMkLst>
        </pc:grpChg>
        <pc:grpChg chg="add mod">
          <ac:chgData name="Oren Lauterman" userId="b0673f9a-cb6f-4428-afd8-9780a23be7c9" providerId="ADAL" clId="{8CE09EE4-6DDF-418D-A28C-E70993C8ABBB}" dt="2023-05-03T07:47:38.082" v="49" actId="164"/>
          <ac:grpSpMkLst>
            <pc:docMk/>
            <pc:sldMk cId="3228670533" sldId="256"/>
            <ac:grpSpMk id="24" creationId="{8793739A-F134-F1A8-FD4E-7BD0C084C7F8}"/>
          </ac:grpSpMkLst>
        </pc:grpChg>
        <pc:grpChg chg="add mod">
          <ac:chgData name="Oren Lauterman" userId="b0673f9a-cb6f-4428-afd8-9780a23be7c9" providerId="ADAL" clId="{8CE09EE4-6DDF-418D-A28C-E70993C8ABBB}" dt="2023-05-03T07:50:34.811" v="60" actId="164"/>
          <ac:grpSpMkLst>
            <pc:docMk/>
            <pc:sldMk cId="3228670533" sldId="256"/>
            <ac:grpSpMk id="29" creationId="{D65286F0-D634-BC30-FEC6-E036CB99D624}"/>
          </ac:grpSpMkLst>
        </pc:grpChg>
        <pc:grpChg chg="add mod">
          <ac:chgData name="Oren Lauterman" userId="b0673f9a-cb6f-4428-afd8-9780a23be7c9" providerId="ADAL" clId="{8CE09EE4-6DDF-418D-A28C-E70993C8ABBB}" dt="2023-05-03T07:52:10.720" v="73" actId="1076"/>
          <ac:grpSpMkLst>
            <pc:docMk/>
            <pc:sldMk cId="3228670533" sldId="256"/>
            <ac:grpSpMk id="34" creationId="{008B4E19-B3F5-DFC0-F630-A371A7A5B03C}"/>
          </ac:grpSpMkLst>
        </pc:grpChg>
        <pc:grpChg chg="add mod">
          <ac:chgData name="Oren Lauterman" userId="b0673f9a-cb6f-4428-afd8-9780a23be7c9" providerId="ADAL" clId="{8CE09EE4-6DDF-418D-A28C-E70993C8ABBB}" dt="2023-05-03T08:02:08.681" v="92" actId="1076"/>
          <ac:grpSpMkLst>
            <pc:docMk/>
            <pc:sldMk cId="3228670533" sldId="256"/>
            <ac:grpSpMk id="39" creationId="{2161BABA-745D-A49B-B2E7-E37DE4C85233}"/>
          </ac:grpSpMkLst>
        </pc:grpChg>
        <pc:grpChg chg="add mod">
          <ac:chgData name="Oren Lauterman" userId="b0673f9a-cb6f-4428-afd8-9780a23be7c9" providerId="ADAL" clId="{8CE09EE4-6DDF-418D-A28C-E70993C8ABBB}" dt="2023-05-03T08:02:10.348" v="93" actId="1076"/>
          <ac:grpSpMkLst>
            <pc:docMk/>
            <pc:sldMk cId="3228670533" sldId="256"/>
            <ac:grpSpMk id="44" creationId="{C94701A2-9ECF-E2B3-1865-3CCB42B253CE}"/>
          </ac:grpSpMkLst>
        </pc:grpChg>
        <pc:picChg chg="add del mod">
          <ac:chgData name="Oren Lauterman" userId="b0673f9a-cb6f-4428-afd8-9780a23be7c9" providerId="ADAL" clId="{8CE09EE4-6DDF-418D-A28C-E70993C8ABBB}" dt="2023-05-03T07:35:20.352" v="21" actId="1076"/>
          <ac:picMkLst>
            <pc:docMk/>
            <pc:sldMk cId="3228670533" sldId="256"/>
            <ac:picMk id="5" creationId="{9F3226CB-7BD9-7806-5176-1DB6222FCA5E}"/>
          </ac:picMkLst>
        </pc:picChg>
        <pc:picChg chg="add mod">
          <ac:chgData name="Oren Lauterman" userId="b0673f9a-cb6f-4428-afd8-9780a23be7c9" providerId="ADAL" clId="{8CE09EE4-6DDF-418D-A28C-E70993C8ABBB}" dt="2023-05-03T07:35:26.197" v="24" actId="1076"/>
          <ac:picMkLst>
            <pc:docMk/>
            <pc:sldMk cId="3228670533" sldId="256"/>
            <ac:picMk id="7" creationId="{276FD0A2-9CD6-C423-B3D7-187A6FA7678A}"/>
          </ac:picMkLst>
        </pc:picChg>
        <pc:picChg chg="add mod">
          <ac:chgData name="Oren Lauterman" userId="b0673f9a-cb6f-4428-afd8-9780a23be7c9" providerId="ADAL" clId="{8CE09EE4-6DDF-418D-A28C-E70993C8ABBB}" dt="2023-05-03T07:35:09.284" v="19" actId="164"/>
          <ac:picMkLst>
            <pc:docMk/>
            <pc:sldMk cId="3228670533" sldId="256"/>
            <ac:picMk id="9" creationId="{B6891603-DFE0-A7B7-BDA6-7FC3734864CF}"/>
          </ac:picMkLst>
        </pc:picChg>
        <pc:picChg chg="add mod">
          <ac:chgData name="Oren Lauterman" userId="b0673f9a-cb6f-4428-afd8-9780a23be7c9" providerId="ADAL" clId="{8CE09EE4-6DDF-418D-A28C-E70993C8ABBB}" dt="2023-05-03T07:35:09.284" v="19" actId="164"/>
          <ac:picMkLst>
            <pc:docMk/>
            <pc:sldMk cId="3228670533" sldId="256"/>
            <ac:picMk id="11" creationId="{BB14657A-C0E3-A387-0736-A107DA1A55F2}"/>
          </ac:picMkLst>
        </pc:picChg>
        <pc:picChg chg="add mod">
          <ac:chgData name="Oren Lauterman" userId="b0673f9a-cb6f-4428-afd8-9780a23be7c9" providerId="ADAL" clId="{8CE09EE4-6DDF-418D-A28C-E70993C8ABBB}" dt="2023-05-03T07:36:33.418" v="32" actId="164"/>
          <ac:picMkLst>
            <pc:docMk/>
            <pc:sldMk cId="3228670533" sldId="256"/>
            <ac:picMk id="14" creationId="{208C655A-AE01-8B5E-4DE2-AD9DACD445B3}"/>
          </ac:picMkLst>
        </pc:picChg>
        <pc:picChg chg="add mod">
          <ac:chgData name="Oren Lauterman" userId="b0673f9a-cb6f-4428-afd8-9780a23be7c9" providerId="ADAL" clId="{8CE09EE4-6DDF-418D-A28C-E70993C8ABBB}" dt="2023-05-03T07:36:33.418" v="32" actId="164"/>
          <ac:picMkLst>
            <pc:docMk/>
            <pc:sldMk cId="3228670533" sldId="256"/>
            <ac:picMk id="16" creationId="{4FF95C1D-BC52-00F1-16B2-7520192D314D}"/>
          </ac:picMkLst>
        </pc:picChg>
        <pc:picChg chg="add del mod">
          <ac:chgData name="Oren Lauterman" userId="b0673f9a-cb6f-4428-afd8-9780a23be7c9" providerId="ADAL" clId="{8CE09EE4-6DDF-418D-A28C-E70993C8ABBB}" dt="2023-05-03T07:47:08.684" v="40" actId="478"/>
          <ac:picMkLst>
            <pc:docMk/>
            <pc:sldMk cId="3228670533" sldId="256"/>
            <ac:picMk id="19" creationId="{67E5C141-D6EF-4E08-CA02-174B8F16C97A}"/>
          </ac:picMkLst>
        </pc:picChg>
        <pc:picChg chg="add mod">
          <ac:chgData name="Oren Lauterman" userId="b0673f9a-cb6f-4428-afd8-9780a23be7c9" providerId="ADAL" clId="{8CE09EE4-6DDF-418D-A28C-E70993C8ABBB}" dt="2023-05-03T07:47:38.082" v="49" actId="164"/>
          <ac:picMkLst>
            <pc:docMk/>
            <pc:sldMk cId="3228670533" sldId="256"/>
            <ac:picMk id="21" creationId="{52538748-FB06-3560-5713-6B0F55D6D6A6}"/>
          </ac:picMkLst>
        </pc:picChg>
        <pc:picChg chg="add mod">
          <ac:chgData name="Oren Lauterman" userId="b0673f9a-cb6f-4428-afd8-9780a23be7c9" providerId="ADAL" clId="{8CE09EE4-6DDF-418D-A28C-E70993C8ABBB}" dt="2023-05-03T07:47:38.082" v="49" actId="164"/>
          <ac:picMkLst>
            <pc:docMk/>
            <pc:sldMk cId="3228670533" sldId="256"/>
            <ac:picMk id="23" creationId="{86EEF340-20B4-4C0A-9A6A-8B2C7AEC5DF9}"/>
          </ac:picMkLst>
        </pc:picChg>
        <pc:picChg chg="add mod">
          <ac:chgData name="Oren Lauterman" userId="b0673f9a-cb6f-4428-afd8-9780a23be7c9" providerId="ADAL" clId="{8CE09EE4-6DDF-418D-A28C-E70993C8ABBB}" dt="2023-05-03T07:50:34.811" v="60" actId="164"/>
          <ac:picMkLst>
            <pc:docMk/>
            <pc:sldMk cId="3228670533" sldId="256"/>
            <ac:picMk id="26" creationId="{19BB70C0-B1CE-B585-3913-6672FB117B9F}"/>
          </ac:picMkLst>
        </pc:picChg>
        <pc:picChg chg="add mod">
          <ac:chgData name="Oren Lauterman" userId="b0673f9a-cb6f-4428-afd8-9780a23be7c9" providerId="ADAL" clId="{8CE09EE4-6DDF-418D-A28C-E70993C8ABBB}" dt="2023-05-03T07:50:34.811" v="60" actId="164"/>
          <ac:picMkLst>
            <pc:docMk/>
            <pc:sldMk cId="3228670533" sldId="256"/>
            <ac:picMk id="28" creationId="{182D8D36-8636-68FD-908D-71E50BAB3BDD}"/>
          </ac:picMkLst>
        </pc:picChg>
        <pc:picChg chg="add mod">
          <ac:chgData name="Oren Lauterman" userId="b0673f9a-cb6f-4428-afd8-9780a23be7c9" providerId="ADAL" clId="{8CE09EE4-6DDF-418D-A28C-E70993C8ABBB}" dt="2023-05-03T07:52:08.825" v="72" actId="164"/>
          <ac:picMkLst>
            <pc:docMk/>
            <pc:sldMk cId="3228670533" sldId="256"/>
            <ac:picMk id="31" creationId="{C81F5EB9-13CF-9F2F-AA6D-527847D03FC7}"/>
          </ac:picMkLst>
        </pc:picChg>
        <pc:picChg chg="add mod">
          <ac:chgData name="Oren Lauterman" userId="b0673f9a-cb6f-4428-afd8-9780a23be7c9" providerId="ADAL" clId="{8CE09EE4-6DDF-418D-A28C-E70993C8ABBB}" dt="2023-05-03T07:52:08.825" v="72" actId="164"/>
          <ac:picMkLst>
            <pc:docMk/>
            <pc:sldMk cId="3228670533" sldId="256"/>
            <ac:picMk id="33" creationId="{098A4805-96FB-B62D-8BC0-0DBA4B8BB26D}"/>
          </ac:picMkLst>
        </pc:picChg>
        <pc:picChg chg="add mod">
          <ac:chgData name="Oren Lauterman" userId="b0673f9a-cb6f-4428-afd8-9780a23be7c9" providerId="ADAL" clId="{8CE09EE4-6DDF-418D-A28C-E70993C8ABBB}" dt="2023-05-03T07:53:49.080" v="81" actId="164"/>
          <ac:picMkLst>
            <pc:docMk/>
            <pc:sldMk cId="3228670533" sldId="256"/>
            <ac:picMk id="36" creationId="{6169BD50-2193-B60F-7A30-92600315A498}"/>
          </ac:picMkLst>
        </pc:picChg>
        <pc:picChg chg="add mod">
          <ac:chgData name="Oren Lauterman" userId="b0673f9a-cb6f-4428-afd8-9780a23be7c9" providerId="ADAL" clId="{8CE09EE4-6DDF-418D-A28C-E70993C8ABBB}" dt="2023-05-03T07:53:49.080" v="81" actId="164"/>
          <ac:picMkLst>
            <pc:docMk/>
            <pc:sldMk cId="3228670533" sldId="256"/>
            <ac:picMk id="38" creationId="{B0572D35-911B-EEAD-7365-E0371D739033}"/>
          </ac:picMkLst>
        </pc:picChg>
        <pc:picChg chg="add mod">
          <ac:chgData name="Oren Lauterman" userId="b0673f9a-cb6f-4428-afd8-9780a23be7c9" providerId="ADAL" clId="{8CE09EE4-6DDF-418D-A28C-E70993C8ABBB}" dt="2023-05-03T07:57:59.987" v="91" actId="164"/>
          <ac:picMkLst>
            <pc:docMk/>
            <pc:sldMk cId="3228670533" sldId="256"/>
            <ac:picMk id="41" creationId="{3AD2B4F7-D10E-7877-CB7E-37F962A1D29C}"/>
          </ac:picMkLst>
        </pc:picChg>
        <pc:picChg chg="add mod">
          <ac:chgData name="Oren Lauterman" userId="b0673f9a-cb6f-4428-afd8-9780a23be7c9" providerId="ADAL" clId="{8CE09EE4-6DDF-418D-A28C-E70993C8ABBB}" dt="2023-05-03T07:57:59.987" v="91" actId="164"/>
          <ac:picMkLst>
            <pc:docMk/>
            <pc:sldMk cId="3228670533" sldId="256"/>
            <ac:picMk id="43" creationId="{FD3A80D8-758A-1EB6-31DC-64E2924B14DC}"/>
          </ac:picMkLst>
        </pc:picChg>
      </pc:sldChg>
    </pc:docChg>
  </pc:docChgLst>
  <pc:docChgLst>
    <pc:chgData name="Oren Lauterman" userId="b0673f9a-cb6f-4428-afd8-9780a23be7c9" providerId="ADAL" clId="{2C6F8F7B-1785-4BEA-9511-8D67BA55E19B}"/>
    <pc:docChg chg="custSel modSld">
      <pc:chgData name="Oren Lauterman" userId="b0673f9a-cb6f-4428-afd8-9780a23be7c9" providerId="ADAL" clId="{2C6F8F7B-1785-4BEA-9511-8D67BA55E19B}" dt="2023-05-08T17:47:43.180" v="128" actId="478"/>
      <pc:docMkLst>
        <pc:docMk/>
      </pc:docMkLst>
      <pc:sldChg chg="addSp delSp modSp mod">
        <pc:chgData name="Oren Lauterman" userId="b0673f9a-cb6f-4428-afd8-9780a23be7c9" providerId="ADAL" clId="{2C6F8F7B-1785-4BEA-9511-8D67BA55E19B}" dt="2023-05-08T17:47:43.180" v="128" actId="478"/>
        <pc:sldMkLst>
          <pc:docMk/>
          <pc:sldMk cId="732903854" sldId="257"/>
        </pc:sldMkLst>
        <pc:grpChg chg="add mod">
          <ac:chgData name="Oren Lauterman" userId="b0673f9a-cb6f-4428-afd8-9780a23be7c9" providerId="ADAL" clId="{2C6F8F7B-1785-4BEA-9511-8D67BA55E19B}" dt="2023-05-08T16:04:39.885" v="10" actId="164"/>
          <ac:grpSpMkLst>
            <pc:docMk/>
            <pc:sldMk cId="732903854" sldId="257"/>
            <ac:grpSpMk id="6" creationId="{F98C74F4-AF18-B23D-7A7A-48A5E56AD443}"/>
          </ac:grpSpMkLst>
        </pc:grpChg>
        <pc:grpChg chg="mod">
          <ac:chgData name="Oren Lauterman" userId="b0673f9a-cb6f-4428-afd8-9780a23be7c9" providerId="ADAL" clId="{2C6F8F7B-1785-4BEA-9511-8D67BA55E19B}" dt="2023-05-08T16:04:25.395" v="6" actId="571"/>
          <ac:grpSpMkLst>
            <pc:docMk/>
            <pc:sldMk cId="732903854" sldId="257"/>
            <ac:grpSpMk id="12" creationId="{13A1B4A5-5AF2-CCB5-9068-08595F571FA3}"/>
          </ac:grpSpMkLst>
        </pc:grpChg>
        <pc:graphicFrameChg chg="add del mod modGraphic">
          <ac:chgData name="Oren Lauterman" userId="b0673f9a-cb6f-4428-afd8-9780a23be7c9" providerId="ADAL" clId="{2C6F8F7B-1785-4BEA-9511-8D67BA55E19B}" dt="2023-05-08T17:47:43.180" v="128" actId="478"/>
          <ac:graphicFrameMkLst>
            <pc:docMk/>
            <pc:sldMk cId="732903854" sldId="257"/>
            <ac:graphicFrameMk id="7" creationId="{F45701DF-778E-B946-D362-D340FCD6E43E}"/>
          </ac:graphicFrameMkLst>
        </pc:graphicFrameChg>
        <pc:graphicFrameChg chg="add del mod">
          <ac:chgData name="Oren Lauterman" userId="b0673f9a-cb6f-4428-afd8-9780a23be7c9" providerId="ADAL" clId="{2C6F8F7B-1785-4BEA-9511-8D67BA55E19B}" dt="2023-05-08T16:20:21.932" v="113" actId="478"/>
          <ac:graphicFrameMkLst>
            <pc:docMk/>
            <pc:sldMk cId="732903854" sldId="257"/>
            <ac:graphicFrameMk id="8" creationId="{71820008-A47A-539A-AD0F-B8EF4E8D1903}"/>
          </ac:graphicFrameMkLst>
        </pc:graphicFrameChg>
        <pc:graphicFrameChg chg="add del mod">
          <ac:chgData name="Oren Lauterman" userId="b0673f9a-cb6f-4428-afd8-9780a23be7c9" providerId="ADAL" clId="{2C6F8F7B-1785-4BEA-9511-8D67BA55E19B}" dt="2023-05-08T17:47:13.339" v="116" actId="478"/>
          <ac:graphicFrameMkLst>
            <pc:docMk/>
            <pc:sldMk cId="732903854" sldId="257"/>
            <ac:graphicFrameMk id="10" creationId="{5D679FE6-C4FB-FB0A-A1FA-F37A10C27653}"/>
          </ac:graphicFrameMkLst>
        </pc:graphicFrameChg>
        <pc:graphicFrameChg chg="add del mod">
          <ac:chgData name="Oren Lauterman" userId="b0673f9a-cb6f-4428-afd8-9780a23be7c9" providerId="ADAL" clId="{2C6F8F7B-1785-4BEA-9511-8D67BA55E19B}" dt="2023-05-08T17:47:29.249" v="124"/>
          <ac:graphicFrameMkLst>
            <pc:docMk/>
            <pc:sldMk cId="732903854" sldId="257"/>
            <ac:graphicFrameMk id="13" creationId="{372234E9-1A91-7BD3-86C8-597C577257A4}"/>
          </ac:graphicFrameMkLst>
        </pc:graphicFrameChg>
        <pc:graphicFrameChg chg="add mod modGraphic">
          <ac:chgData name="Oren Lauterman" userId="b0673f9a-cb6f-4428-afd8-9780a23be7c9" providerId="ADAL" clId="{2C6F8F7B-1785-4BEA-9511-8D67BA55E19B}" dt="2023-05-08T17:47:34.755" v="127" actId="14100"/>
          <ac:graphicFrameMkLst>
            <pc:docMk/>
            <pc:sldMk cId="732903854" sldId="257"/>
            <ac:graphicFrameMk id="14" creationId="{BC4EBBD5-341A-7A2A-166B-9547B9B1E01C}"/>
          </ac:graphicFrameMkLst>
        </pc:graphicFrameChg>
        <pc:picChg chg="add mod">
          <ac:chgData name="Oren Lauterman" userId="b0673f9a-cb6f-4428-afd8-9780a23be7c9" providerId="ADAL" clId="{2C6F8F7B-1785-4BEA-9511-8D67BA55E19B}" dt="2023-05-08T16:04:39.885" v="10" actId="164"/>
          <ac:picMkLst>
            <pc:docMk/>
            <pc:sldMk cId="732903854" sldId="257"/>
            <ac:picMk id="3" creationId="{DDD183A1-459C-75C1-1510-A32756B3E88C}"/>
          </ac:picMkLst>
        </pc:picChg>
        <pc:picChg chg="add mod">
          <ac:chgData name="Oren Lauterman" userId="b0673f9a-cb6f-4428-afd8-9780a23be7c9" providerId="ADAL" clId="{2C6F8F7B-1785-4BEA-9511-8D67BA55E19B}" dt="2023-05-08T16:04:25.395" v="6" actId="571"/>
          <ac:picMkLst>
            <pc:docMk/>
            <pc:sldMk cId="732903854" sldId="257"/>
            <ac:picMk id="4" creationId="{873335A9-61DC-E9F5-0087-4B4D849639E2}"/>
          </ac:picMkLst>
        </pc:picChg>
        <pc:picChg chg="add mod">
          <ac:chgData name="Oren Lauterman" userId="b0673f9a-cb6f-4428-afd8-9780a23be7c9" providerId="ADAL" clId="{2C6F8F7B-1785-4BEA-9511-8D67BA55E19B}" dt="2023-05-08T16:04:39.885" v="10" actId="164"/>
          <ac:picMkLst>
            <pc:docMk/>
            <pc:sldMk cId="732903854" sldId="257"/>
            <ac:picMk id="5" creationId="{8F9A80ED-4FBF-1137-86BA-DB39B5CA70EB}"/>
          </ac:picMkLst>
        </pc:picChg>
        <pc:picChg chg="mod">
          <ac:chgData name="Oren Lauterman" userId="b0673f9a-cb6f-4428-afd8-9780a23be7c9" providerId="ADAL" clId="{2C6F8F7B-1785-4BEA-9511-8D67BA55E19B}" dt="2023-05-08T16:04:25.395" v="6" actId="571"/>
          <ac:picMkLst>
            <pc:docMk/>
            <pc:sldMk cId="732903854" sldId="257"/>
            <ac:picMk id="9" creationId="{E852F3C8-1B6E-7874-4246-91B94A28BEC8}"/>
          </ac:picMkLst>
        </pc:picChg>
        <pc:picChg chg="mod">
          <ac:chgData name="Oren Lauterman" userId="b0673f9a-cb6f-4428-afd8-9780a23be7c9" providerId="ADAL" clId="{2C6F8F7B-1785-4BEA-9511-8D67BA55E19B}" dt="2023-05-08T16:04:25.395" v="6" actId="571"/>
          <ac:picMkLst>
            <pc:docMk/>
            <pc:sldMk cId="732903854" sldId="257"/>
            <ac:picMk id="11" creationId="{AEEAEA70-B2B7-1579-4999-289EB77A34C5}"/>
          </ac:picMkLst>
        </pc:picChg>
      </pc:sldChg>
    </pc:docChg>
  </pc:docChgLst>
  <pc:docChgLst>
    <pc:chgData name="Oren Lauterman" userId="b0673f9a-cb6f-4428-afd8-9780a23be7c9" providerId="ADAL" clId="{7B7B6F35-06A7-4782-B838-36C25F4F8685}"/>
    <pc:docChg chg="undo redo custSel modSld">
      <pc:chgData name="Oren Lauterman" userId="b0673f9a-cb6f-4428-afd8-9780a23be7c9" providerId="ADAL" clId="{7B7B6F35-06A7-4782-B838-36C25F4F8685}" dt="2023-05-14T08:33:32.867" v="733" actId="20577"/>
      <pc:docMkLst>
        <pc:docMk/>
      </pc:docMkLst>
      <pc:sldChg chg="addSp delSp modSp mod">
        <pc:chgData name="Oren Lauterman" userId="b0673f9a-cb6f-4428-afd8-9780a23be7c9" providerId="ADAL" clId="{7B7B6F35-06A7-4782-B838-36C25F4F8685}" dt="2023-05-14T07:51:07.979" v="538"/>
        <pc:sldMkLst>
          <pc:docMk/>
          <pc:sldMk cId="1017223750" sldId="258"/>
        </pc:sldMkLst>
        <pc:spChg chg="mod">
          <ac:chgData name="Oren Lauterman" userId="b0673f9a-cb6f-4428-afd8-9780a23be7c9" providerId="ADAL" clId="{7B7B6F35-06A7-4782-B838-36C25F4F8685}" dt="2023-05-14T07:51:07.979" v="538"/>
          <ac:spMkLst>
            <pc:docMk/>
            <pc:sldMk cId="1017223750" sldId="258"/>
            <ac:spMk id="2" creationId="{CFB351B2-524F-3445-56C1-5A7EA00E4665}"/>
          </ac:spMkLst>
        </pc:spChg>
        <pc:spChg chg="add mod">
          <ac:chgData name="Oren Lauterman" userId="b0673f9a-cb6f-4428-afd8-9780a23be7c9" providerId="ADAL" clId="{7B7B6F35-06A7-4782-B838-36C25F4F8685}" dt="2023-05-14T07:29:11.629" v="365"/>
          <ac:spMkLst>
            <pc:docMk/>
            <pc:sldMk cId="1017223750" sldId="258"/>
            <ac:spMk id="4" creationId="{587ED2E4-AC60-1F18-C6A1-F2CC7BCADC87}"/>
          </ac:spMkLst>
        </pc:spChg>
        <pc:spChg chg="add del mod">
          <ac:chgData name="Oren Lauterman" userId="b0673f9a-cb6f-4428-afd8-9780a23be7c9" providerId="ADAL" clId="{7B7B6F35-06A7-4782-B838-36C25F4F8685}" dt="2023-05-14T07:29:40.133" v="371"/>
          <ac:spMkLst>
            <pc:docMk/>
            <pc:sldMk cId="1017223750" sldId="258"/>
            <ac:spMk id="5" creationId="{38133828-656A-F56C-5598-FBCF8D266426}"/>
          </ac:spMkLst>
        </pc:spChg>
        <pc:spChg chg="add mod">
          <ac:chgData name="Oren Lauterman" userId="b0673f9a-cb6f-4428-afd8-9780a23be7c9" providerId="ADAL" clId="{7B7B6F35-06A7-4782-B838-36C25F4F8685}" dt="2023-05-14T07:29:55.464" v="378" actId="1076"/>
          <ac:spMkLst>
            <pc:docMk/>
            <pc:sldMk cId="1017223750" sldId="258"/>
            <ac:spMk id="6" creationId="{6ACE6B4F-CD64-B60C-10B0-69414FFD8CE7}"/>
          </ac:spMkLst>
        </pc:spChg>
        <pc:spChg chg="add mod">
          <ac:chgData name="Oren Lauterman" userId="b0673f9a-cb6f-4428-afd8-9780a23be7c9" providerId="ADAL" clId="{7B7B6F35-06A7-4782-B838-36C25F4F8685}" dt="2023-05-14T07:30:24.687" v="401"/>
          <ac:spMkLst>
            <pc:docMk/>
            <pc:sldMk cId="1017223750" sldId="258"/>
            <ac:spMk id="7" creationId="{320C584D-1856-062C-4FE2-C024C443847C}"/>
          </ac:spMkLst>
        </pc:spChg>
        <pc:spChg chg="add mod">
          <ac:chgData name="Oren Lauterman" userId="b0673f9a-cb6f-4428-afd8-9780a23be7c9" providerId="ADAL" clId="{7B7B6F35-06A7-4782-B838-36C25F4F8685}" dt="2023-05-14T07:32:56.216" v="405"/>
          <ac:spMkLst>
            <pc:docMk/>
            <pc:sldMk cId="1017223750" sldId="258"/>
            <ac:spMk id="8" creationId="{F15A7992-8255-8B39-712C-DB85C59BCA51}"/>
          </ac:spMkLst>
        </pc:spChg>
        <pc:spChg chg="add mod">
          <ac:chgData name="Oren Lauterman" userId="b0673f9a-cb6f-4428-afd8-9780a23be7c9" providerId="ADAL" clId="{7B7B6F35-06A7-4782-B838-36C25F4F8685}" dt="2023-05-14T07:35:08.812" v="419" actId="164"/>
          <ac:spMkLst>
            <pc:docMk/>
            <pc:sldMk cId="1017223750" sldId="258"/>
            <ac:spMk id="9" creationId="{76F37E8B-1052-4EE6-CA1E-9230F2082CD0}"/>
          </ac:spMkLst>
        </pc:spChg>
        <pc:spChg chg="add mod">
          <ac:chgData name="Oren Lauterman" userId="b0673f9a-cb6f-4428-afd8-9780a23be7c9" providerId="ADAL" clId="{7B7B6F35-06A7-4782-B838-36C25F4F8685}" dt="2023-05-14T07:39:06.645" v="473" actId="1076"/>
          <ac:spMkLst>
            <pc:docMk/>
            <pc:sldMk cId="1017223750" sldId="258"/>
            <ac:spMk id="10" creationId="{67890636-4DC8-5666-643A-0CA33ED44E97}"/>
          </ac:spMkLst>
        </pc:spChg>
        <pc:spChg chg="add mod">
          <ac:chgData name="Oren Lauterman" userId="b0673f9a-cb6f-4428-afd8-9780a23be7c9" providerId="ADAL" clId="{7B7B6F35-06A7-4782-B838-36C25F4F8685}" dt="2023-05-14T07:38:53.546" v="471" actId="1036"/>
          <ac:spMkLst>
            <pc:docMk/>
            <pc:sldMk cId="1017223750" sldId="258"/>
            <ac:spMk id="11" creationId="{400FE873-E7E4-0DF3-3D7F-ACE1577ACD89}"/>
          </ac:spMkLst>
        </pc:spChg>
        <pc:spChg chg="add mod">
          <ac:chgData name="Oren Lauterman" userId="b0673f9a-cb6f-4428-afd8-9780a23be7c9" providerId="ADAL" clId="{7B7B6F35-06A7-4782-B838-36C25F4F8685}" dt="2023-05-14T07:45:11.176" v="481" actId="1035"/>
          <ac:spMkLst>
            <pc:docMk/>
            <pc:sldMk cId="1017223750" sldId="258"/>
            <ac:spMk id="13" creationId="{3164FF88-820E-23CF-F3C3-B8C762FAB4C3}"/>
          </ac:spMkLst>
        </pc:spChg>
        <pc:spChg chg="add mod">
          <ac:chgData name="Oren Lauterman" userId="b0673f9a-cb6f-4428-afd8-9780a23be7c9" providerId="ADAL" clId="{7B7B6F35-06A7-4782-B838-36C25F4F8685}" dt="2023-05-14T07:50:09.633" v="533"/>
          <ac:spMkLst>
            <pc:docMk/>
            <pc:sldMk cId="1017223750" sldId="258"/>
            <ac:spMk id="15" creationId="{B0C6E53A-E9AE-2414-F210-1882C160FE82}"/>
          </ac:spMkLst>
        </pc:spChg>
        <pc:spChg chg="mod">
          <ac:chgData name="Oren Lauterman" userId="b0673f9a-cb6f-4428-afd8-9780a23be7c9" providerId="ADAL" clId="{7B7B6F35-06A7-4782-B838-36C25F4F8685}" dt="2023-05-11T07:33:55.023" v="199" actId="1035"/>
          <ac:spMkLst>
            <pc:docMk/>
            <pc:sldMk cId="1017223750" sldId="258"/>
            <ac:spMk id="34" creationId="{8A154DC1-7455-BCCA-89A3-B58B2BD29D0E}"/>
          </ac:spMkLst>
        </pc:spChg>
        <pc:spChg chg="mod">
          <ac:chgData name="Oren Lauterman" userId="b0673f9a-cb6f-4428-afd8-9780a23be7c9" providerId="ADAL" clId="{7B7B6F35-06A7-4782-B838-36C25F4F8685}" dt="2023-05-11T07:34:02.486" v="222" actId="1036"/>
          <ac:spMkLst>
            <pc:docMk/>
            <pc:sldMk cId="1017223750" sldId="258"/>
            <ac:spMk id="40" creationId="{58ACFFDE-E252-A886-942F-2F77DAA71EA0}"/>
          </ac:spMkLst>
        </pc:spChg>
        <pc:spChg chg="mod">
          <ac:chgData name="Oren Lauterman" userId="b0673f9a-cb6f-4428-afd8-9780a23be7c9" providerId="ADAL" clId="{7B7B6F35-06A7-4782-B838-36C25F4F8685}" dt="2023-05-14T07:30:12.443" v="392" actId="1036"/>
          <ac:spMkLst>
            <pc:docMk/>
            <pc:sldMk cId="1017223750" sldId="258"/>
            <ac:spMk id="41" creationId="{7269CCBF-4A74-3D2E-5338-F7CD7E856CAF}"/>
          </ac:spMkLst>
        </pc:spChg>
        <pc:spChg chg="mod">
          <ac:chgData name="Oren Lauterman" userId="b0673f9a-cb6f-4428-afd8-9780a23be7c9" providerId="ADAL" clId="{7B7B6F35-06A7-4782-B838-36C25F4F8685}" dt="2023-05-11T06:50:24.035" v="90" actId="1035"/>
          <ac:spMkLst>
            <pc:docMk/>
            <pc:sldMk cId="1017223750" sldId="258"/>
            <ac:spMk id="55" creationId="{740BC3F9-4E54-86DD-347A-92AA2F657BA4}"/>
          </ac:spMkLst>
        </pc:spChg>
        <pc:spChg chg="mod">
          <ac:chgData name="Oren Lauterman" userId="b0673f9a-cb6f-4428-afd8-9780a23be7c9" providerId="ADAL" clId="{7B7B6F35-06A7-4782-B838-36C25F4F8685}" dt="2023-05-11T07:34:02.486" v="222" actId="1036"/>
          <ac:spMkLst>
            <pc:docMk/>
            <pc:sldMk cId="1017223750" sldId="258"/>
            <ac:spMk id="66" creationId="{A7E2D047-AD42-B9EB-79C6-7A0818CA6AB9}"/>
          </ac:spMkLst>
        </pc:spChg>
        <pc:spChg chg="mod">
          <ac:chgData name="Oren Lauterman" userId="b0673f9a-cb6f-4428-afd8-9780a23be7c9" providerId="ADAL" clId="{7B7B6F35-06A7-4782-B838-36C25F4F8685}" dt="2023-05-14T07:30:12.443" v="392" actId="1036"/>
          <ac:spMkLst>
            <pc:docMk/>
            <pc:sldMk cId="1017223750" sldId="258"/>
            <ac:spMk id="67" creationId="{229BD2BB-7BF5-75FB-4F4D-1019456FBBDA}"/>
          </ac:spMkLst>
        </pc:spChg>
        <pc:spChg chg="mod">
          <ac:chgData name="Oren Lauterman" userId="b0673f9a-cb6f-4428-afd8-9780a23be7c9" providerId="ADAL" clId="{7B7B6F35-06A7-4782-B838-36C25F4F8685}" dt="2023-05-11T06:25:00.462" v="0" actId="1076"/>
          <ac:spMkLst>
            <pc:docMk/>
            <pc:sldMk cId="1017223750" sldId="258"/>
            <ac:spMk id="68" creationId="{533C2E33-8A26-A4B2-8160-C422A8317DD4}"/>
          </ac:spMkLst>
        </pc:spChg>
        <pc:spChg chg="mod">
          <ac:chgData name="Oren Lauterman" userId="b0673f9a-cb6f-4428-afd8-9780a23be7c9" providerId="ADAL" clId="{7B7B6F35-06A7-4782-B838-36C25F4F8685}" dt="2023-05-11T06:25:00.462" v="0" actId="1076"/>
          <ac:spMkLst>
            <pc:docMk/>
            <pc:sldMk cId="1017223750" sldId="258"/>
            <ac:spMk id="72" creationId="{B07513AC-B563-1127-7E9D-123C771A028F}"/>
          </ac:spMkLst>
        </pc:spChg>
        <pc:spChg chg="mod">
          <ac:chgData name="Oren Lauterman" userId="b0673f9a-cb6f-4428-afd8-9780a23be7c9" providerId="ADAL" clId="{7B7B6F35-06A7-4782-B838-36C25F4F8685}" dt="2023-05-11T06:25:00.462" v="0" actId="1076"/>
          <ac:spMkLst>
            <pc:docMk/>
            <pc:sldMk cId="1017223750" sldId="258"/>
            <ac:spMk id="76" creationId="{4C32B6FB-E05A-FC4B-376F-5833700870E2}"/>
          </ac:spMkLst>
        </pc:spChg>
        <pc:spChg chg="mod">
          <ac:chgData name="Oren Lauterman" userId="b0673f9a-cb6f-4428-afd8-9780a23be7c9" providerId="ADAL" clId="{7B7B6F35-06A7-4782-B838-36C25F4F8685}" dt="2023-05-11T06:25:00.462" v="0" actId="1076"/>
          <ac:spMkLst>
            <pc:docMk/>
            <pc:sldMk cId="1017223750" sldId="258"/>
            <ac:spMk id="78" creationId="{9528576E-0CBB-19EC-0D42-02569C08FBA9}"/>
          </ac:spMkLst>
        </pc:spChg>
        <pc:spChg chg="mod">
          <ac:chgData name="Oren Lauterman" userId="b0673f9a-cb6f-4428-afd8-9780a23be7c9" providerId="ADAL" clId="{7B7B6F35-06A7-4782-B838-36C25F4F8685}" dt="2023-05-11T06:25:00.462" v="0" actId="1076"/>
          <ac:spMkLst>
            <pc:docMk/>
            <pc:sldMk cId="1017223750" sldId="258"/>
            <ac:spMk id="81" creationId="{C4AC7493-0F21-2018-703E-83285415931C}"/>
          </ac:spMkLst>
        </pc:spChg>
        <pc:spChg chg="add mod">
          <ac:chgData name="Oren Lauterman" userId="b0673f9a-cb6f-4428-afd8-9780a23be7c9" providerId="ADAL" clId="{7B7B6F35-06A7-4782-B838-36C25F4F8685}" dt="2023-05-14T07:38:49.461" v="461" actId="1036"/>
          <ac:spMkLst>
            <pc:docMk/>
            <pc:sldMk cId="1017223750" sldId="258"/>
            <ac:spMk id="92" creationId="{F0C6B71B-6408-D2DF-23F1-9B71C855E46B}"/>
          </ac:spMkLst>
        </pc:spChg>
        <pc:spChg chg="mod">
          <ac:chgData name="Oren Lauterman" userId="b0673f9a-cb6f-4428-afd8-9780a23be7c9" providerId="ADAL" clId="{7B7B6F35-06A7-4782-B838-36C25F4F8685}" dt="2023-05-11T06:42:45.604" v="59" actId="571"/>
          <ac:spMkLst>
            <pc:docMk/>
            <pc:sldMk cId="1017223750" sldId="258"/>
            <ac:spMk id="97" creationId="{703197E8-2E32-A5F6-E016-F06BF3C23968}"/>
          </ac:spMkLst>
        </pc:spChg>
        <pc:spChg chg="mod">
          <ac:chgData name="Oren Lauterman" userId="b0673f9a-cb6f-4428-afd8-9780a23be7c9" providerId="ADAL" clId="{7B7B6F35-06A7-4782-B838-36C25F4F8685}" dt="2023-05-11T06:42:45.604" v="59" actId="571"/>
          <ac:spMkLst>
            <pc:docMk/>
            <pc:sldMk cId="1017223750" sldId="258"/>
            <ac:spMk id="98" creationId="{AE6DA8EB-0234-C695-73B9-5A724A5AEF63}"/>
          </ac:spMkLst>
        </pc:spChg>
        <pc:spChg chg="mod">
          <ac:chgData name="Oren Lauterman" userId="b0673f9a-cb6f-4428-afd8-9780a23be7c9" providerId="ADAL" clId="{7B7B6F35-06A7-4782-B838-36C25F4F8685}" dt="2023-05-11T06:42:45.604" v="59" actId="571"/>
          <ac:spMkLst>
            <pc:docMk/>
            <pc:sldMk cId="1017223750" sldId="258"/>
            <ac:spMk id="99" creationId="{2D738EAD-C5DC-8D9F-AD14-171857E892DE}"/>
          </ac:spMkLst>
        </pc:spChg>
        <pc:spChg chg="mod">
          <ac:chgData name="Oren Lauterman" userId="b0673f9a-cb6f-4428-afd8-9780a23be7c9" providerId="ADAL" clId="{7B7B6F35-06A7-4782-B838-36C25F4F8685}" dt="2023-05-11T06:42:45.604" v="59" actId="571"/>
          <ac:spMkLst>
            <pc:docMk/>
            <pc:sldMk cId="1017223750" sldId="258"/>
            <ac:spMk id="100" creationId="{390E6F5C-985B-073F-516B-899497783AFA}"/>
          </ac:spMkLst>
        </pc:spChg>
        <pc:spChg chg="mod">
          <ac:chgData name="Oren Lauterman" userId="b0673f9a-cb6f-4428-afd8-9780a23be7c9" providerId="ADAL" clId="{7B7B6F35-06A7-4782-B838-36C25F4F8685}" dt="2023-05-11T06:42:45.604" v="59" actId="571"/>
          <ac:spMkLst>
            <pc:docMk/>
            <pc:sldMk cId="1017223750" sldId="258"/>
            <ac:spMk id="101" creationId="{DB805F2F-3212-8AE4-9971-FC4FE6ED2327}"/>
          </ac:spMkLst>
        </pc:spChg>
        <pc:spChg chg="mod">
          <ac:chgData name="Oren Lauterman" userId="b0673f9a-cb6f-4428-afd8-9780a23be7c9" providerId="ADAL" clId="{7B7B6F35-06A7-4782-B838-36C25F4F8685}" dt="2023-05-11T06:42:45.604" v="59" actId="571"/>
          <ac:spMkLst>
            <pc:docMk/>
            <pc:sldMk cId="1017223750" sldId="258"/>
            <ac:spMk id="102" creationId="{9726CBD7-D370-CB9B-5271-B2DA95998F0C}"/>
          </ac:spMkLst>
        </pc:spChg>
        <pc:spChg chg="mod">
          <ac:chgData name="Oren Lauterman" userId="b0673f9a-cb6f-4428-afd8-9780a23be7c9" providerId="ADAL" clId="{7B7B6F35-06A7-4782-B838-36C25F4F8685}" dt="2023-05-11T06:42:45.604" v="59" actId="571"/>
          <ac:spMkLst>
            <pc:docMk/>
            <pc:sldMk cId="1017223750" sldId="258"/>
            <ac:spMk id="103" creationId="{30A55175-FAA7-8689-3CAE-BA1A810AE523}"/>
          </ac:spMkLst>
        </pc:spChg>
        <pc:spChg chg="mod">
          <ac:chgData name="Oren Lauterman" userId="b0673f9a-cb6f-4428-afd8-9780a23be7c9" providerId="ADAL" clId="{7B7B6F35-06A7-4782-B838-36C25F4F8685}" dt="2023-05-11T06:42:45.604" v="59" actId="571"/>
          <ac:spMkLst>
            <pc:docMk/>
            <pc:sldMk cId="1017223750" sldId="258"/>
            <ac:spMk id="104" creationId="{C57E68EE-807F-60E4-3E7F-68D397ADA701}"/>
          </ac:spMkLst>
        </pc:spChg>
        <pc:spChg chg="add del mod">
          <ac:chgData name="Oren Lauterman" userId="b0673f9a-cb6f-4428-afd8-9780a23be7c9" providerId="ADAL" clId="{7B7B6F35-06A7-4782-B838-36C25F4F8685}" dt="2023-05-11T07:25:09.020" v="100"/>
          <ac:spMkLst>
            <pc:docMk/>
            <pc:sldMk cId="1017223750" sldId="258"/>
            <ac:spMk id="115" creationId="{AE844A63-0D4F-919E-94ED-354EDF37258A}"/>
          </ac:spMkLst>
        </pc:spChg>
        <pc:spChg chg="mod">
          <ac:chgData name="Oren Lauterman" userId="b0673f9a-cb6f-4428-afd8-9780a23be7c9" providerId="ADAL" clId="{7B7B6F35-06A7-4782-B838-36C25F4F8685}" dt="2023-05-14T07:29:42.424" v="372" actId="1076"/>
          <ac:spMkLst>
            <pc:docMk/>
            <pc:sldMk cId="1017223750" sldId="258"/>
            <ac:spMk id="120" creationId="{A5D0D24A-C3FF-3A35-7CE7-4E0EECE7D19B}"/>
          </ac:spMkLst>
        </pc:spChg>
        <pc:spChg chg="mod">
          <ac:chgData name="Oren Lauterman" userId="b0673f9a-cb6f-4428-afd8-9780a23be7c9" providerId="ADAL" clId="{7B7B6F35-06A7-4782-B838-36C25F4F8685}" dt="2023-05-14T07:29:51.138" v="375" actId="1076"/>
          <ac:spMkLst>
            <pc:docMk/>
            <pc:sldMk cId="1017223750" sldId="258"/>
            <ac:spMk id="121" creationId="{74B80367-C6CD-56C7-4143-B5431DB5069E}"/>
          </ac:spMkLst>
        </pc:spChg>
        <pc:spChg chg="add mod">
          <ac:chgData name="Oren Lauterman" userId="b0673f9a-cb6f-4428-afd8-9780a23be7c9" providerId="ADAL" clId="{7B7B6F35-06A7-4782-B838-36C25F4F8685}" dt="2023-05-14T07:48:37.633" v="528" actId="20577"/>
          <ac:spMkLst>
            <pc:docMk/>
            <pc:sldMk cId="1017223750" sldId="258"/>
            <ac:spMk id="125" creationId="{FB6AE593-3FCD-3218-E2FE-AE64BAC618C6}"/>
          </ac:spMkLst>
        </pc:spChg>
        <pc:spChg chg="mod">
          <ac:chgData name="Oren Lauterman" userId="b0673f9a-cb6f-4428-afd8-9780a23be7c9" providerId="ADAL" clId="{7B7B6F35-06A7-4782-B838-36C25F4F8685}" dt="2023-05-14T07:28:52.886" v="361" actId="1076"/>
          <ac:spMkLst>
            <pc:docMk/>
            <pc:sldMk cId="1017223750" sldId="258"/>
            <ac:spMk id="151" creationId="{D1A8D17D-6E48-ACE6-67B8-71871DF9D54C}"/>
          </ac:spMkLst>
        </pc:spChg>
        <pc:grpChg chg="del">
          <ac:chgData name="Oren Lauterman" userId="b0673f9a-cb6f-4428-afd8-9780a23be7c9" providerId="ADAL" clId="{7B7B6F35-06A7-4782-B838-36C25F4F8685}" dt="2023-05-11T07:33:03.927" v="177" actId="478"/>
          <ac:grpSpMkLst>
            <pc:docMk/>
            <pc:sldMk cId="1017223750" sldId="258"/>
            <ac:grpSpMk id="5" creationId="{FB36FF32-AA98-8C45-4943-0BB1F0752E70}"/>
          </ac:grpSpMkLst>
        </pc:grpChg>
        <pc:grpChg chg="add mod">
          <ac:chgData name="Oren Lauterman" userId="b0673f9a-cb6f-4428-afd8-9780a23be7c9" providerId="ADAL" clId="{7B7B6F35-06A7-4782-B838-36C25F4F8685}" dt="2023-05-14T07:35:08.812" v="419" actId="164"/>
          <ac:grpSpMkLst>
            <pc:docMk/>
            <pc:sldMk cId="1017223750" sldId="258"/>
            <ac:grpSpMk id="12" creationId="{2022F981-A0CC-B11C-DAA5-DD1BAA992654}"/>
          </ac:grpSpMkLst>
        </pc:grpChg>
        <pc:grpChg chg="mod">
          <ac:chgData name="Oren Lauterman" userId="b0673f9a-cb6f-4428-afd8-9780a23be7c9" providerId="ADAL" clId="{7B7B6F35-06A7-4782-B838-36C25F4F8685}" dt="2023-05-11T06:43:18.553" v="65" actId="164"/>
          <ac:grpSpMkLst>
            <pc:docMk/>
            <pc:sldMk cId="1017223750" sldId="258"/>
            <ac:grpSpMk id="51" creationId="{9EC082AE-A038-BB09-4543-B1FF399662CC}"/>
          </ac:grpSpMkLst>
        </pc:grpChg>
        <pc:grpChg chg="del mod">
          <ac:chgData name="Oren Lauterman" userId="b0673f9a-cb6f-4428-afd8-9780a23be7c9" providerId="ADAL" clId="{7B7B6F35-06A7-4782-B838-36C25F4F8685}" dt="2023-05-11T11:54:04.633" v="227" actId="478"/>
          <ac:grpSpMkLst>
            <pc:docMk/>
            <pc:sldMk cId="1017223750" sldId="258"/>
            <ac:grpSpMk id="69" creationId="{FDF18DC7-99B1-9E8E-6737-816D513E8997}"/>
          </ac:grpSpMkLst>
        </pc:grpChg>
        <pc:grpChg chg="add mod">
          <ac:chgData name="Oren Lauterman" userId="b0673f9a-cb6f-4428-afd8-9780a23be7c9" providerId="ADAL" clId="{7B7B6F35-06A7-4782-B838-36C25F4F8685}" dt="2023-05-11T06:51:01.525" v="95" actId="164"/>
          <ac:grpSpMkLst>
            <pc:docMk/>
            <pc:sldMk cId="1017223750" sldId="258"/>
            <ac:grpSpMk id="82" creationId="{1C09B2F5-79BE-861F-5A40-8A0C1FB9094C}"/>
          </ac:grpSpMkLst>
        </pc:grpChg>
        <pc:grpChg chg="add mod">
          <ac:chgData name="Oren Lauterman" userId="b0673f9a-cb6f-4428-afd8-9780a23be7c9" providerId="ADAL" clId="{7B7B6F35-06A7-4782-B838-36C25F4F8685}" dt="2023-05-14T07:35:08.812" v="419" actId="164"/>
          <ac:grpSpMkLst>
            <pc:docMk/>
            <pc:sldMk cId="1017223750" sldId="258"/>
            <ac:grpSpMk id="91" creationId="{3236865E-05AF-0157-B835-FD526BDAFA9E}"/>
          </ac:grpSpMkLst>
        </pc:grpChg>
        <pc:grpChg chg="mod">
          <ac:chgData name="Oren Lauterman" userId="b0673f9a-cb6f-4428-afd8-9780a23be7c9" providerId="ADAL" clId="{7B7B6F35-06A7-4782-B838-36C25F4F8685}" dt="2023-05-11T06:42:45.604" v="59" actId="571"/>
          <ac:grpSpMkLst>
            <pc:docMk/>
            <pc:sldMk cId="1017223750" sldId="258"/>
            <ac:grpSpMk id="114" creationId="{4976E9DB-5BAA-8DE7-E300-B810FC1F6C5F}"/>
          </ac:grpSpMkLst>
        </pc:grpChg>
        <pc:picChg chg="mod">
          <ac:chgData name="Oren Lauterman" userId="b0673f9a-cb6f-4428-afd8-9780a23be7c9" providerId="ADAL" clId="{7B7B6F35-06A7-4782-B838-36C25F4F8685}" dt="2023-05-14T07:22:03.512" v="350" actId="1076"/>
          <ac:picMkLst>
            <pc:docMk/>
            <pc:sldMk cId="1017223750" sldId="258"/>
            <ac:picMk id="3" creationId="{2F9DE96A-F639-FE42-48DB-86AB7631749E}"/>
          </ac:picMkLst>
        </pc:picChg>
        <pc:picChg chg="mod">
          <ac:chgData name="Oren Lauterman" userId="b0673f9a-cb6f-4428-afd8-9780a23be7c9" providerId="ADAL" clId="{7B7B6F35-06A7-4782-B838-36C25F4F8685}" dt="2023-05-11T07:34:02.486" v="222" actId="1036"/>
          <ac:picMkLst>
            <pc:docMk/>
            <pc:sldMk cId="1017223750" sldId="258"/>
            <ac:picMk id="38" creationId="{DDD06773-808B-8FEB-3FEC-3E7DB211A874}"/>
          </ac:picMkLst>
        </pc:picChg>
        <pc:picChg chg="mod">
          <ac:chgData name="Oren Lauterman" userId="b0673f9a-cb6f-4428-afd8-9780a23be7c9" providerId="ADAL" clId="{7B7B6F35-06A7-4782-B838-36C25F4F8685}" dt="2023-05-14T07:30:12.443" v="392" actId="1036"/>
          <ac:picMkLst>
            <pc:docMk/>
            <pc:sldMk cId="1017223750" sldId="258"/>
            <ac:picMk id="39" creationId="{CCFFBEDB-4024-69A5-35A4-566BE2E90E6F}"/>
          </ac:picMkLst>
        </pc:picChg>
        <pc:picChg chg="add mod modCrop">
          <ac:chgData name="Oren Lauterman" userId="b0673f9a-cb6f-4428-afd8-9780a23be7c9" providerId="ADAL" clId="{7B7B6F35-06A7-4782-B838-36C25F4F8685}" dt="2023-05-14T07:38:42.973" v="438" actId="1036"/>
          <ac:picMkLst>
            <pc:docMk/>
            <pc:sldMk cId="1017223750" sldId="258"/>
            <ac:picMk id="44" creationId="{5B413958-9F3D-2F5B-4682-1A83A599B732}"/>
          </ac:picMkLst>
        </pc:picChg>
        <pc:picChg chg="del mod">
          <ac:chgData name="Oren Lauterman" userId="b0673f9a-cb6f-4428-afd8-9780a23be7c9" providerId="ADAL" clId="{7B7B6F35-06A7-4782-B838-36C25F4F8685}" dt="2023-05-11T06:36:04.869" v="39" actId="478"/>
          <ac:picMkLst>
            <pc:docMk/>
            <pc:sldMk cId="1017223750" sldId="258"/>
            <ac:picMk id="52" creationId="{BD33FF1E-F586-F144-4FDA-2E7F83A4982F}"/>
          </ac:picMkLst>
        </pc:picChg>
        <pc:picChg chg="mod">
          <ac:chgData name="Oren Lauterman" userId="b0673f9a-cb6f-4428-afd8-9780a23be7c9" providerId="ADAL" clId="{7B7B6F35-06A7-4782-B838-36C25F4F8685}" dt="2023-05-11T06:47:40.890" v="70" actId="1076"/>
          <ac:picMkLst>
            <pc:docMk/>
            <pc:sldMk cId="1017223750" sldId="258"/>
            <ac:picMk id="53" creationId="{78F47230-057C-B80C-4C85-0F25CE48A631}"/>
          </ac:picMkLst>
        </pc:picChg>
        <pc:picChg chg="mod">
          <ac:chgData name="Oren Lauterman" userId="b0673f9a-cb6f-4428-afd8-9780a23be7c9" providerId="ADAL" clId="{7B7B6F35-06A7-4782-B838-36C25F4F8685}" dt="2023-05-11T06:47:37.858" v="69" actId="14100"/>
          <ac:picMkLst>
            <pc:docMk/>
            <pc:sldMk cId="1017223750" sldId="258"/>
            <ac:picMk id="54" creationId="{C1C88712-7E97-7F11-9172-570F53A75AB9}"/>
          </ac:picMkLst>
        </pc:picChg>
        <pc:picChg chg="del">
          <ac:chgData name="Oren Lauterman" userId="b0673f9a-cb6f-4428-afd8-9780a23be7c9" providerId="ADAL" clId="{7B7B6F35-06A7-4782-B838-36C25F4F8685}" dt="2023-05-11T06:36:05.886" v="40" actId="478"/>
          <ac:picMkLst>
            <pc:docMk/>
            <pc:sldMk cId="1017223750" sldId="258"/>
            <ac:picMk id="59" creationId="{6A2EE1DE-D681-A4EB-8397-873E4B1BC211}"/>
          </ac:picMkLst>
        </pc:picChg>
        <pc:picChg chg="mod">
          <ac:chgData name="Oren Lauterman" userId="b0673f9a-cb6f-4428-afd8-9780a23be7c9" providerId="ADAL" clId="{7B7B6F35-06A7-4782-B838-36C25F4F8685}" dt="2023-05-11T06:25:00.462" v="0" actId="1076"/>
          <ac:picMkLst>
            <pc:docMk/>
            <pc:sldMk cId="1017223750" sldId="258"/>
            <ac:picMk id="70" creationId="{D98DDBDE-9A2E-D4E8-1238-274813E86A04}"/>
          </ac:picMkLst>
        </pc:picChg>
        <pc:picChg chg="mod">
          <ac:chgData name="Oren Lauterman" userId="b0673f9a-cb6f-4428-afd8-9780a23be7c9" providerId="ADAL" clId="{7B7B6F35-06A7-4782-B838-36C25F4F8685}" dt="2023-05-11T06:25:00.462" v="0" actId="1076"/>
          <ac:picMkLst>
            <pc:docMk/>
            <pc:sldMk cId="1017223750" sldId="258"/>
            <ac:picMk id="71" creationId="{6D4225E5-4C99-0142-F30F-B58540E5CD83}"/>
          </ac:picMkLst>
        </pc:picChg>
        <pc:picChg chg="del mod">
          <ac:chgData name="Oren Lauterman" userId="b0673f9a-cb6f-4428-afd8-9780a23be7c9" providerId="ADAL" clId="{7B7B6F35-06A7-4782-B838-36C25F4F8685}" dt="2023-05-11T11:54:05.682" v="229" actId="478"/>
          <ac:picMkLst>
            <pc:docMk/>
            <pc:sldMk cId="1017223750" sldId="258"/>
            <ac:picMk id="75" creationId="{99692E06-FE59-084F-1FCC-3F25B5261E32}"/>
          </ac:picMkLst>
        </pc:picChg>
        <pc:picChg chg="mod">
          <ac:chgData name="Oren Lauterman" userId="b0673f9a-cb6f-4428-afd8-9780a23be7c9" providerId="ADAL" clId="{7B7B6F35-06A7-4782-B838-36C25F4F8685}" dt="2023-05-11T06:25:00.462" v="0" actId="1076"/>
          <ac:picMkLst>
            <pc:docMk/>
            <pc:sldMk cId="1017223750" sldId="258"/>
            <ac:picMk id="80" creationId="{0E34F2FF-6E6B-79C5-B0AB-BFFDB828F211}"/>
          </ac:picMkLst>
        </pc:picChg>
        <pc:picChg chg="add mod">
          <ac:chgData name="Oren Lauterman" userId="b0673f9a-cb6f-4428-afd8-9780a23be7c9" providerId="ADAL" clId="{7B7B6F35-06A7-4782-B838-36C25F4F8685}" dt="2023-05-11T07:33:56.145" v="200" actId="1076"/>
          <ac:picMkLst>
            <pc:docMk/>
            <pc:sldMk cId="1017223750" sldId="258"/>
            <ac:picMk id="122" creationId="{1080821F-E52B-38AC-6FDB-0863F47F1410}"/>
          </ac:picMkLst>
        </pc:picChg>
        <pc:picChg chg="add del mod">
          <ac:chgData name="Oren Lauterman" userId="b0673f9a-cb6f-4428-afd8-9780a23be7c9" providerId="ADAL" clId="{7B7B6F35-06A7-4782-B838-36C25F4F8685}" dt="2023-05-11T12:48:49.048" v="261" actId="478"/>
          <ac:picMkLst>
            <pc:docMk/>
            <pc:sldMk cId="1017223750" sldId="258"/>
            <ac:picMk id="123" creationId="{2A976C7F-5F95-A6E1-F011-8B82D08DEC2C}"/>
          </ac:picMkLst>
        </pc:picChg>
        <pc:picChg chg="add del mod">
          <ac:chgData name="Oren Lauterman" userId="b0673f9a-cb6f-4428-afd8-9780a23be7c9" providerId="ADAL" clId="{7B7B6F35-06A7-4782-B838-36C25F4F8685}" dt="2023-05-11T12:48:49.575" v="262" actId="478"/>
          <ac:picMkLst>
            <pc:docMk/>
            <pc:sldMk cId="1017223750" sldId="258"/>
            <ac:picMk id="124" creationId="{DC5313C6-992B-84C5-9336-A3CCE021AAC0}"/>
          </ac:picMkLst>
        </pc:picChg>
        <pc:picChg chg="add del mod">
          <ac:chgData name="Oren Lauterman" userId="b0673f9a-cb6f-4428-afd8-9780a23be7c9" providerId="ADAL" clId="{7B7B6F35-06A7-4782-B838-36C25F4F8685}" dt="2023-05-11T12:49:08.759" v="268" actId="478"/>
          <ac:picMkLst>
            <pc:docMk/>
            <pc:sldMk cId="1017223750" sldId="258"/>
            <ac:picMk id="126" creationId="{181789C1-BBE7-2F1C-0D02-400C87702221}"/>
          </ac:picMkLst>
        </pc:picChg>
        <pc:picChg chg="add mod">
          <ac:chgData name="Oren Lauterman" userId="b0673f9a-cb6f-4428-afd8-9780a23be7c9" providerId="ADAL" clId="{7B7B6F35-06A7-4782-B838-36C25F4F8685}" dt="2023-05-11T12:49:14.476" v="271" actId="1076"/>
          <ac:picMkLst>
            <pc:docMk/>
            <pc:sldMk cId="1017223750" sldId="258"/>
            <ac:picMk id="128" creationId="{C4AF6512-F79B-5629-403E-8638A51DE488}"/>
          </ac:picMkLst>
        </pc:picChg>
        <pc:picChg chg="add del mod">
          <ac:chgData name="Oren Lauterman" userId="b0673f9a-cb6f-4428-afd8-9780a23be7c9" providerId="ADAL" clId="{7B7B6F35-06A7-4782-B838-36C25F4F8685}" dt="2023-05-11T12:49:09.767" v="269" actId="478"/>
          <ac:picMkLst>
            <pc:docMk/>
            <pc:sldMk cId="1017223750" sldId="258"/>
            <ac:picMk id="130" creationId="{E5482598-81AF-DA04-C212-78C61ACCDF4C}"/>
          </ac:picMkLst>
        </pc:picChg>
        <pc:picChg chg="add mod">
          <ac:chgData name="Oren Lauterman" userId="b0673f9a-cb6f-4428-afd8-9780a23be7c9" providerId="ADAL" clId="{7B7B6F35-06A7-4782-B838-36C25F4F8685}" dt="2023-05-11T12:49:15.720" v="272" actId="1076"/>
          <ac:picMkLst>
            <pc:docMk/>
            <pc:sldMk cId="1017223750" sldId="258"/>
            <ac:picMk id="132" creationId="{7E074027-43F1-B204-187E-B2AB2ADFD36F}"/>
          </ac:picMkLst>
        </pc:picChg>
        <pc:cxnChg chg="mod">
          <ac:chgData name="Oren Lauterman" userId="b0673f9a-cb6f-4428-afd8-9780a23be7c9" providerId="ADAL" clId="{7B7B6F35-06A7-4782-B838-36C25F4F8685}" dt="2023-05-11T07:33:55.023" v="199" actId="1035"/>
          <ac:cxnSpMkLst>
            <pc:docMk/>
            <pc:sldMk cId="1017223750" sldId="258"/>
            <ac:cxnSpMk id="35" creationId="{38E949A4-C711-86BA-7184-DE705DF0A891}"/>
          </ac:cxnSpMkLst>
        </pc:cxnChg>
        <pc:cxnChg chg="mod">
          <ac:chgData name="Oren Lauterman" userId="b0673f9a-cb6f-4428-afd8-9780a23be7c9" providerId="ADAL" clId="{7B7B6F35-06A7-4782-B838-36C25F4F8685}" dt="2023-05-11T07:34:02.486" v="222" actId="1036"/>
          <ac:cxnSpMkLst>
            <pc:docMk/>
            <pc:sldMk cId="1017223750" sldId="258"/>
            <ac:cxnSpMk id="46" creationId="{1F7EAE53-FC0B-3E12-D34E-2B3B78C846CA}"/>
          </ac:cxnSpMkLst>
        </pc:cxnChg>
        <pc:cxnChg chg="mod">
          <ac:chgData name="Oren Lauterman" userId="b0673f9a-cb6f-4428-afd8-9780a23be7c9" providerId="ADAL" clId="{7B7B6F35-06A7-4782-B838-36C25F4F8685}" dt="2023-05-14T07:30:12.443" v="392" actId="1036"/>
          <ac:cxnSpMkLst>
            <pc:docMk/>
            <pc:sldMk cId="1017223750" sldId="258"/>
            <ac:cxnSpMk id="50" creationId="{145A800E-4BCB-B4DC-1741-71B498504482}"/>
          </ac:cxnSpMkLst>
        </pc:cxnChg>
        <pc:cxnChg chg="mod">
          <ac:chgData name="Oren Lauterman" userId="b0673f9a-cb6f-4428-afd8-9780a23be7c9" providerId="ADAL" clId="{7B7B6F35-06A7-4782-B838-36C25F4F8685}" dt="2023-05-11T06:50:24.035" v="90" actId="1035"/>
          <ac:cxnSpMkLst>
            <pc:docMk/>
            <pc:sldMk cId="1017223750" sldId="258"/>
            <ac:cxnSpMk id="56" creationId="{502A3863-6918-41CF-44F1-374D1B312A79}"/>
          </ac:cxnSpMkLst>
        </pc:cxnChg>
        <pc:cxnChg chg="mod">
          <ac:chgData name="Oren Lauterman" userId="b0673f9a-cb6f-4428-afd8-9780a23be7c9" providerId="ADAL" clId="{7B7B6F35-06A7-4782-B838-36C25F4F8685}" dt="2023-05-11T06:50:24.035" v="90" actId="1035"/>
          <ac:cxnSpMkLst>
            <pc:docMk/>
            <pc:sldMk cId="1017223750" sldId="258"/>
            <ac:cxnSpMk id="57" creationId="{0E5FF99C-CC20-3E9C-BB79-19EFD836DC68}"/>
          </ac:cxnSpMkLst>
        </pc:cxnChg>
        <pc:cxnChg chg="add 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58" creationId="{ABC1D608-59BD-085C-C4E3-437DADA3AB02}"/>
          </ac:cxnSpMkLst>
        </pc:cxnChg>
        <pc:cxnChg chg="add mod">
          <ac:chgData name="Oren Lauterman" userId="b0673f9a-cb6f-4428-afd8-9780a23be7c9" providerId="ADAL" clId="{7B7B6F35-06A7-4782-B838-36C25F4F8685}" dt="2023-05-14T07:39:02.145" v="472" actId="14100"/>
          <ac:cxnSpMkLst>
            <pc:docMk/>
            <pc:sldMk cId="1017223750" sldId="258"/>
            <ac:cxnSpMk id="63" creationId="{3790B441-5D83-D827-B79B-3734B911D64D}"/>
          </ac:cxnSpMkLst>
        </pc:cxnChg>
        <pc:cxnChg chg="mod">
          <ac:chgData name="Oren Lauterman" userId="b0673f9a-cb6f-4428-afd8-9780a23be7c9" providerId="ADAL" clId="{7B7B6F35-06A7-4782-B838-36C25F4F8685}" dt="2023-05-11T06:25:00.462" v="0" actId="1076"/>
          <ac:cxnSpMkLst>
            <pc:docMk/>
            <pc:sldMk cId="1017223750" sldId="258"/>
            <ac:cxnSpMk id="73" creationId="{1A49330B-0778-008B-2C22-75DBF1183A51}"/>
          </ac:cxnSpMkLst>
        </pc:cxnChg>
        <pc:cxnChg chg="mod">
          <ac:chgData name="Oren Lauterman" userId="b0673f9a-cb6f-4428-afd8-9780a23be7c9" providerId="ADAL" clId="{7B7B6F35-06A7-4782-B838-36C25F4F8685}" dt="2023-05-11T06:25:00.462" v="0" actId="1076"/>
          <ac:cxnSpMkLst>
            <pc:docMk/>
            <pc:sldMk cId="1017223750" sldId="258"/>
            <ac:cxnSpMk id="74" creationId="{C73F0153-0067-B5E2-DE07-D65F76A23819}"/>
          </ac:cxnSpMkLst>
        </pc:cxnChg>
        <pc:cxnChg chg="mod">
          <ac:chgData name="Oren Lauterman" userId="b0673f9a-cb6f-4428-afd8-9780a23be7c9" providerId="ADAL" clId="{7B7B6F35-06A7-4782-B838-36C25F4F8685}" dt="2023-05-11T06:25:00.462" v="0" actId="1076"/>
          <ac:cxnSpMkLst>
            <pc:docMk/>
            <pc:sldMk cId="1017223750" sldId="258"/>
            <ac:cxnSpMk id="77" creationId="{A0CB4F5C-C289-B298-4023-CD5C200D31C7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05" creationId="{1171C76D-FDA9-EFCD-A268-E421803537ED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06" creationId="{8B1D0ADB-8EAE-535A-F567-46F397F01600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07" creationId="{D80951FC-036F-C120-5859-62BA95E3730A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08" creationId="{041D3873-59C4-9AEB-7696-DFEB4D66C5B5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09" creationId="{B068E3F0-2AA3-B86C-1D59-118521351E9C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10" creationId="{5CE4AE7E-9E90-D099-21E9-5A6B5EF27D36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11" creationId="{A71DD833-7E9E-F07C-117E-14D8E3BA519C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12" creationId="{BFC08026-5618-AB83-5171-997DE9FF1780}"/>
          </ac:cxnSpMkLst>
        </pc:cxnChg>
        <pc:cxnChg chg="mod">
          <ac:chgData name="Oren Lauterman" userId="b0673f9a-cb6f-4428-afd8-9780a23be7c9" providerId="ADAL" clId="{7B7B6F35-06A7-4782-B838-36C25F4F8685}" dt="2023-05-11T06:42:45.604" v="59" actId="571"/>
          <ac:cxnSpMkLst>
            <pc:docMk/>
            <pc:sldMk cId="1017223750" sldId="258"/>
            <ac:cxnSpMk id="113" creationId="{E86ECC45-C275-1336-4833-062A6ED35364}"/>
          </ac:cxnSpMkLst>
        </pc:cxnChg>
      </pc:sldChg>
      <pc:sldChg chg="addSp delSp modSp mod">
        <pc:chgData name="Oren Lauterman" userId="b0673f9a-cb6f-4428-afd8-9780a23be7c9" providerId="ADAL" clId="{7B7B6F35-06A7-4782-B838-36C25F4F8685}" dt="2023-05-14T08:33:32.867" v="733" actId="20577"/>
        <pc:sldMkLst>
          <pc:docMk/>
          <pc:sldMk cId="2460804871" sldId="259"/>
        </pc:sldMkLst>
        <pc:spChg chg="add mod">
          <ac:chgData name="Oren Lauterman" userId="b0673f9a-cb6f-4428-afd8-9780a23be7c9" providerId="ADAL" clId="{7B7B6F35-06A7-4782-B838-36C25F4F8685}" dt="2023-05-14T08:08:55.553" v="622" actId="14100"/>
          <ac:spMkLst>
            <pc:docMk/>
            <pc:sldMk cId="2460804871" sldId="259"/>
            <ac:spMk id="2" creationId="{7F8A67AE-DE93-E0CD-10BF-06CEACC05337}"/>
          </ac:spMkLst>
        </pc:spChg>
        <pc:spChg chg="add mod">
          <ac:chgData name="Oren Lauterman" userId="b0673f9a-cb6f-4428-afd8-9780a23be7c9" providerId="ADAL" clId="{7B7B6F35-06A7-4782-B838-36C25F4F8685}" dt="2023-05-14T08:01:41.520" v="580" actId="1076"/>
          <ac:spMkLst>
            <pc:docMk/>
            <pc:sldMk cId="2460804871" sldId="259"/>
            <ac:spMk id="3" creationId="{D5B909D8-627A-EA07-86EB-F08841C97EBE}"/>
          </ac:spMkLst>
        </pc:spChg>
        <pc:spChg chg="add mod">
          <ac:chgData name="Oren Lauterman" userId="b0673f9a-cb6f-4428-afd8-9780a23be7c9" providerId="ADAL" clId="{7B7B6F35-06A7-4782-B838-36C25F4F8685}" dt="2023-05-14T08:02:31.803" v="605" actId="1035"/>
          <ac:spMkLst>
            <pc:docMk/>
            <pc:sldMk cId="2460804871" sldId="259"/>
            <ac:spMk id="4" creationId="{ED07CEDC-6623-14C4-AFB0-5811420CC86E}"/>
          </ac:spMkLst>
        </pc:spChg>
        <pc:spChg chg="add mod">
          <ac:chgData name="Oren Lauterman" userId="b0673f9a-cb6f-4428-afd8-9780a23be7c9" providerId="ADAL" clId="{7B7B6F35-06A7-4782-B838-36C25F4F8685}" dt="2023-05-14T08:05:44.165" v="619" actId="313"/>
          <ac:spMkLst>
            <pc:docMk/>
            <pc:sldMk cId="2460804871" sldId="259"/>
            <ac:spMk id="7" creationId="{D352981B-C07E-2085-ACE8-41A3C2B71116}"/>
          </ac:spMkLst>
        </pc:spChg>
        <pc:spChg chg="add mod">
          <ac:chgData name="Oren Lauterman" userId="b0673f9a-cb6f-4428-afd8-9780a23be7c9" providerId="ADAL" clId="{7B7B6F35-06A7-4782-B838-36C25F4F8685}" dt="2023-05-14T08:33:32.867" v="733" actId="20577"/>
          <ac:spMkLst>
            <pc:docMk/>
            <pc:sldMk cId="2460804871" sldId="259"/>
            <ac:spMk id="8" creationId="{50BA691A-C87C-C404-FC2A-84233CCC87ED}"/>
          </ac:spMkLst>
        </pc:spChg>
        <pc:spChg chg="add mod ord">
          <ac:chgData name="Oren Lauterman" userId="b0673f9a-cb6f-4428-afd8-9780a23be7c9" providerId="ADAL" clId="{7B7B6F35-06A7-4782-B838-36C25F4F8685}" dt="2023-05-14T08:19:30.156" v="707" actId="164"/>
          <ac:spMkLst>
            <pc:docMk/>
            <pc:sldMk cId="2460804871" sldId="259"/>
            <ac:spMk id="19" creationId="{9C00A7FC-35F0-8E3D-090A-480027810282}"/>
          </ac:spMkLst>
        </pc:spChg>
        <pc:spChg chg="mod">
          <ac:chgData name="Oren Lauterman" userId="b0673f9a-cb6f-4428-afd8-9780a23be7c9" providerId="ADAL" clId="{7B7B6F35-06A7-4782-B838-36C25F4F8685}" dt="2023-05-14T08:02:25.037" v="585" actId="1076"/>
          <ac:spMkLst>
            <pc:docMk/>
            <pc:sldMk cId="2460804871" sldId="259"/>
            <ac:spMk id="24" creationId="{8E74A829-7FCC-FD99-B5E8-C2C9FF1167F8}"/>
          </ac:spMkLst>
        </pc:spChg>
        <pc:spChg chg="mod">
          <ac:chgData name="Oren Lauterman" userId="b0673f9a-cb6f-4428-afd8-9780a23be7c9" providerId="ADAL" clId="{7B7B6F35-06A7-4782-B838-36C25F4F8685}" dt="2023-05-14T08:02:31.803" v="605" actId="1035"/>
          <ac:spMkLst>
            <pc:docMk/>
            <pc:sldMk cId="2460804871" sldId="259"/>
            <ac:spMk id="27" creationId="{69DAB5E9-1877-A8F3-4EB8-DC944A71EF49}"/>
          </ac:spMkLst>
        </pc:spChg>
        <pc:spChg chg="mod">
          <ac:chgData name="Oren Lauterman" userId="b0673f9a-cb6f-4428-afd8-9780a23be7c9" providerId="ADAL" clId="{7B7B6F35-06A7-4782-B838-36C25F4F8685}" dt="2023-05-14T08:02:31.803" v="605" actId="1035"/>
          <ac:spMkLst>
            <pc:docMk/>
            <pc:sldMk cId="2460804871" sldId="259"/>
            <ac:spMk id="28" creationId="{F7EB9F28-7FFF-077B-E93C-59CCA4D71DAE}"/>
          </ac:spMkLst>
        </pc:spChg>
        <pc:grpChg chg="add mod">
          <ac:chgData name="Oren Lauterman" userId="b0673f9a-cb6f-4428-afd8-9780a23be7c9" providerId="ADAL" clId="{7B7B6F35-06A7-4782-B838-36C25F4F8685}" dt="2023-05-14T08:19:30.156" v="707" actId="164"/>
          <ac:grpSpMkLst>
            <pc:docMk/>
            <pc:sldMk cId="2460804871" sldId="259"/>
            <ac:grpSpMk id="10" creationId="{359B7BF2-0DA4-5926-8398-A9016E441AFF}"/>
          </ac:grpSpMkLst>
        </pc:grpChg>
        <pc:grpChg chg="add mod">
          <ac:chgData name="Oren Lauterman" userId="b0673f9a-cb6f-4428-afd8-9780a23be7c9" providerId="ADAL" clId="{7B7B6F35-06A7-4782-B838-36C25F4F8685}" dt="2023-05-14T08:19:30.156" v="707" actId="164"/>
          <ac:grpSpMkLst>
            <pc:docMk/>
            <pc:sldMk cId="2460804871" sldId="259"/>
            <ac:grpSpMk id="20" creationId="{FBE10C25-5C59-5C03-9F89-7AB943A9F418}"/>
          </ac:grpSpMkLst>
        </pc:grpChg>
        <pc:picChg chg="mod">
          <ac:chgData name="Oren Lauterman" userId="b0673f9a-cb6f-4428-afd8-9780a23be7c9" providerId="ADAL" clId="{7B7B6F35-06A7-4782-B838-36C25F4F8685}" dt="2023-05-14T08:19:09.200" v="705" actId="1076"/>
          <ac:picMkLst>
            <pc:docMk/>
            <pc:sldMk cId="2460804871" sldId="259"/>
            <ac:picMk id="11" creationId="{29AAE69F-A447-78BE-CA8E-CCEAD47B4F48}"/>
          </ac:picMkLst>
        </pc:picChg>
        <pc:picChg chg="mod">
          <ac:chgData name="Oren Lauterman" userId="b0673f9a-cb6f-4428-afd8-9780a23be7c9" providerId="ADAL" clId="{7B7B6F35-06A7-4782-B838-36C25F4F8685}" dt="2023-05-14T08:19:09.200" v="705" actId="1076"/>
          <ac:picMkLst>
            <pc:docMk/>
            <pc:sldMk cId="2460804871" sldId="259"/>
            <ac:picMk id="14" creationId="{636127D7-E902-482A-36DA-1EEFEF384C63}"/>
          </ac:picMkLst>
        </pc:picChg>
        <pc:picChg chg="mod">
          <ac:chgData name="Oren Lauterman" userId="b0673f9a-cb6f-4428-afd8-9780a23be7c9" providerId="ADAL" clId="{7B7B6F35-06A7-4782-B838-36C25F4F8685}" dt="2023-05-14T08:02:31.803" v="605" actId="1035"/>
          <ac:picMkLst>
            <pc:docMk/>
            <pc:sldMk cId="2460804871" sldId="259"/>
            <ac:picMk id="15" creationId="{6ECF4019-870E-6617-BFF2-468989006442}"/>
          </ac:picMkLst>
        </pc:picChg>
        <pc:picChg chg="mod">
          <ac:chgData name="Oren Lauterman" userId="b0673f9a-cb6f-4428-afd8-9780a23be7c9" providerId="ADAL" clId="{7B7B6F35-06A7-4782-B838-36C25F4F8685}" dt="2023-05-14T08:19:09.200" v="705" actId="1076"/>
          <ac:picMkLst>
            <pc:docMk/>
            <pc:sldMk cId="2460804871" sldId="259"/>
            <ac:picMk id="16" creationId="{243ECE0D-254E-17B0-6E97-B414F191B4D8}"/>
          </ac:picMkLst>
        </pc:picChg>
        <pc:picChg chg="mod">
          <ac:chgData name="Oren Lauterman" userId="b0673f9a-cb6f-4428-afd8-9780a23be7c9" providerId="ADAL" clId="{7B7B6F35-06A7-4782-B838-36C25F4F8685}" dt="2023-05-14T08:19:09.200" v="705" actId="1076"/>
          <ac:picMkLst>
            <pc:docMk/>
            <pc:sldMk cId="2460804871" sldId="259"/>
            <ac:picMk id="18" creationId="{C5309305-B4B1-A092-F562-62436A6F090C}"/>
          </ac:picMkLst>
        </pc:picChg>
        <pc:picChg chg="del mod">
          <ac:chgData name="Oren Lauterman" userId="b0673f9a-cb6f-4428-afd8-9780a23be7c9" providerId="ADAL" clId="{7B7B6F35-06A7-4782-B838-36C25F4F8685}" dt="2023-05-14T08:01:44.481" v="581" actId="478"/>
          <ac:picMkLst>
            <pc:docMk/>
            <pc:sldMk cId="2460804871" sldId="259"/>
            <ac:picMk id="26" creationId="{816776A6-85F3-E439-2D06-15D56CD86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FE3C-4DEE-88F2-70F2-2C86782CB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0" y="6285233"/>
            <a:ext cx="3840480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7B6C5-06B6-6739-1ABB-94155A876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0" y="20171413"/>
            <a:ext cx="384048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3B3B-C467-4647-33B1-A82BCCF1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B487-3E74-52FB-46C8-52D28DCF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7922-C94A-9BDC-536F-D81B177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3045-B8FC-01C6-7C89-B5B94F7D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A64F3-44A4-1978-0FE5-9CFD80915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D3C3-F70C-5628-846B-42A46638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7229-6699-A376-F8D5-67325336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A92E2-5799-5F8D-C376-27F955B1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1800D-510D-F40F-DE56-02DEC460D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6644580" y="2044700"/>
            <a:ext cx="1104138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369F7-ACC1-692A-94B5-30607BB45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520440" y="2044700"/>
            <a:ext cx="3248406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AE90-D8CB-07CC-668C-5876F23C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7EA3-69AD-7EB1-F177-E28EA2E6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A3202-5264-B8E6-4EFC-3547429F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FFCC-E35F-3DB8-693B-F06736BA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5CAC-171D-9450-05F5-392956F0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ADE9-F498-643C-B694-5F3BD88F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C5EE-D5E5-1382-BE2B-E2530A22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1377-870E-C72C-47A3-F23E04FA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90F5-467D-562F-734A-038056A5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70" y="9574536"/>
            <a:ext cx="4416552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3196-5266-58A4-9495-A5E168B8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93770" y="25700996"/>
            <a:ext cx="4416552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A9AB-6B4D-A1E0-7FFA-9FBC7722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C897-B169-F082-8F0E-2C76F640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E4D8-30FB-2842-3173-9E992F2D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2F3E-4418-FACE-789C-27E9C5AC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24B7-E239-9416-AAD6-9553B468F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04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18533-3CB8-3B80-3325-C48339B4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3240" y="10223500"/>
            <a:ext cx="217627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17EE1-E10D-C6CF-B6C4-0EFADB6C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BD181-1E67-AB17-B67D-1FB77E70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F3CAA-CBBC-14DC-64F3-2EF691BD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FF80-D79B-59DB-DDB9-15E7E82A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110" y="2044703"/>
            <a:ext cx="44165520" cy="74231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EDB0B-E843-9F73-1D58-981002A39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7112" y="9414513"/>
            <a:ext cx="21662705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47B51-06AB-7C1F-660C-28A7D0163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27112" y="14028420"/>
            <a:ext cx="21662705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05A5B-3C7D-C36D-74E7-1C3D59C8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923240" y="9414513"/>
            <a:ext cx="21769390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9DBF7-35E3-7C33-1C1C-43A8A10F9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5923240" y="14028420"/>
            <a:ext cx="21769390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30E3-BF17-D1BE-2735-B1242CA3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D4411-92FF-6C8E-E86F-64358DB6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FAE5F-BF6E-34F6-5437-E8D0D62B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E916-73D2-8C1C-929B-67E16BB3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4C301-C5C2-E926-C72C-14CC6D80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D98A9-B80E-E2E5-9C22-4C5CEE0D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C36A2-975A-D796-E3C5-017F7A79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1AA5B-F0DB-B1C4-E9E7-2B3EB26A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E0D74-AA28-518D-6858-877E7A15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A5CDB-1FC5-E3CC-BF0C-0ACC67DB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6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82EF-D8E3-A46D-EE24-B2C7F9BF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112" y="2560320"/>
            <a:ext cx="16515395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15CD-B84C-DAC8-8924-ACFDF011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390" y="5529583"/>
            <a:ext cx="2592324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127BF-AAF4-7380-8D49-1BDE379D2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7112" y="11521440"/>
            <a:ext cx="16515395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BCD57-AC33-883B-6271-D7A67BD6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AD26-8D5C-3D55-3421-029B5E8F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0610D-5591-6292-E8AF-14CD9638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DA65-169E-C180-88A0-57BC82B8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112" y="2560320"/>
            <a:ext cx="16515395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4AF0F-4015-FC72-2634-DBC480EC5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1769390" y="5529583"/>
            <a:ext cx="25923240" cy="27292300"/>
          </a:xfrm>
        </p:spPr>
        <p:txBody>
          <a:bodyPr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A893-4186-1C30-F73D-6A71601E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7112" y="11521440"/>
            <a:ext cx="16515395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F9335-56CF-D580-F51D-FA665698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88808-18FE-DEFA-6F98-854F722B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A3D65-03D5-9E72-EDB9-8A89B7F2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5078C-8200-0920-5F7C-4CEB1E05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2044703"/>
            <a:ext cx="441655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7BB07-94C8-11A5-9597-BB623561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0440" y="10223500"/>
            <a:ext cx="441655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1769-0008-5FDB-67FA-E70ADA29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20440" y="35595563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723C-985D-454F-B63A-FC99B868859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B730-63D7-D021-F8D4-6C984733C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62120" y="35595563"/>
            <a:ext cx="172821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7AF6-47FF-0A90-B12F-10AB7068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164520" y="35595563"/>
            <a:ext cx="115214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896E3-0229-43CC-A23F-D8D964EAB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38D22AFA-CA46-8A07-1731-7EF319821635}"/>
              </a:ext>
            </a:extLst>
          </p:cNvPr>
          <p:cNvSpPr/>
          <p:nvPr/>
        </p:nvSpPr>
        <p:spPr>
          <a:xfrm>
            <a:off x="8547111" y="11226238"/>
            <a:ext cx="4140189" cy="943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1A8D17D-6E48-ACE6-67B8-71871DF9D54C}"/>
              </a:ext>
            </a:extLst>
          </p:cNvPr>
          <p:cNvSpPr txBox="1"/>
          <p:nvPr/>
        </p:nvSpPr>
        <p:spPr>
          <a:xfrm>
            <a:off x="8795679" y="14495631"/>
            <a:ext cx="3421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Ground Points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C1599-7B9E-B67A-864B-ACD6B4539FB7}"/>
              </a:ext>
            </a:extLst>
          </p:cNvPr>
          <p:cNvSpPr txBox="1"/>
          <p:nvPr/>
        </p:nvSpPr>
        <p:spPr>
          <a:xfrm>
            <a:off x="8795679" y="19275927"/>
            <a:ext cx="3050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Image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2A1C8C-35F1-D9C7-433C-DD0AE7B99928}"/>
              </a:ext>
            </a:extLst>
          </p:cNvPr>
          <p:cNvSpPr txBox="1"/>
          <p:nvPr/>
        </p:nvSpPr>
        <p:spPr>
          <a:xfrm>
            <a:off x="8909061" y="22663906"/>
            <a:ext cx="175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Images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3189E-712B-D5C5-80E5-5809C0F7F85D}"/>
              </a:ext>
            </a:extLst>
          </p:cNvPr>
          <p:cNvSpPr txBox="1"/>
          <p:nvPr/>
        </p:nvSpPr>
        <p:spPr>
          <a:xfrm>
            <a:off x="8707867" y="25304553"/>
            <a:ext cx="2151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Cameras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A9D5F9-1E8A-8BBC-738C-30A828487D23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11846514" y="13385338"/>
            <a:ext cx="9641886" cy="6244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454471-71A1-D959-E3DA-8113CC2E49E5}"/>
              </a:ext>
            </a:extLst>
          </p:cNvPr>
          <p:cNvGrpSpPr/>
          <p:nvPr/>
        </p:nvGrpSpPr>
        <p:grpSpPr>
          <a:xfrm>
            <a:off x="21488400" y="12913716"/>
            <a:ext cx="7010400" cy="4836554"/>
            <a:chOff x="21488400" y="14793316"/>
            <a:chExt cx="7010400" cy="4836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14F34C-7625-7F47-2208-5A6FE413DE0D}"/>
                </a:ext>
              </a:extLst>
            </p:cNvPr>
            <p:cNvSpPr/>
            <p:nvPr/>
          </p:nvSpPr>
          <p:spPr>
            <a:xfrm>
              <a:off x="21488400" y="14793316"/>
              <a:ext cx="7010400" cy="9432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 point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213A2E-3E84-DC3C-4F47-4E17B33FD48E}"/>
                </a:ext>
              </a:extLst>
            </p:cNvPr>
            <p:cNvSpPr txBox="1"/>
            <p:nvPr/>
          </p:nvSpPr>
          <p:spPr>
            <a:xfrm>
              <a:off x="23568362" y="17416693"/>
              <a:ext cx="22525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Image ID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F00CC4-4A83-40A0-D86E-4065AD344975}"/>
                </a:ext>
              </a:extLst>
            </p:cNvPr>
            <p:cNvSpPr txBox="1"/>
            <p:nvPr/>
          </p:nvSpPr>
          <p:spPr>
            <a:xfrm>
              <a:off x="23568362" y="16098289"/>
              <a:ext cx="2052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Point ID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9FAB37-E722-B145-F2ED-FAE1987E8FB1}"/>
                </a:ext>
              </a:extLst>
            </p:cNvPr>
            <p:cNvSpPr txBox="1"/>
            <p:nvPr/>
          </p:nvSpPr>
          <p:spPr>
            <a:xfrm>
              <a:off x="23333719" y="18921984"/>
              <a:ext cx="3648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2-D coordinates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62F7DF-9D60-6363-3AFB-7DF775BF63A5}"/>
              </a:ext>
            </a:extLst>
          </p:cNvPr>
          <p:cNvCxnSpPr>
            <a:cxnSpLocks/>
          </p:cNvCxnSpPr>
          <p:nvPr/>
        </p:nvCxnSpPr>
        <p:spPr>
          <a:xfrm flipV="1">
            <a:off x="11376022" y="4911850"/>
            <a:ext cx="10112378" cy="1021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776F92-E0C3-E0E0-4509-98804F2BC70B}"/>
              </a:ext>
            </a:extLst>
          </p:cNvPr>
          <p:cNvGrpSpPr/>
          <p:nvPr/>
        </p:nvGrpSpPr>
        <p:grpSpPr>
          <a:xfrm>
            <a:off x="21488400" y="4501649"/>
            <a:ext cx="7010400" cy="4836554"/>
            <a:chOff x="21488400" y="14793316"/>
            <a:chExt cx="7010400" cy="4836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162EC5-3C6D-D0E0-374C-7B96AD71A432}"/>
                </a:ext>
              </a:extLst>
            </p:cNvPr>
            <p:cNvSpPr/>
            <p:nvPr/>
          </p:nvSpPr>
          <p:spPr>
            <a:xfrm>
              <a:off x="21488400" y="14793316"/>
              <a:ext cx="7010400" cy="9432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Ground point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D839E6-3D97-CC85-485F-00874C1FF745}"/>
                </a:ext>
              </a:extLst>
            </p:cNvPr>
            <p:cNvSpPr txBox="1"/>
            <p:nvPr/>
          </p:nvSpPr>
          <p:spPr>
            <a:xfrm>
              <a:off x="23602070" y="17570767"/>
              <a:ext cx="4132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Type (control, tie)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DA2E56-8C9C-7DDF-6680-1BFC6E595F1A}"/>
                </a:ext>
              </a:extLst>
            </p:cNvPr>
            <p:cNvSpPr txBox="1"/>
            <p:nvPr/>
          </p:nvSpPr>
          <p:spPr>
            <a:xfrm>
              <a:off x="23551035" y="16360103"/>
              <a:ext cx="2052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Point ID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9F91B0-D08A-FF97-5F9B-9041A2A62F65}"/>
                </a:ext>
              </a:extLst>
            </p:cNvPr>
            <p:cNvSpPr txBox="1"/>
            <p:nvPr/>
          </p:nvSpPr>
          <p:spPr>
            <a:xfrm>
              <a:off x="23514737" y="18921984"/>
              <a:ext cx="3648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3-D coordinates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4C71D8-15D6-1E6A-5D18-2D59E9BA9459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10859418" y="20939621"/>
            <a:ext cx="10669325" cy="212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43D31FC-6338-8AA2-365A-5073FD172DB2}"/>
              </a:ext>
            </a:extLst>
          </p:cNvPr>
          <p:cNvGrpSpPr/>
          <p:nvPr/>
        </p:nvGrpSpPr>
        <p:grpSpPr>
          <a:xfrm>
            <a:off x="21528743" y="20467999"/>
            <a:ext cx="7010400" cy="4528364"/>
            <a:chOff x="21528743" y="20467999"/>
            <a:chExt cx="7010400" cy="452836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BD20A3-EB31-9D45-E745-01430A1CDF81}"/>
                </a:ext>
              </a:extLst>
            </p:cNvPr>
            <p:cNvGrpSpPr/>
            <p:nvPr/>
          </p:nvGrpSpPr>
          <p:grpSpPr>
            <a:xfrm>
              <a:off x="21528743" y="20467999"/>
              <a:ext cx="7010400" cy="3410764"/>
              <a:chOff x="21488400" y="14793316"/>
              <a:chExt cx="7010400" cy="341076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BB1C2F8-673D-8520-C594-5DEF0AEF745C}"/>
                  </a:ext>
                </a:extLst>
              </p:cNvPr>
              <p:cNvSpPr/>
              <p:nvPr/>
            </p:nvSpPr>
            <p:spPr>
              <a:xfrm>
                <a:off x="21488400" y="14793316"/>
                <a:ext cx="7010400" cy="9432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Image</a:t>
                </a:r>
                <a:endParaRPr lang="en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13A515-0B4E-C5B6-65D6-A1E15957D737}"/>
                  </a:ext>
                </a:extLst>
              </p:cNvPr>
              <p:cNvSpPr txBox="1"/>
              <p:nvPr/>
            </p:nvSpPr>
            <p:spPr>
              <a:xfrm>
                <a:off x="23826987" y="16327504"/>
                <a:ext cx="22525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effectLst/>
                    <a:latin typeface="Times New Roman" panose="02020603050405020304" pitchFamily="18" charset="0"/>
                    <a:ea typeface="PMingLiU" panose="02020500000000000000" pitchFamily="18" charset="-120"/>
                  </a:rPr>
                  <a:t>Image ID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212D701-74CD-50FF-B7DD-67778DD4E4E1}"/>
                  </a:ext>
                </a:extLst>
              </p:cNvPr>
              <p:cNvSpPr txBox="1"/>
              <p:nvPr/>
            </p:nvSpPr>
            <p:spPr>
              <a:xfrm>
                <a:off x="23826987" y="17496194"/>
                <a:ext cx="1237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EOP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408AC63-0425-37E1-FF7A-DF30A9D5BF58}"/>
                </a:ext>
              </a:extLst>
            </p:cNvPr>
            <p:cNvSpPr txBox="1"/>
            <p:nvPr/>
          </p:nvSpPr>
          <p:spPr>
            <a:xfrm>
              <a:off x="23867330" y="24288477"/>
              <a:ext cx="2650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Camera ID</a:t>
              </a:r>
              <a:endPara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C6015C-1062-CA1D-7F9C-EAAE06A39501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859418" y="25799127"/>
            <a:ext cx="11050048" cy="277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A66A13-B20C-6E21-3D5C-07466C552EC1}"/>
              </a:ext>
            </a:extLst>
          </p:cNvPr>
          <p:cNvGrpSpPr/>
          <p:nvPr/>
        </p:nvGrpSpPr>
        <p:grpSpPr>
          <a:xfrm>
            <a:off x="21909466" y="28103358"/>
            <a:ext cx="7010400" cy="7044414"/>
            <a:chOff x="21528743" y="20467999"/>
            <a:chExt cx="7010400" cy="704441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475F4D-0DE9-EDFC-19C0-3D1607F034E5}"/>
                </a:ext>
              </a:extLst>
            </p:cNvPr>
            <p:cNvGrpSpPr/>
            <p:nvPr/>
          </p:nvGrpSpPr>
          <p:grpSpPr>
            <a:xfrm>
              <a:off x="21528743" y="20467999"/>
              <a:ext cx="7010400" cy="7044414"/>
              <a:chOff x="21488400" y="14793316"/>
              <a:chExt cx="7010400" cy="704441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FCC4B5-C512-F3DF-BBB3-FABD8E04275F}"/>
                  </a:ext>
                </a:extLst>
              </p:cNvPr>
              <p:cNvSpPr/>
              <p:nvPr/>
            </p:nvSpPr>
            <p:spPr>
              <a:xfrm>
                <a:off x="21488400" y="14793316"/>
                <a:ext cx="7010400" cy="9432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Camera</a:t>
                </a:r>
                <a:endParaRPr lang="en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0A41F01-EB8A-BE1F-9A46-DB05F09F6D9E}"/>
                  </a:ext>
                </a:extLst>
              </p:cNvPr>
              <p:cNvSpPr txBox="1"/>
              <p:nvPr/>
            </p:nvSpPr>
            <p:spPr>
              <a:xfrm>
                <a:off x="23826987" y="17496194"/>
                <a:ext cx="25939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Sensor size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C4F2693-2D38-8F65-5DE0-D64148FEFCF1}"/>
                  </a:ext>
                </a:extLst>
              </p:cNvPr>
              <p:cNvSpPr txBox="1"/>
              <p:nvPr/>
            </p:nvSpPr>
            <p:spPr>
              <a:xfrm>
                <a:off x="23931131" y="18672379"/>
                <a:ext cx="28777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Focal length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629E60A-7080-0BBF-86CA-B8D30E640FA1}"/>
                  </a:ext>
                </a:extLst>
              </p:cNvPr>
              <p:cNvSpPr txBox="1"/>
              <p:nvPr/>
            </p:nvSpPr>
            <p:spPr>
              <a:xfrm>
                <a:off x="23976099" y="19892600"/>
                <a:ext cx="3477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Principal point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95CBDCE-4E41-23C7-D486-85AA08C53429}"/>
                  </a:ext>
                </a:extLst>
              </p:cNvPr>
              <p:cNvSpPr txBox="1"/>
              <p:nvPr/>
            </p:nvSpPr>
            <p:spPr>
              <a:xfrm>
                <a:off x="23931131" y="21129844"/>
                <a:ext cx="37080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Lens distortions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6CB4EB8-EA5C-F17C-5476-977530B7B326}"/>
                </a:ext>
              </a:extLst>
            </p:cNvPr>
            <p:cNvSpPr txBox="1"/>
            <p:nvPr/>
          </p:nvSpPr>
          <p:spPr>
            <a:xfrm>
              <a:off x="23780127" y="21960380"/>
              <a:ext cx="2650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Camera ID</a:t>
              </a:r>
              <a:endPara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8596669-5D26-0646-6BD9-A733F7BB0617}"/>
              </a:ext>
            </a:extLst>
          </p:cNvPr>
          <p:cNvSpPr/>
          <p:nvPr/>
        </p:nvSpPr>
        <p:spPr>
          <a:xfrm>
            <a:off x="16833973" y="647745"/>
            <a:ext cx="14255627" cy="2843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Structures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2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38D22AFA-CA46-8A07-1731-7EF319821635}"/>
              </a:ext>
            </a:extLst>
          </p:cNvPr>
          <p:cNvSpPr/>
          <p:nvPr/>
        </p:nvSpPr>
        <p:spPr>
          <a:xfrm>
            <a:off x="4286373" y="6169155"/>
            <a:ext cx="4140189" cy="943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</a:t>
            </a:r>
            <a:endParaRPr lang="en-IL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454471-71A1-D959-E3DA-8113CC2E49E5}"/>
              </a:ext>
            </a:extLst>
          </p:cNvPr>
          <p:cNvGrpSpPr/>
          <p:nvPr/>
        </p:nvGrpSpPr>
        <p:grpSpPr>
          <a:xfrm>
            <a:off x="41428067" y="29113823"/>
            <a:ext cx="7010400" cy="4836554"/>
            <a:chOff x="21488400" y="14793316"/>
            <a:chExt cx="7010400" cy="48365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14F34C-7625-7F47-2208-5A6FE413DE0D}"/>
                </a:ext>
              </a:extLst>
            </p:cNvPr>
            <p:cNvSpPr/>
            <p:nvPr/>
          </p:nvSpPr>
          <p:spPr>
            <a:xfrm>
              <a:off x="21488400" y="14793316"/>
              <a:ext cx="7010400" cy="9432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 point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213A2E-3E84-DC3C-4F47-4E17B33FD48E}"/>
                </a:ext>
              </a:extLst>
            </p:cNvPr>
            <p:cNvSpPr txBox="1"/>
            <p:nvPr/>
          </p:nvSpPr>
          <p:spPr>
            <a:xfrm>
              <a:off x="23568362" y="17416693"/>
              <a:ext cx="22525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Image ID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F00CC4-4A83-40A0-D86E-4065AD344975}"/>
                </a:ext>
              </a:extLst>
            </p:cNvPr>
            <p:cNvSpPr txBox="1"/>
            <p:nvPr/>
          </p:nvSpPr>
          <p:spPr>
            <a:xfrm>
              <a:off x="23568362" y="16098289"/>
              <a:ext cx="2052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Point ID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9FAB37-E722-B145-F2ED-FAE1987E8FB1}"/>
                </a:ext>
              </a:extLst>
            </p:cNvPr>
            <p:cNvSpPr txBox="1"/>
            <p:nvPr/>
          </p:nvSpPr>
          <p:spPr>
            <a:xfrm>
              <a:off x="23333719" y="18921984"/>
              <a:ext cx="3648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2-D coordinates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776F92-E0C3-E0E0-4509-98804F2BC70B}"/>
              </a:ext>
            </a:extLst>
          </p:cNvPr>
          <p:cNvGrpSpPr/>
          <p:nvPr/>
        </p:nvGrpSpPr>
        <p:grpSpPr>
          <a:xfrm>
            <a:off x="18330435" y="28119289"/>
            <a:ext cx="7010400" cy="4836554"/>
            <a:chOff x="21488400" y="14793316"/>
            <a:chExt cx="7010400" cy="483655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162EC5-3C6D-D0E0-374C-7B96AD71A432}"/>
                </a:ext>
              </a:extLst>
            </p:cNvPr>
            <p:cNvSpPr/>
            <p:nvPr/>
          </p:nvSpPr>
          <p:spPr>
            <a:xfrm>
              <a:off x="21488400" y="14793316"/>
              <a:ext cx="7010400" cy="9432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Ground point</a:t>
              </a:r>
              <a:endParaRPr lang="en-IL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D839E6-3D97-CC85-485F-00874C1FF745}"/>
                </a:ext>
              </a:extLst>
            </p:cNvPr>
            <p:cNvSpPr txBox="1"/>
            <p:nvPr/>
          </p:nvSpPr>
          <p:spPr>
            <a:xfrm>
              <a:off x="23602070" y="17570767"/>
              <a:ext cx="41328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Type (control, tie)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DA2E56-8C9C-7DDF-6680-1BFC6E595F1A}"/>
                </a:ext>
              </a:extLst>
            </p:cNvPr>
            <p:cNvSpPr txBox="1"/>
            <p:nvPr/>
          </p:nvSpPr>
          <p:spPr>
            <a:xfrm>
              <a:off x="23551035" y="16360103"/>
              <a:ext cx="2052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Point ID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9F91B0-D08A-FF97-5F9B-9041A2A62F65}"/>
                </a:ext>
              </a:extLst>
            </p:cNvPr>
            <p:cNvSpPr txBox="1"/>
            <p:nvPr/>
          </p:nvSpPr>
          <p:spPr>
            <a:xfrm>
              <a:off x="23514737" y="18921984"/>
              <a:ext cx="36487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rPr>
                <a:t>3-D coordinates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7BB1C2F8-673D-8520-C594-5DEF0AEF745C}"/>
              </a:ext>
            </a:extLst>
          </p:cNvPr>
          <p:cNvSpPr/>
          <p:nvPr/>
        </p:nvSpPr>
        <p:spPr>
          <a:xfrm>
            <a:off x="27724392" y="5955519"/>
            <a:ext cx="7010400" cy="943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  <a:endParaRPr lang="en-IL" dirty="0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A66A13-B20C-6E21-3D5C-07466C552EC1}"/>
              </a:ext>
            </a:extLst>
          </p:cNvPr>
          <p:cNvGrpSpPr/>
          <p:nvPr/>
        </p:nvGrpSpPr>
        <p:grpSpPr>
          <a:xfrm>
            <a:off x="26458600" y="27913653"/>
            <a:ext cx="7010400" cy="7044414"/>
            <a:chOff x="21528743" y="20467999"/>
            <a:chExt cx="7010400" cy="704441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475F4D-0DE9-EDFC-19C0-3D1607F034E5}"/>
                </a:ext>
              </a:extLst>
            </p:cNvPr>
            <p:cNvGrpSpPr/>
            <p:nvPr/>
          </p:nvGrpSpPr>
          <p:grpSpPr>
            <a:xfrm>
              <a:off x="21528743" y="20467999"/>
              <a:ext cx="7010400" cy="7044414"/>
              <a:chOff x="21488400" y="14793316"/>
              <a:chExt cx="7010400" cy="7044414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0FCC4B5-C512-F3DF-BBB3-FABD8E04275F}"/>
                  </a:ext>
                </a:extLst>
              </p:cNvPr>
              <p:cNvSpPr/>
              <p:nvPr/>
            </p:nvSpPr>
            <p:spPr>
              <a:xfrm>
                <a:off x="21488400" y="14793316"/>
                <a:ext cx="7010400" cy="94324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Camera</a:t>
                </a:r>
                <a:endParaRPr lang="en-I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0A41F01-EB8A-BE1F-9A46-DB05F09F6D9E}"/>
                  </a:ext>
                </a:extLst>
              </p:cNvPr>
              <p:cNvSpPr txBox="1"/>
              <p:nvPr/>
            </p:nvSpPr>
            <p:spPr>
              <a:xfrm>
                <a:off x="23826987" y="17496194"/>
                <a:ext cx="259398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Sensor size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C4F2693-2D38-8F65-5DE0-D64148FEFCF1}"/>
                  </a:ext>
                </a:extLst>
              </p:cNvPr>
              <p:cNvSpPr txBox="1"/>
              <p:nvPr/>
            </p:nvSpPr>
            <p:spPr>
              <a:xfrm>
                <a:off x="23931131" y="18672379"/>
                <a:ext cx="287771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Focal length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629E60A-7080-0BBF-86CA-B8D30E640FA1}"/>
                  </a:ext>
                </a:extLst>
              </p:cNvPr>
              <p:cNvSpPr txBox="1"/>
              <p:nvPr/>
            </p:nvSpPr>
            <p:spPr>
              <a:xfrm>
                <a:off x="23976099" y="19892600"/>
                <a:ext cx="3477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Principal point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95CBDCE-4E41-23C7-D486-85AA08C53429}"/>
                  </a:ext>
                </a:extLst>
              </p:cNvPr>
              <p:cNvSpPr txBox="1"/>
              <p:nvPr/>
            </p:nvSpPr>
            <p:spPr>
              <a:xfrm>
                <a:off x="23931131" y="21129844"/>
                <a:ext cx="37080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kern="0" dirty="0">
                    <a:latin typeface="Times New Roman" panose="02020603050405020304" pitchFamily="18" charset="0"/>
                    <a:ea typeface="PMingLiU" panose="02020500000000000000" pitchFamily="18" charset="-120"/>
                  </a:rPr>
                  <a:t>Lens distortions</a:t>
                </a:r>
                <a:endParaRPr lang="en-US" sz="4000" b="1" kern="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6CB4EB8-EA5C-F17C-5476-977530B7B326}"/>
                </a:ext>
              </a:extLst>
            </p:cNvPr>
            <p:cNvSpPr txBox="1"/>
            <p:nvPr/>
          </p:nvSpPr>
          <p:spPr>
            <a:xfrm>
              <a:off x="23780127" y="21960380"/>
              <a:ext cx="26500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kern="0" dirty="0">
                  <a:latin typeface="Times New Roman" panose="02020603050405020304" pitchFamily="18" charset="0"/>
                  <a:ea typeface="PMingLiU" panose="02020500000000000000" pitchFamily="18" charset="-120"/>
                </a:rPr>
                <a:t>Camera ID</a:t>
              </a:r>
              <a:endPara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E6AF0D-C55B-7468-095F-DC4CE3E60AAD}"/>
              </a:ext>
            </a:extLst>
          </p:cNvPr>
          <p:cNvSpPr txBox="1"/>
          <p:nvPr/>
        </p:nvSpPr>
        <p:spPr>
          <a:xfrm>
            <a:off x="27681792" y="8230988"/>
            <a:ext cx="20933295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3-D rotation matrix computation</a:t>
            </a:r>
          </a:p>
          <a:p>
            <a:endParaRPr lang="en-US" sz="4000" b="1" kern="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Back projection methods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Image coordinates computation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Required also for bundle adjustment computation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endParaRPr lang="en-US" sz="4000" b="1" kern="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Forward projection methods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Ground coordinates computation from a single image with known 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elevation model</a:t>
            </a:r>
          </a:p>
          <a:p>
            <a:pPr marL="4872838" lvl="2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Constant value, simulated elevation model, simulated specific elevations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Ground coordinates from two or more images</a:t>
            </a:r>
          </a:p>
          <a:p>
            <a:pPr marL="4872838" lvl="2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Ray intersection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1727-F750-0E07-C7A4-F988CC3A3FAA}"/>
              </a:ext>
            </a:extLst>
          </p:cNvPr>
          <p:cNvSpPr/>
          <p:nvPr/>
        </p:nvSpPr>
        <p:spPr>
          <a:xfrm>
            <a:off x="16833973" y="647745"/>
            <a:ext cx="14255627" cy="28435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Functionality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DCED0-0ABE-68BD-0D99-1D6F98EBAC17}"/>
              </a:ext>
            </a:extLst>
          </p:cNvPr>
          <p:cNvSpPr txBox="1"/>
          <p:nvPr/>
        </p:nvSpPr>
        <p:spPr>
          <a:xfrm>
            <a:off x="3663287" y="8064995"/>
            <a:ext cx="156917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Simulate block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Define locations/pattern for new tie points on every image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Project locations to ground</a:t>
            </a:r>
          </a:p>
          <a:p>
            <a:pPr marL="2722169" lvl="1" indent="-571500">
              <a:buFont typeface="Arial" panose="020B0604020202020204" pitchFamily="34" charset="0"/>
              <a:buChar char="•"/>
            </a:pPr>
            <a:r>
              <a:rPr lang="en-US" sz="4000" b="1" kern="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Re-project to all overlapping images</a:t>
            </a:r>
          </a:p>
        </p:txBody>
      </p:sp>
    </p:spTree>
    <p:extLst>
      <p:ext uri="{BB962C8B-B14F-4D97-AF65-F5344CB8AC3E}">
        <p14:creationId xmlns:p14="http://schemas.microsoft.com/office/powerpoint/2010/main" val="217109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163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Oren Lauterman</dc:creator>
  <cp:lastModifiedBy>Oren Lauterman</cp:lastModifiedBy>
  <cp:revision>1</cp:revision>
  <dcterms:created xsi:type="dcterms:W3CDTF">2023-05-03T07:28:42Z</dcterms:created>
  <dcterms:modified xsi:type="dcterms:W3CDTF">2023-05-14T11:14:36Z</dcterms:modified>
</cp:coreProperties>
</file>