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0EED-F33C-AA0F-3DFD-2E855E2AA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2E419-7AA6-40B3-6B17-93F6E979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610D-6CF8-747B-0D8E-C87AC3D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AC80-A63A-BCEB-A4D4-7A43FFF2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B14E-EB48-A5E6-5945-106027BE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3B-1953-F5E0-21DB-1533BB7E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013D2-18A0-79B0-4C06-600962A7E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8C94-DF8B-B7DB-43A6-9157EA99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193-A3BF-0DB0-6F33-69EAF196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2115-321E-B75C-0A54-E2BFA51A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60024-A463-5E67-1444-EABFD6712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6AC8A-7414-3ED9-8AAA-D32C1C81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BAA0-9778-EF15-906F-4CD7EE4E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ABD8-A3FA-529F-BB0B-6FF90F52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CE9E-07B1-4A63-35AF-8D9161D3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7A98-176E-EDC9-DAA1-39824DCB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A16F-19AF-EE09-312B-86461378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BA5F-8DE0-63CD-988E-CFB6AA33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9054-D8E2-868A-C0D1-3C1815B6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8544-B6DF-5B80-EF05-E0A22747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3A75-B3EF-779C-8B2F-B0A9F4CE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363C2-FF28-4E42-F17A-42E3BF88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A287-C21C-7C54-2DEF-53099F12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2C77-3731-2D2B-79C5-E8FCA93C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76CF-B40A-45A5-B60F-A72382FA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14C7-BDC5-1886-A784-594B63A5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EE90-A36E-9946-E5D6-DC0295379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CDB48-84E0-E91B-50B1-47B76149C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5281-B5D1-ED6D-AB3D-88E60BC8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DB80A-5505-2099-7015-CABCF9F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29422-4F56-F812-E96A-6E337F53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E1A2-4A1F-7620-2ADC-734503D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A54C8-A879-CED2-8223-04D22BE7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76A4-E1A1-6D4C-952A-15DDCDEA3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74765-211C-DA6B-8FE1-BAD4E7B2D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12E8E-5286-2F6A-3798-14EDDE2F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4B263-CF30-6A08-31EC-D00064E6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B131C-ABA1-6E18-0822-3A5DACBE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B06F4-D15C-2213-F957-B6E36F04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F806-7697-464F-F7C3-EAFCCBE7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9B4AF-4CD1-DB60-9857-1575AB8D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4A6E9-BF5E-0C3E-4F96-4DFB37E8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7D4F9-F667-C53C-2260-5C1B5007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0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4992D-CD31-B120-C912-2617648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3667E-D154-917D-40C5-D8CFFA0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AF1AA-59F9-C3C6-D246-7D46A24C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53C4-61C4-A6CF-B21C-F8DA7AC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D261-E6E6-BBB3-7337-352F7118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14D17-ECCC-40D1-D19D-57628760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0395-5BBB-E8AC-20B4-92FFC39E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D297-49E9-C4BB-F5B7-0D126A05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A88E-F935-9188-8440-733A90F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5EB1-8700-FECA-0E7F-0334EB37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61844-3BD6-0050-BE45-D1CDC689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487F6-9D5C-B9E6-E338-390037E8E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CE22D-2058-15B7-64EC-8225F0D1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71926-8FC6-780C-A0D4-846408E1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CC36E-2E55-2018-9DD1-4D79F375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EB7D6-C97C-0AE5-AA51-FC88CD69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84AA-E2B1-73B0-1177-33DD2038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81CD-88AF-9346-B0A6-80A90D3A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4673F-D4C2-446C-9868-42D1A86106B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1953-8CDA-37D2-5C8D-4BED31E39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36EC-0B02-F8B4-820C-6BA9FF14D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C3449-40BF-49BC-A8CF-0FC6008D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7749-A5E1-A9B3-C9BA-535F55C9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3825"/>
            <a:ext cx="11887200" cy="87312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of a high‑stability heterogeneous clock system for small satellites in LEO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8640AC-B9B8-FE31-FD2B-279841371408}"/>
              </a:ext>
            </a:extLst>
          </p:cNvPr>
          <p:cNvCxnSpPr>
            <a:cxnSpLocks/>
          </p:cNvCxnSpPr>
          <p:nvPr/>
        </p:nvCxnSpPr>
        <p:spPr>
          <a:xfrm>
            <a:off x="6096000" y="996950"/>
            <a:ext cx="0" cy="5737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0F0CF8-00E9-F319-4DFD-A3B0F78DD1B9}"/>
              </a:ext>
            </a:extLst>
          </p:cNvPr>
          <p:cNvCxnSpPr>
            <a:cxnSpLocks/>
          </p:cNvCxnSpPr>
          <p:nvPr/>
        </p:nvCxnSpPr>
        <p:spPr>
          <a:xfrm>
            <a:off x="152400" y="3865562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3F7A7A-C38D-3797-327E-8E2C7E4EA1F0}"/>
              </a:ext>
            </a:extLst>
          </p:cNvPr>
          <p:cNvSpPr txBox="1"/>
          <p:nvPr/>
        </p:nvSpPr>
        <p:spPr>
          <a:xfrm>
            <a:off x="152399" y="996950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F2D7C-3BEE-FBC2-591C-AE980B6C640D}"/>
              </a:ext>
            </a:extLst>
          </p:cNvPr>
          <p:cNvSpPr txBox="1"/>
          <p:nvPr/>
        </p:nvSpPr>
        <p:spPr>
          <a:xfrm>
            <a:off x="6096000" y="996949"/>
            <a:ext cx="57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B669F-AC5D-7A78-E181-421246C38D9B}"/>
              </a:ext>
            </a:extLst>
          </p:cNvPr>
          <p:cNvSpPr txBox="1"/>
          <p:nvPr/>
        </p:nvSpPr>
        <p:spPr>
          <a:xfrm>
            <a:off x="152399" y="3865562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30C85-0011-E1F0-A2BB-700D0D38E1EF}"/>
              </a:ext>
            </a:extLst>
          </p:cNvPr>
          <p:cNvSpPr txBox="1"/>
          <p:nvPr/>
        </p:nvSpPr>
        <p:spPr>
          <a:xfrm>
            <a:off x="6096000" y="3865561"/>
            <a:ext cx="57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2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Design of a high‑stability heterogeneous clock system for small satellites in LEO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Oren Miller</dc:creator>
  <cp:lastModifiedBy>Oren Miller</cp:lastModifiedBy>
  <cp:revision>1</cp:revision>
  <dcterms:created xsi:type="dcterms:W3CDTF">2025-10-13T14:15:19Z</dcterms:created>
  <dcterms:modified xsi:type="dcterms:W3CDTF">2025-10-13T16:25:43Z</dcterms:modified>
</cp:coreProperties>
</file>