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74" r:id="rId6"/>
    <p:sldId id="263" r:id="rId7"/>
    <p:sldId id="273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0C"/>
    <a:srgbClr val="F68026"/>
    <a:srgbClr val="0005DA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0" autoAdjust="0"/>
    <p:restoredTop sz="93909" autoAdjust="0"/>
  </p:normalViewPr>
  <p:slideViewPr>
    <p:cSldViewPr snapToGrid="0" snapToObjects="1">
      <p:cViewPr>
        <p:scale>
          <a:sx n="90" d="100"/>
          <a:sy n="90" d="100"/>
        </p:scale>
        <p:origin x="463" y="-41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67461" y="238197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14DC39CD-9B1D-DA95-C3C4-51C0EF73A0FA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Total Probability Theorem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000D621-35F6-179F-1745-2A81AE89D2D3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000D621-35F6-179F-1745-2A81AE89D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D15BFC9A-0943-73FC-CD2C-DD8F7A51EFA2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8E947F-3CE8-2269-4896-CC15D69A8A87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206005-C334-02C1-1E7B-6679E1826893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929DECE-E5B1-9ED2-0F0B-2A5ACFA4B950}"/>
                  </a:ext>
                </a:extLst>
              </p:cNvPr>
              <p:cNvSpPr txBox="1"/>
              <p:nvPr/>
            </p:nvSpPr>
            <p:spPr>
              <a:xfrm>
                <a:off x="6795413" y="5033105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929DECE-E5B1-9ED2-0F0B-2A5ACFA4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13" y="5033105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9A81A-3B41-2459-C41B-7FF6C91C85C5}"/>
              </a:ext>
            </a:extLst>
          </p:cNvPr>
          <p:cNvSpPr txBox="1"/>
          <p:nvPr/>
        </p:nvSpPr>
        <p:spPr>
          <a:xfrm>
            <a:off x="4082287" y="1293847"/>
            <a:ext cx="2987040" cy="410369"/>
          </a:xfrm>
          <a:prstGeom prst="rect">
            <a:avLst/>
          </a:prstGeom>
          <a:noFill/>
          <a:ln w="38100" cap="flat">
            <a:solidFill>
              <a:srgbClr val="7030A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State Interaction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9857C-0139-3599-3C9E-DF4AC0346D9F}"/>
              </a:ext>
            </a:extLst>
          </p:cNvPr>
          <p:cNvGrpSpPr/>
          <p:nvPr/>
        </p:nvGrpSpPr>
        <p:grpSpPr>
          <a:xfrm>
            <a:off x="3585324" y="2136743"/>
            <a:ext cx="1885925" cy="2130426"/>
            <a:chOff x="2626484" y="3654378"/>
            <a:chExt cx="2602741" cy="20478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CDFE55-501F-0DF0-FD85-AF3EC21D5C76}"/>
                </a:ext>
              </a:extLst>
            </p:cNvPr>
            <p:cNvSpPr txBox="1"/>
            <p:nvPr/>
          </p:nvSpPr>
          <p:spPr>
            <a:xfrm>
              <a:off x="2626484" y="3654378"/>
              <a:ext cx="1056786" cy="533479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Kalman Filter #1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786222-1805-4C1C-6F24-288F01DE755E}"/>
                </a:ext>
              </a:extLst>
            </p:cNvPr>
            <p:cNvSpPr/>
            <p:nvPr/>
          </p:nvSpPr>
          <p:spPr>
            <a:xfrm>
              <a:off x="2626484" y="3654378"/>
              <a:ext cx="2602741" cy="2047875"/>
            </a:xfrm>
            <a:prstGeom prst="rect">
              <a:avLst/>
            </a:prstGeom>
            <a:noFill/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04378-58E2-BC34-E3B4-39A10D8F1633}"/>
              </a:ext>
            </a:extLst>
          </p:cNvPr>
          <p:cNvSpPr txBox="1"/>
          <p:nvPr/>
        </p:nvSpPr>
        <p:spPr>
          <a:xfrm>
            <a:off x="3842486" y="2692024"/>
            <a:ext cx="1371600" cy="348813"/>
          </a:xfrm>
          <a:prstGeom prst="rect">
            <a:avLst/>
          </a:prstGeom>
          <a:noFill/>
          <a:ln w="38100" cap="flat">
            <a:solidFill>
              <a:srgbClr val="F6802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Time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F97FF-80B6-2081-59CD-A29CCB875725}"/>
              </a:ext>
            </a:extLst>
          </p:cNvPr>
          <p:cNvSpPr txBox="1"/>
          <p:nvPr/>
        </p:nvSpPr>
        <p:spPr>
          <a:xfrm>
            <a:off x="3842486" y="3481781"/>
            <a:ext cx="1371600" cy="595035"/>
          </a:xfrm>
          <a:prstGeom prst="rect">
            <a:avLst/>
          </a:prstGeom>
          <a:noFill/>
          <a:ln w="38100" cap="flat">
            <a:solidFill>
              <a:srgbClr val="92D05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191B17-4121-E857-A774-46F2681276DA}"/>
              </a:ext>
            </a:extLst>
          </p:cNvPr>
          <p:cNvGrpSpPr/>
          <p:nvPr/>
        </p:nvGrpSpPr>
        <p:grpSpPr>
          <a:xfrm>
            <a:off x="5686987" y="2136743"/>
            <a:ext cx="1885925" cy="2130426"/>
            <a:chOff x="2626484" y="3654378"/>
            <a:chExt cx="2602741" cy="2047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84B92F-AAF1-0BE5-3137-6B9D411297A3}"/>
                </a:ext>
              </a:extLst>
            </p:cNvPr>
            <p:cNvSpPr txBox="1"/>
            <p:nvPr/>
          </p:nvSpPr>
          <p:spPr>
            <a:xfrm>
              <a:off x="2626484" y="3664713"/>
              <a:ext cx="1056787" cy="512807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Kalman Filter #2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6D50A3-BDBC-53C4-C74B-62DB1163088A}"/>
                </a:ext>
              </a:extLst>
            </p:cNvPr>
            <p:cNvSpPr/>
            <p:nvPr/>
          </p:nvSpPr>
          <p:spPr>
            <a:xfrm>
              <a:off x="2626484" y="3654378"/>
              <a:ext cx="2602741" cy="2047875"/>
            </a:xfrm>
            <a:prstGeom prst="rect">
              <a:avLst/>
            </a:prstGeom>
            <a:noFill/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4823DD-CA61-0CA3-850E-3C47738E78E4}"/>
              </a:ext>
            </a:extLst>
          </p:cNvPr>
          <p:cNvSpPr txBox="1"/>
          <p:nvPr/>
        </p:nvSpPr>
        <p:spPr>
          <a:xfrm>
            <a:off x="5944149" y="2690113"/>
            <a:ext cx="1371600" cy="348813"/>
          </a:xfrm>
          <a:prstGeom prst="rect">
            <a:avLst/>
          </a:prstGeom>
          <a:noFill/>
          <a:ln w="38100" cap="flat">
            <a:solidFill>
              <a:srgbClr val="F6802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Time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19297-3FE7-0166-5A03-E7DB9408F233}"/>
              </a:ext>
            </a:extLst>
          </p:cNvPr>
          <p:cNvSpPr txBox="1"/>
          <p:nvPr/>
        </p:nvSpPr>
        <p:spPr>
          <a:xfrm>
            <a:off x="5944149" y="3481781"/>
            <a:ext cx="1371600" cy="595035"/>
          </a:xfrm>
          <a:prstGeom prst="rect">
            <a:avLst/>
          </a:prstGeom>
          <a:noFill/>
          <a:ln w="38100" cap="flat">
            <a:solidFill>
              <a:srgbClr val="92D05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AD0B2-5975-85BC-2A14-8D5039C7579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28286" y="1686596"/>
            <a:ext cx="0" cy="100542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B230-B261-1402-E6C1-CEB6D4FBD0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629949" y="1686596"/>
            <a:ext cx="0" cy="100351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C34A07-97CA-4D51-C45A-ECCEB778156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626625" y="3038926"/>
            <a:ext cx="3324" cy="44906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EE7350-7763-0289-589E-8F1DF3D7EF88}"/>
              </a:ext>
            </a:extLst>
          </p:cNvPr>
          <p:cNvSpPr txBox="1"/>
          <p:nvPr/>
        </p:nvSpPr>
        <p:spPr>
          <a:xfrm>
            <a:off x="1736178" y="3054228"/>
            <a:ext cx="1284407" cy="318036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accent1">
                <a:lumMod val="50000"/>
                <a:lumOff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</a:t>
            </a:r>
            <a:endParaRPr lang="en-US" sz="1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6959FF-3B83-3145-B4B4-32724D95E91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020585" y="3213246"/>
            <a:ext cx="1202763" cy="274745"/>
          </a:xfrm>
          <a:prstGeom prst="bentConnector3">
            <a:avLst>
              <a:gd name="adj1" fmla="val 100050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8386C1-5C8D-74AB-A4E3-4E10C88DCDD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020585" y="3213246"/>
            <a:ext cx="3347445" cy="274745"/>
          </a:xfrm>
          <a:prstGeom prst="bentConnector3">
            <a:avLst>
              <a:gd name="adj1" fmla="val 99852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D4FB09B-C78C-2E3B-4D53-D6C405163CD7}"/>
              </a:ext>
            </a:extLst>
          </p:cNvPr>
          <p:cNvSpPr txBox="1"/>
          <p:nvPr/>
        </p:nvSpPr>
        <p:spPr>
          <a:xfrm>
            <a:off x="6980570" y="4707881"/>
            <a:ext cx="2190495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Model Probability Update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4CC4A0-D9B9-00D7-50BB-F75AC9A6820E}"/>
              </a:ext>
            </a:extLst>
          </p:cNvPr>
          <p:cNvCxnSpPr>
            <a:cxnSpLocks/>
          </p:cNvCxnSpPr>
          <p:nvPr/>
        </p:nvCxnSpPr>
        <p:spPr>
          <a:xfrm>
            <a:off x="4528286" y="3040837"/>
            <a:ext cx="0" cy="44094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9B8F9E-77CD-D5C5-C1CB-31D4F932C03D}"/>
              </a:ext>
            </a:extLst>
          </p:cNvPr>
          <p:cNvCxnSpPr>
            <a:cxnSpLocks/>
          </p:cNvCxnSpPr>
          <p:nvPr/>
        </p:nvCxnSpPr>
        <p:spPr>
          <a:xfrm>
            <a:off x="4221672" y="4075286"/>
            <a:ext cx="1676" cy="270148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57B3F8-B587-43FE-92B7-55B3F5C15F15}"/>
              </a:ext>
            </a:extLst>
          </p:cNvPr>
          <p:cNvCxnSpPr>
            <a:cxnSpLocks/>
          </p:cNvCxnSpPr>
          <p:nvPr/>
        </p:nvCxnSpPr>
        <p:spPr>
          <a:xfrm>
            <a:off x="6372404" y="4093079"/>
            <a:ext cx="1676" cy="270148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97B8711-D747-6016-965D-AF08EB608134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5165021" y="3440081"/>
            <a:ext cx="1176161" cy="2449630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6BDA19B-70FF-1C95-397C-4029A263314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6387188" y="4319576"/>
            <a:ext cx="836143" cy="350621"/>
          </a:xfrm>
          <a:prstGeom prst="bentConnector3">
            <a:avLst>
              <a:gd name="adj1" fmla="val 99658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6FC59-CF6C-67C5-71DD-ACF653D87BEC}"/>
              </a:ext>
            </a:extLst>
          </p:cNvPr>
          <p:cNvCxnSpPr>
            <a:stCxn id="74" idx="0"/>
            <a:endCxn id="4" idx="3"/>
          </p:cNvCxnSpPr>
          <p:nvPr/>
        </p:nvCxnSpPr>
        <p:spPr>
          <a:xfrm rot="16200000" flipV="1">
            <a:off x="5968149" y="2600211"/>
            <a:ext cx="3208849" cy="1006491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66EA2B-7671-EC43-DC28-34CAD9AB1CBB}"/>
              </a:ext>
            </a:extLst>
          </p:cNvPr>
          <p:cNvSpPr txBox="1"/>
          <p:nvPr/>
        </p:nvSpPr>
        <p:spPr>
          <a:xfrm>
            <a:off x="7147729" y="5822652"/>
            <a:ext cx="1849557" cy="718145"/>
          </a:xfrm>
          <a:prstGeom prst="rect">
            <a:avLst/>
          </a:prstGeom>
          <a:noFill/>
          <a:ln w="38100" cap="flat">
            <a:solidFill>
              <a:srgbClr val="0005D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State Estimate Combiner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F99F96-FAD0-BA31-C05F-94415C1AFA0B}"/>
              </a:ext>
            </a:extLst>
          </p:cNvPr>
          <p:cNvCxnSpPr>
            <a:cxnSpLocks/>
          </p:cNvCxnSpPr>
          <p:nvPr/>
        </p:nvCxnSpPr>
        <p:spPr>
          <a:xfrm>
            <a:off x="4223348" y="6323338"/>
            <a:ext cx="2948005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31BCF-534A-51EB-6220-60AB184A8942}"/>
              </a:ext>
            </a:extLst>
          </p:cNvPr>
          <p:cNvCxnSpPr>
            <a:cxnSpLocks/>
          </p:cNvCxnSpPr>
          <p:nvPr/>
        </p:nvCxnSpPr>
        <p:spPr>
          <a:xfrm>
            <a:off x="6368030" y="6038365"/>
            <a:ext cx="803323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F3789C-13A3-EBAD-974C-7A073EFDEBD6}"/>
              </a:ext>
            </a:extLst>
          </p:cNvPr>
          <p:cNvCxnSpPr>
            <a:stCxn id="74" idx="2"/>
            <a:endCxn id="88" idx="0"/>
          </p:cNvCxnSpPr>
          <p:nvPr/>
        </p:nvCxnSpPr>
        <p:spPr>
          <a:xfrm flipH="1">
            <a:off x="8072508" y="5426026"/>
            <a:ext cx="3310" cy="39662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1DAFC8B-8698-6EDA-CEB7-0A0FAB304450}"/>
              </a:ext>
            </a:extLst>
          </p:cNvPr>
          <p:cNvCxnSpPr>
            <a:endCxn id="74" idx="3"/>
          </p:cNvCxnSpPr>
          <p:nvPr/>
        </p:nvCxnSpPr>
        <p:spPr>
          <a:xfrm flipV="1">
            <a:off x="8075820" y="5066954"/>
            <a:ext cx="1095245" cy="526058"/>
          </a:xfrm>
          <a:prstGeom prst="bentConnector3">
            <a:avLst>
              <a:gd name="adj1" fmla="val 145207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CDB8B6-A544-759B-617A-CB79FFBBFDAB}"/>
                  </a:ext>
                </a:extLst>
              </p:cNvPr>
              <p:cNvSpPr txBox="1"/>
              <p:nvPr/>
            </p:nvSpPr>
            <p:spPr>
              <a:xfrm>
                <a:off x="5575807" y="1763158"/>
                <a:ext cx="1284407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CDB8B6-A544-759B-617A-CB79FFBB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07" y="1763158"/>
                <a:ext cx="1284407" cy="387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2D3AB6-17D3-4727-9DC0-41231CC9017E}"/>
                  </a:ext>
                </a:extLst>
              </p:cNvPr>
              <p:cNvSpPr txBox="1"/>
              <p:nvPr/>
            </p:nvSpPr>
            <p:spPr>
              <a:xfrm>
                <a:off x="3480766" y="1755856"/>
                <a:ext cx="1284407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2D3AB6-17D3-4727-9DC0-41231CC9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766" y="1755856"/>
                <a:ext cx="1284407" cy="38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9DDCC-EEF7-F04A-2FBB-F8FEE30C82C8}"/>
                  </a:ext>
                </a:extLst>
              </p:cNvPr>
              <p:cNvSpPr txBox="1"/>
              <p:nvPr/>
            </p:nvSpPr>
            <p:spPr>
              <a:xfrm>
                <a:off x="4523009" y="4855993"/>
                <a:ext cx="584039" cy="379591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9DDCC-EEF7-F04A-2FBB-F8FEE30C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09" y="4855993"/>
                <a:ext cx="584039" cy="379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0B41B23-DAD9-722B-0BB4-D818CD3B311A}"/>
                  </a:ext>
                </a:extLst>
              </p:cNvPr>
              <p:cNvSpPr txBox="1"/>
              <p:nvPr/>
            </p:nvSpPr>
            <p:spPr>
              <a:xfrm>
                <a:off x="6593476" y="4322917"/>
                <a:ext cx="584039" cy="379591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0B41B23-DAD9-722B-0BB4-D818CD3B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76" y="4322917"/>
                <a:ext cx="584039" cy="379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18F3C4-AF31-5E1C-DB01-BC9E4D2C31E7}"/>
                  </a:ext>
                </a:extLst>
              </p:cNvPr>
              <p:cNvSpPr txBox="1"/>
              <p:nvPr/>
            </p:nvSpPr>
            <p:spPr>
              <a:xfrm>
                <a:off x="6337929" y="5674316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18F3C4-AF31-5E1C-DB01-BC9E4D2C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29" y="5674316"/>
                <a:ext cx="584039" cy="387029"/>
              </a:xfrm>
              <a:prstGeom prst="rect">
                <a:avLst/>
              </a:prstGeom>
              <a:blipFill>
                <a:blip r:embed="rId6"/>
                <a:stretch>
                  <a:fillRect r="-9474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1FEEA7-2E5E-57BB-C5C0-E269DC225F43}"/>
                  </a:ext>
                </a:extLst>
              </p:cNvPr>
              <p:cNvSpPr txBox="1"/>
              <p:nvPr/>
            </p:nvSpPr>
            <p:spPr>
              <a:xfrm>
                <a:off x="4181134" y="5936309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1FEEA7-2E5E-57BB-C5C0-E269DC22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34" y="5936309"/>
                <a:ext cx="584039" cy="387029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E75E8-5706-6A20-F400-21352347750C}"/>
                  </a:ext>
                </a:extLst>
              </p:cNvPr>
              <p:cNvSpPr txBox="1"/>
              <p:nvPr/>
            </p:nvSpPr>
            <p:spPr>
              <a:xfrm>
                <a:off x="8075820" y="4036616"/>
                <a:ext cx="584039" cy="403252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E75E8-5706-6A20-F400-21352347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820" y="4036616"/>
                <a:ext cx="584039" cy="403252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13BA6D-3776-714E-FF36-3C7C87C8DFB6}"/>
                  </a:ext>
                </a:extLst>
              </p:cNvPr>
              <p:cNvSpPr txBox="1"/>
              <p:nvPr/>
            </p:nvSpPr>
            <p:spPr>
              <a:xfrm>
                <a:off x="7634159" y="5407390"/>
                <a:ext cx="584039" cy="403252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13BA6D-3776-714E-FF36-3C7C87C8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59" y="5407390"/>
                <a:ext cx="584039" cy="403252"/>
              </a:xfrm>
              <a:prstGeom prst="rect">
                <a:avLst/>
              </a:prstGeom>
              <a:blipFill>
                <a:blip r:embed="rId9"/>
                <a:stretch>
                  <a:fillRect r="-4167" b="-3030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31303-A602-63E2-A6A3-AEF4CD6ADCCF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997286" y="6181725"/>
            <a:ext cx="924198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A69AAC-8089-C94D-DC57-9071B4A44950}"/>
                  </a:ext>
                </a:extLst>
              </p:cNvPr>
              <p:cNvSpPr txBox="1"/>
              <p:nvPr/>
            </p:nvSpPr>
            <p:spPr>
              <a:xfrm>
                <a:off x="9181700" y="5822652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𝐼𝑀𝑀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A69AAC-8089-C94D-DC57-9071B4A4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700" y="5822652"/>
                <a:ext cx="584039" cy="387029"/>
              </a:xfrm>
              <a:prstGeom prst="rect">
                <a:avLst/>
              </a:prstGeom>
              <a:blipFill>
                <a:blip r:embed="rId10"/>
                <a:stretch>
                  <a:fillRect l="-14583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16099</TotalTime>
  <Words>198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Basics Of Interacting Multiple Model</vt:lpstr>
      <vt:lpstr>Interacting Multiple Model Overview</vt:lpstr>
      <vt:lpstr>Interacting Multiple Model Example</vt:lpstr>
      <vt:lpstr>Model Modes</vt:lpstr>
      <vt:lpstr>Trajectory Generation</vt:lpstr>
      <vt:lpstr>Results</vt:lpstr>
      <vt:lpstr>Future Steps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405</cp:revision>
  <cp:lastPrinted>2020-09-23T15:49:10Z</cp:lastPrinted>
  <dcterms:modified xsi:type="dcterms:W3CDTF">2025-05-02T05:16:26Z</dcterms:modified>
</cp:coreProperties>
</file>