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6" r:id="rId8"/>
    <p:sldId id="278" r:id="rId9"/>
    <p:sldId id="283" r:id="rId10"/>
    <p:sldId id="263" r:id="rId11"/>
    <p:sldId id="273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80" r:id="rId20"/>
    <p:sldId id="281" r:id="rId21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0" autoAdjust="0"/>
    <p:restoredTop sz="93909" autoAdjust="0"/>
  </p:normalViewPr>
  <p:slideViewPr>
    <p:cSldViewPr snapToGrid="0" snapToObjects="1">
      <p:cViewPr>
        <p:scale>
          <a:sx n="100" d="100"/>
          <a:sy n="100" d="100"/>
        </p:scale>
        <p:origin x="106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Multiple Model (IMM) Algorithm for Mode Detection and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84477"/>
                  </p:ext>
                </p:extLst>
              </p:nvPr>
            </p:nvGraphicFramePr>
            <p:xfrm>
              <a:off x="151372" y="1402808"/>
              <a:ext cx="4917520" cy="304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712448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463915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92107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784477"/>
                  </p:ext>
                </p:extLst>
              </p:nvPr>
            </p:nvGraphicFramePr>
            <p:xfrm>
              <a:off x="151372" y="1402808"/>
              <a:ext cx="4917520" cy="30457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712448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463915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333" r="-563934" b="-5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01333" r="-563934" b="-46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69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196104" r="-563934" b="-3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9753" t="-196104" r="-494" b="-3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304000" r="-563934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9921074"/>
                      </a:ext>
                    </a:extLst>
                  </a:tr>
                  <a:tr h="3745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488710" r="-563934" b="-2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486667" r="-563934" b="-8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20" t="-721311" r="-5639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117736"/>
                  </p:ext>
                </p:extLst>
              </p:nvPr>
            </p:nvGraphicFramePr>
            <p:xfrm>
              <a:off x="125783" y="4933507"/>
              <a:ext cx="4917520" cy="14573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  <a:gridCol w="2427694">
                      <a:extLst>
                        <a:ext uri="{9D8B030D-6E8A-4147-A177-3AD203B41FA5}">
                          <a16:colId xmlns:a16="http://schemas.microsoft.com/office/drawing/2014/main" val="663757225"/>
                        </a:ext>
                      </a:extLst>
                    </a:gridCol>
                  </a:tblGrid>
                  <a:tr h="4778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0290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9117736"/>
                  </p:ext>
                </p:extLst>
              </p:nvPr>
            </p:nvGraphicFramePr>
            <p:xfrm>
              <a:off x="125783" y="4933507"/>
              <a:ext cx="4917520" cy="14573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  <a:gridCol w="2427694">
                      <a:extLst>
                        <a:ext uri="{9D8B030D-6E8A-4147-A177-3AD203B41FA5}">
                          <a16:colId xmlns:a16="http://schemas.microsoft.com/office/drawing/2014/main" val="663757225"/>
                        </a:ext>
                      </a:extLst>
                    </a:gridCol>
                  </a:tblGrid>
                  <a:tr h="4778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266" r="-563934" b="-20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00000" r="-56393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  <a:tr h="489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97531" r="-56393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0290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512-145F-1E37-D300-B8C5604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152-B1E0-5D54-D2AF-907C51B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3CDE-9D5A-3E1C-762A-8DF486E3C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638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5946-940F-91A0-54C3-600969D6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346B1-D5C8-BF18-FD6C-01808435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97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 Overview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7EA1-53CF-9D86-FFB9-D702DDC48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Goal: To research and implement an Interacting Multiple Model (IMM) algorithm for mode detection and fusion Kalman Filter outputs</a:t>
            </a:r>
          </a:p>
        </p:txBody>
      </p:sp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288961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2977-367A-2A96-DDDD-3B70FD3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47-C739-C656-59FB-50AD32B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CD91B-E95C-5495-C781-7D9E7B69F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67AA-D03C-DC21-5FAE-A009C2E44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2EA391-6FDD-8F52-BE2E-6C2244031936}"/>
              </a:ext>
            </a:extLst>
          </p:cNvPr>
          <p:cNvGrpSpPr/>
          <p:nvPr/>
        </p:nvGrpSpPr>
        <p:grpSpPr>
          <a:xfrm>
            <a:off x="4830005" y="1950294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2771ED-B5CD-9720-25C6-A71D1E4F4EE4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28FE7-0524-68D2-F3F6-849D65DE1C6B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A9586C-8092-7A45-68E1-24C2BC4ABAD9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C1FA8-41F5-91D3-2498-3ADD116261C8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B925E-5A7F-E21C-1A0B-5905C2157E5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802FB6-4105-B61A-33E7-FE53B3CA6D1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61D7DE-223D-63AD-C73E-353645A5F9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AC1AE-355C-E47D-3F7A-018384B82B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0BDE27-1FCC-D9F1-F7F3-D7F2CCE19B0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9DD510B-93A8-C617-9F3E-2C5302C84935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BC1EDCB0-0602-0455-26DD-CD654F164BDF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82314129-FB09-29EA-2FA0-148D3D99A2A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37252-706A-45FB-B48E-E3DDB0C18D94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628C57-A27D-04EC-9F4C-17D6051C9FE7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C7AEDD-66FA-C30A-EA79-CA1F6B0496E8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3A0E8B-B904-4B1A-19F5-2691361F4E8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7EDB13-5874-BA14-5BAE-63ADAA27F759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0FC7-0309-D4B6-7216-899DC420BD0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BAD1F9-934F-548F-FF18-6246A65AFCF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2D6068-EF3B-4B71-32EC-144104C69C98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6EFB9-D73A-1673-1232-F2817DF4F53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EF855-FA27-8D49-CC1C-073776B7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9780"/>
              </p:ext>
            </p:extLst>
          </p:nvPr>
        </p:nvGraphicFramePr>
        <p:xfrm>
          <a:off x="951786" y="3530645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853197-84EE-41B3-29C4-366E34BD7E50}"/>
              </a:ext>
            </a:extLst>
          </p:cNvPr>
          <p:cNvSpPr txBox="1"/>
          <p:nvPr/>
        </p:nvSpPr>
        <p:spPr>
          <a:xfrm>
            <a:off x="1392803" y="3136805"/>
            <a:ext cx="24770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792541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5F79A171-37C7-A5CA-0C07-D2FFC24A0DEE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67AAD1D-0D9C-80CF-52FF-76FCF58CFCD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F4D82-F10A-BB7D-2394-54641F3B9391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DAE838-BAC8-6D08-320B-5AC815701AF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417A-4E6E-C9B4-A7C7-DB3D8FD1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9765BF-C91C-F0CD-AF2D-6B3C1935F5FC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2B18-CA2E-CCAB-6532-5EEDB6FA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ADF00-AF66-BB29-7EDB-AB3721018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A16E1-B7F4-DA0E-0CC5-F631888CB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CA801D61-E0A8-2C84-B7F2-4BD16717F77D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7F5CC30-E4AA-C8BD-1776-36400E56E331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CD4200-063C-E69D-AF57-2D5A3E9B5048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BA7BA9-2569-7AAB-4028-8D13B41DDE32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9FD7F4-9301-4512-CE21-F922D0D41F4D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3F6D7D-AB5F-1C91-D2E5-118349601CEF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9AE226-D5C0-F9A4-EA67-7BFD4ACBD2E6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84175-A090-4065-1FA8-CB8532788838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04FA70-86F5-12B9-64AA-C7CFE3EAE8F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D4CB-9B77-49DB-EE49-BB0E70FEC36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B1169-81DA-98BC-7F06-981C07BA95BF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D7C67C-AFAB-8FDB-79DE-F5886118D09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423E1F-9BF6-49CF-6719-6F99D76FB641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EDA868-8A47-E6BE-FCDB-39F7D1EC2B7A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CFC4191-280A-3C96-B059-D220782A8238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345E55A6-B03A-E31A-FC31-E51614998095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7DD223D-2ACE-EC15-3403-FBA8AA782F3D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0CC1C-F55F-6A8A-1F26-6F584658640A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6AEEB3-0D9F-6B82-F9FA-2A5B226D2B13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153CB6-486B-FC7F-FFB1-1A6B543CCE3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44F90-1E20-5961-766B-E4C768E8822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4A4F1-5BE0-EB66-76A2-AFC7328F655D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3D44D4-B62C-34FC-96C9-11DE3A80CCF2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7FA3BF-2566-7C51-BAD2-657C24DF63F2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E7982-9A08-9B44-235D-79FD1F6426BF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990F6F-E447-1E54-E70E-3E0D2AF28471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22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16623</TotalTime>
  <Words>516</Words>
  <Application>Microsoft Office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Gavlab</vt:lpstr>
      <vt:lpstr>Interacting Multiple Model (IMM) Algorithm for Mode Detection and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Results</vt:lpstr>
      <vt:lpstr>Future Steps</vt:lpstr>
      <vt:lpstr>Questions?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420</cp:revision>
  <cp:lastPrinted>2020-09-23T15:49:10Z</cp:lastPrinted>
  <dcterms:modified xsi:type="dcterms:W3CDTF">2025-05-02T14:01:09Z</dcterms:modified>
</cp:coreProperties>
</file>