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5" r:id="rId9"/>
    <p:sldId id="278" r:id="rId10"/>
    <p:sldId id="263" r:id="rId11"/>
    <p:sldId id="273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81" r:id="rId21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3909" autoAdjust="0"/>
  </p:normalViewPr>
  <p:slideViewPr>
    <p:cSldViewPr snapToGrid="0" snapToObjects="1">
      <p:cViewPr>
        <p:scale>
          <a:sx n="90" d="100"/>
          <a:sy n="90" d="100"/>
        </p:scale>
        <p:origin x="463" y="-4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9A81A-3B41-2459-C41B-7FF6C91C85C5}"/>
              </a:ext>
            </a:extLst>
          </p:cNvPr>
          <p:cNvSpPr txBox="1"/>
          <p:nvPr/>
        </p:nvSpPr>
        <p:spPr>
          <a:xfrm>
            <a:off x="4082287" y="1293847"/>
            <a:ext cx="2987040" cy="410369"/>
          </a:xfrm>
          <a:prstGeom prst="rect">
            <a:avLst/>
          </a:prstGeom>
          <a:noFill/>
          <a:ln w="38100" cap="flat">
            <a:solidFill>
              <a:srgbClr val="7030A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State Interaction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9857C-0139-3599-3C9E-DF4AC0346D9F}"/>
              </a:ext>
            </a:extLst>
          </p:cNvPr>
          <p:cNvGrpSpPr/>
          <p:nvPr/>
        </p:nvGrpSpPr>
        <p:grpSpPr>
          <a:xfrm>
            <a:off x="3585324" y="2136743"/>
            <a:ext cx="1885925" cy="2130426"/>
            <a:chOff x="2626484" y="3654378"/>
            <a:chExt cx="2602741" cy="20478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CDFE55-501F-0DF0-FD85-AF3EC21D5C76}"/>
                </a:ext>
              </a:extLst>
            </p:cNvPr>
            <p:cNvSpPr txBox="1"/>
            <p:nvPr/>
          </p:nvSpPr>
          <p:spPr>
            <a:xfrm>
              <a:off x="2626484" y="3654378"/>
              <a:ext cx="1056786" cy="533479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Kalman Filter #1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786222-1805-4C1C-6F24-288F01DE755E}"/>
                </a:ext>
              </a:extLst>
            </p:cNvPr>
            <p:cNvSpPr/>
            <p:nvPr/>
          </p:nvSpPr>
          <p:spPr>
            <a:xfrm>
              <a:off x="2626484" y="3654378"/>
              <a:ext cx="2602741" cy="2047875"/>
            </a:xfrm>
            <a:prstGeom prst="rect">
              <a:avLst/>
            </a:prstGeom>
            <a:noFill/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404378-58E2-BC34-E3B4-39A10D8F1633}"/>
              </a:ext>
            </a:extLst>
          </p:cNvPr>
          <p:cNvSpPr txBox="1"/>
          <p:nvPr/>
        </p:nvSpPr>
        <p:spPr>
          <a:xfrm>
            <a:off x="3842486" y="2692024"/>
            <a:ext cx="1371600" cy="348813"/>
          </a:xfrm>
          <a:prstGeom prst="rect">
            <a:avLst/>
          </a:prstGeom>
          <a:noFill/>
          <a:ln w="38100" cap="flat">
            <a:solidFill>
              <a:srgbClr val="F6802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Time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F97FF-80B6-2081-59CD-A29CCB875725}"/>
              </a:ext>
            </a:extLst>
          </p:cNvPr>
          <p:cNvSpPr txBox="1"/>
          <p:nvPr/>
        </p:nvSpPr>
        <p:spPr>
          <a:xfrm>
            <a:off x="3842486" y="3481781"/>
            <a:ext cx="1371600" cy="595035"/>
          </a:xfrm>
          <a:prstGeom prst="rect">
            <a:avLst/>
          </a:prstGeom>
          <a:noFill/>
          <a:ln w="38100" cap="flat">
            <a:solidFill>
              <a:srgbClr val="92D05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191B17-4121-E857-A774-46F2681276DA}"/>
              </a:ext>
            </a:extLst>
          </p:cNvPr>
          <p:cNvGrpSpPr/>
          <p:nvPr/>
        </p:nvGrpSpPr>
        <p:grpSpPr>
          <a:xfrm>
            <a:off x="5686987" y="2136743"/>
            <a:ext cx="1885925" cy="2130426"/>
            <a:chOff x="2626484" y="3654378"/>
            <a:chExt cx="2602741" cy="2047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84B92F-AAF1-0BE5-3137-6B9D411297A3}"/>
                </a:ext>
              </a:extLst>
            </p:cNvPr>
            <p:cNvSpPr txBox="1"/>
            <p:nvPr/>
          </p:nvSpPr>
          <p:spPr>
            <a:xfrm>
              <a:off x="2626484" y="3664713"/>
              <a:ext cx="1056787" cy="512807"/>
            </a:xfrm>
            <a:prstGeom prst="rect">
              <a:avLst/>
            </a:prstGeom>
            <a:solidFill>
              <a:schemeClr val="bg1"/>
            </a:solidFill>
            <a:ln w="381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Kalman Filter #2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6D50A3-BDBC-53C4-C74B-62DB1163088A}"/>
                </a:ext>
              </a:extLst>
            </p:cNvPr>
            <p:cNvSpPr/>
            <p:nvPr/>
          </p:nvSpPr>
          <p:spPr>
            <a:xfrm>
              <a:off x="2626484" y="3654378"/>
              <a:ext cx="2602741" cy="2047875"/>
            </a:xfrm>
            <a:prstGeom prst="rect">
              <a:avLst/>
            </a:prstGeom>
            <a:noFill/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4823DD-CA61-0CA3-850E-3C47738E78E4}"/>
              </a:ext>
            </a:extLst>
          </p:cNvPr>
          <p:cNvSpPr txBox="1"/>
          <p:nvPr/>
        </p:nvSpPr>
        <p:spPr>
          <a:xfrm>
            <a:off x="5944149" y="2690113"/>
            <a:ext cx="1371600" cy="348813"/>
          </a:xfrm>
          <a:prstGeom prst="rect">
            <a:avLst/>
          </a:prstGeom>
          <a:noFill/>
          <a:ln w="38100" cap="flat">
            <a:solidFill>
              <a:srgbClr val="F6802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Time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319297-3FE7-0166-5A03-E7DB9408F233}"/>
              </a:ext>
            </a:extLst>
          </p:cNvPr>
          <p:cNvSpPr txBox="1"/>
          <p:nvPr/>
        </p:nvSpPr>
        <p:spPr>
          <a:xfrm>
            <a:off x="5944149" y="3481781"/>
            <a:ext cx="1371600" cy="595035"/>
          </a:xfrm>
          <a:prstGeom prst="rect">
            <a:avLst/>
          </a:prstGeom>
          <a:noFill/>
          <a:ln w="38100" cap="flat">
            <a:solidFill>
              <a:srgbClr val="92D05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Update</a:t>
            </a:r>
            <a:endParaRPr lang="en-US" sz="16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AD0B2-5975-85BC-2A14-8D5039C7579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28286" y="1686596"/>
            <a:ext cx="0" cy="100542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B230-B261-1402-E6C1-CEB6D4FBD0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629949" y="1686596"/>
            <a:ext cx="0" cy="1003517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C34A07-97CA-4D51-C45A-ECCEB778156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626625" y="3038926"/>
            <a:ext cx="3324" cy="449065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DEE7350-7763-0289-589E-8F1DF3D7EF88}"/>
              </a:ext>
            </a:extLst>
          </p:cNvPr>
          <p:cNvSpPr txBox="1"/>
          <p:nvPr/>
        </p:nvSpPr>
        <p:spPr>
          <a:xfrm>
            <a:off x="1736178" y="3054228"/>
            <a:ext cx="1284407" cy="318036"/>
          </a:xfrm>
          <a:prstGeom prst="rect">
            <a:avLst/>
          </a:prstGeom>
          <a:solidFill>
            <a:schemeClr val="bg1"/>
          </a:solidFill>
          <a:ln w="38100" cap="flat">
            <a:solidFill>
              <a:schemeClr val="accent1">
                <a:lumMod val="50000"/>
                <a:lumOff val="50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Measurement</a:t>
            </a:r>
            <a:endParaRPr lang="en-US" sz="14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6959FF-3B83-3145-B4B4-32724D95E91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020585" y="3213246"/>
            <a:ext cx="1202763" cy="274745"/>
          </a:xfrm>
          <a:prstGeom prst="bentConnector3">
            <a:avLst>
              <a:gd name="adj1" fmla="val 100050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8386C1-5C8D-74AB-A4E3-4E10C88DCDD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020585" y="3213246"/>
            <a:ext cx="3347445" cy="274745"/>
          </a:xfrm>
          <a:prstGeom prst="bentConnector3">
            <a:avLst>
              <a:gd name="adj1" fmla="val 99852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D4FB09B-C78C-2E3B-4D53-D6C405163CD7}"/>
              </a:ext>
            </a:extLst>
          </p:cNvPr>
          <p:cNvSpPr txBox="1"/>
          <p:nvPr/>
        </p:nvSpPr>
        <p:spPr>
          <a:xfrm>
            <a:off x="6980570" y="4707881"/>
            <a:ext cx="2190495" cy="71814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Model Probability Update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4CC4A0-D9B9-00D7-50BB-F75AC9A6820E}"/>
              </a:ext>
            </a:extLst>
          </p:cNvPr>
          <p:cNvCxnSpPr>
            <a:cxnSpLocks/>
          </p:cNvCxnSpPr>
          <p:nvPr/>
        </p:nvCxnSpPr>
        <p:spPr>
          <a:xfrm>
            <a:off x="4528286" y="3040837"/>
            <a:ext cx="0" cy="440944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9B8F9E-77CD-D5C5-C1CB-31D4F932C03D}"/>
              </a:ext>
            </a:extLst>
          </p:cNvPr>
          <p:cNvCxnSpPr>
            <a:cxnSpLocks/>
          </p:cNvCxnSpPr>
          <p:nvPr/>
        </p:nvCxnSpPr>
        <p:spPr>
          <a:xfrm>
            <a:off x="4221672" y="4075286"/>
            <a:ext cx="1676" cy="270148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57B3F8-B587-43FE-92B7-55B3F5C15F15}"/>
              </a:ext>
            </a:extLst>
          </p:cNvPr>
          <p:cNvCxnSpPr>
            <a:cxnSpLocks/>
          </p:cNvCxnSpPr>
          <p:nvPr/>
        </p:nvCxnSpPr>
        <p:spPr>
          <a:xfrm>
            <a:off x="6372404" y="4093079"/>
            <a:ext cx="1676" cy="2701481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97B8711-D747-6016-965D-AF08EB608134}"/>
              </a:ext>
            </a:extLst>
          </p:cNvPr>
          <p:cNvCxnSpPr>
            <a:cxnSpLocks/>
            <a:stCxn id="16" idx="2"/>
          </p:cNvCxnSpPr>
          <p:nvPr/>
        </p:nvCxnSpPr>
        <p:spPr>
          <a:xfrm rot="16200000" flipH="1">
            <a:off x="5165021" y="3440081"/>
            <a:ext cx="1176161" cy="2449630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6BDA19B-70FF-1C95-397C-4029A263314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6387188" y="4319576"/>
            <a:ext cx="836143" cy="350621"/>
          </a:xfrm>
          <a:prstGeom prst="bentConnector3">
            <a:avLst>
              <a:gd name="adj1" fmla="val 99658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566FC59-CF6C-67C5-71DD-ACF653D87BEC}"/>
              </a:ext>
            </a:extLst>
          </p:cNvPr>
          <p:cNvCxnSpPr>
            <a:stCxn id="74" idx="0"/>
            <a:endCxn id="4" idx="3"/>
          </p:cNvCxnSpPr>
          <p:nvPr/>
        </p:nvCxnSpPr>
        <p:spPr>
          <a:xfrm rot="16200000" flipV="1">
            <a:off x="5968149" y="2600211"/>
            <a:ext cx="3208849" cy="1006491"/>
          </a:xfrm>
          <a:prstGeom prst="bentConnector2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166EA2B-7671-EC43-DC28-34CAD9AB1CBB}"/>
              </a:ext>
            </a:extLst>
          </p:cNvPr>
          <p:cNvSpPr txBox="1"/>
          <p:nvPr/>
        </p:nvSpPr>
        <p:spPr>
          <a:xfrm>
            <a:off x="7147729" y="5822652"/>
            <a:ext cx="1849557" cy="718145"/>
          </a:xfrm>
          <a:prstGeom prst="rect">
            <a:avLst/>
          </a:prstGeom>
          <a:noFill/>
          <a:ln w="38100" cap="flat">
            <a:solidFill>
              <a:srgbClr val="0005DA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State Estimate Combiner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F99F96-FAD0-BA31-C05F-94415C1AFA0B}"/>
              </a:ext>
            </a:extLst>
          </p:cNvPr>
          <p:cNvCxnSpPr>
            <a:cxnSpLocks/>
          </p:cNvCxnSpPr>
          <p:nvPr/>
        </p:nvCxnSpPr>
        <p:spPr>
          <a:xfrm>
            <a:off x="4223348" y="6323338"/>
            <a:ext cx="2948005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A31BCF-534A-51EB-6220-60AB184A8942}"/>
              </a:ext>
            </a:extLst>
          </p:cNvPr>
          <p:cNvCxnSpPr>
            <a:cxnSpLocks/>
          </p:cNvCxnSpPr>
          <p:nvPr/>
        </p:nvCxnSpPr>
        <p:spPr>
          <a:xfrm>
            <a:off x="6368030" y="6038365"/>
            <a:ext cx="803323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9F3789C-13A3-EBAD-974C-7A073EFDEBD6}"/>
              </a:ext>
            </a:extLst>
          </p:cNvPr>
          <p:cNvCxnSpPr>
            <a:stCxn id="74" idx="2"/>
            <a:endCxn id="88" idx="0"/>
          </p:cNvCxnSpPr>
          <p:nvPr/>
        </p:nvCxnSpPr>
        <p:spPr>
          <a:xfrm flipH="1">
            <a:off x="8072508" y="5426026"/>
            <a:ext cx="3310" cy="396626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1DAFC8B-8698-6EDA-CEB7-0A0FAB304450}"/>
              </a:ext>
            </a:extLst>
          </p:cNvPr>
          <p:cNvCxnSpPr>
            <a:endCxn id="74" idx="3"/>
          </p:cNvCxnSpPr>
          <p:nvPr/>
        </p:nvCxnSpPr>
        <p:spPr>
          <a:xfrm flipV="1">
            <a:off x="8075820" y="5066954"/>
            <a:ext cx="1095245" cy="526058"/>
          </a:xfrm>
          <a:prstGeom prst="bentConnector3">
            <a:avLst>
              <a:gd name="adj1" fmla="val 145207"/>
            </a:avLst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CDB8B6-A544-759B-617A-CB79FFBBFDAB}"/>
                  </a:ext>
                </a:extLst>
              </p:cNvPr>
              <p:cNvSpPr txBox="1"/>
              <p:nvPr/>
            </p:nvSpPr>
            <p:spPr>
              <a:xfrm>
                <a:off x="5575807" y="1763158"/>
                <a:ext cx="1284407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CDB8B6-A544-759B-617A-CB79FFBBF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807" y="1763158"/>
                <a:ext cx="1284407" cy="387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2D3AB6-17D3-4727-9DC0-41231CC9017E}"/>
                  </a:ext>
                </a:extLst>
              </p:cNvPr>
              <p:cNvSpPr txBox="1"/>
              <p:nvPr/>
            </p:nvSpPr>
            <p:spPr>
              <a:xfrm>
                <a:off x="3480766" y="1755856"/>
                <a:ext cx="1284407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52D3AB6-17D3-4727-9DC0-41231CC9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766" y="1755856"/>
                <a:ext cx="1284407" cy="387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9DDCC-EEF7-F04A-2FBB-F8FEE30C82C8}"/>
                  </a:ext>
                </a:extLst>
              </p:cNvPr>
              <p:cNvSpPr txBox="1"/>
              <p:nvPr/>
            </p:nvSpPr>
            <p:spPr>
              <a:xfrm>
                <a:off x="4523009" y="4855993"/>
                <a:ext cx="584039" cy="379591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E9DDCC-EEF7-F04A-2FBB-F8FEE30C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09" y="4855993"/>
                <a:ext cx="584039" cy="379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0B41B23-DAD9-722B-0BB4-D818CD3B311A}"/>
                  </a:ext>
                </a:extLst>
              </p:cNvPr>
              <p:cNvSpPr txBox="1"/>
              <p:nvPr/>
            </p:nvSpPr>
            <p:spPr>
              <a:xfrm>
                <a:off x="6593476" y="4322917"/>
                <a:ext cx="584039" cy="379591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0B41B23-DAD9-722B-0BB4-D818CD3B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76" y="4322917"/>
                <a:ext cx="584039" cy="379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18F3C4-AF31-5E1C-DB01-BC9E4D2C31E7}"/>
                  </a:ext>
                </a:extLst>
              </p:cNvPr>
              <p:cNvSpPr txBox="1"/>
              <p:nvPr/>
            </p:nvSpPr>
            <p:spPr>
              <a:xfrm>
                <a:off x="6337929" y="5674316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818F3C4-AF31-5E1C-DB01-BC9E4D2C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29" y="5674316"/>
                <a:ext cx="584039" cy="387029"/>
              </a:xfrm>
              <a:prstGeom prst="rect">
                <a:avLst/>
              </a:prstGeom>
              <a:blipFill>
                <a:blip r:embed="rId6"/>
                <a:stretch>
                  <a:fillRect r="-9474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1FEEA7-2E5E-57BB-C5C0-E269DC225F43}"/>
                  </a:ext>
                </a:extLst>
              </p:cNvPr>
              <p:cNvSpPr txBox="1"/>
              <p:nvPr/>
            </p:nvSpPr>
            <p:spPr>
              <a:xfrm>
                <a:off x="4181134" y="5936309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C1FEEA7-2E5E-57BB-C5C0-E269DC22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34" y="5936309"/>
                <a:ext cx="584039" cy="387029"/>
              </a:xfrm>
              <a:prstGeom prst="rect">
                <a:avLst/>
              </a:prstGeom>
              <a:blipFill>
                <a:blip r:embed="rId7"/>
                <a:stretch>
                  <a:fillRect r="-9375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E75E8-5706-6A20-F400-21352347750C}"/>
                  </a:ext>
                </a:extLst>
              </p:cNvPr>
              <p:cNvSpPr txBox="1"/>
              <p:nvPr/>
            </p:nvSpPr>
            <p:spPr>
              <a:xfrm>
                <a:off x="8075820" y="4036616"/>
                <a:ext cx="584039" cy="403252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BCE75E8-5706-6A20-F400-21352347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820" y="4036616"/>
                <a:ext cx="584039" cy="403252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13BA6D-3776-714E-FF36-3C7C87C8DFB6}"/>
                  </a:ext>
                </a:extLst>
              </p:cNvPr>
              <p:cNvSpPr txBox="1"/>
              <p:nvPr/>
            </p:nvSpPr>
            <p:spPr>
              <a:xfrm>
                <a:off x="7634159" y="5407390"/>
                <a:ext cx="584039" cy="403252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E13BA6D-3776-714E-FF36-3C7C87C8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159" y="5407390"/>
                <a:ext cx="584039" cy="403252"/>
              </a:xfrm>
              <a:prstGeom prst="rect">
                <a:avLst/>
              </a:prstGeom>
              <a:blipFill>
                <a:blip r:embed="rId9"/>
                <a:stretch>
                  <a:fillRect r="-4167" b="-3030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31303-A602-63E2-A6A3-AEF4CD6ADCCF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997286" y="6181725"/>
            <a:ext cx="924198" cy="0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A69AAC-8089-C94D-DC57-9071B4A44950}"/>
                  </a:ext>
                </a:extLst>
              </p:cNvPr>
              <p:cNvSpPr txBox="1"/>
              <p:nvPr/>
            </p:nvSpPr>
            <p:spPr>
              <a:xfrm>
                <a:off x="9181700" y="5822652"/>
                <a:ext cx="584039" cy="387029"/>
              </a:xfrm>
              <a:prstGeom prst="rect">
                <a:avLst/>
              </a:prstGeom>
              <a:noFill/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𝐼𝑀𝑀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A69AAC-8089-C94D-DC57-9071B4A4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700" y="5822652"/>
                <a:ext cx="584039" cy="387029"/>
              </a:xfrm>
              <a:prstGeom prst="rect">
                <a:avLst/>
              </a:prstGeom>
              <a:blipFill>
                <a:blip r:embed="rId10"/>
                <a:stretch>
                  <a:fillRect l="-14583"/>
                </a:stretch>
              </a:blipFill>
              <a:ln w="381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658492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921277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255086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658492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921277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255086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333" r="-563934" b="-5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01333" r="-563934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69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96104" r="-563934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8059" t="-196104" r="-539" b="-3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304000" r="-56393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8710" r="-563934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6667" r="-563934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721311" r="-5639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3878"/>
                  </p:ext>
                </p:extLst>
              </p:nvPr>
            </p:nvGraphicFramePr>
            <p:xfrm>
              <a:off x="125783" y="4921613"/>
              <a:ext cx="4917520" cy="146927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57164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19199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/>
                            <a:t>Model Probability </a:t>
                          </a:r>
                          <a:r>
                            <a:rPr lang="en-US" sz="1200" dirty="0"/>
                            <a:t>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3878"/>
                  </p:ext>
                </p:extLst>
              </p:nvPr>
            </p:nvGraphicFramePr>
            <p:xfrm>
              <a:off x="125783" y="4921613"/>
              <a:ext cx="4917520" cy="146927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57164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19199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235" r="-563934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02500" r="-563934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200000" r="-56393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/>
                            <a:t>Model Probability </a:t>
                          </a:r>
                          <a:r>
                            <a:rPr lang="en-US" sz="1200" dirty="0"/>
                            <a:t>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5946-940F-91A0-54C3-600969D6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346B1-D5C8-BF18-FD6C-01808435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97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2DF9-13B0-11C0-CF6C-5E4A1B07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A1CF-DC92-03B6-1C9A-98B16D8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64A2D-75C3-7623-60FC-9A1179744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E946-4D13-BB03-8724-AFDD6D8FC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2AAF2D7-0098-C0D0-79FC-080ADAE1421F}"/>
              </a:ext>
            </a:extLst>
          </p:cNvPr>
          <p:cNvGrpSpPr/>
          <p:nvPr/>
        </p:nvGrpSpPr>
        <p:grpSpPr>
          <a:xfrm>
            <a:off x="67461" y="238197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988BE7-7316-F858-6E92-C3D6E8F058D7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919269-9429-0FB6-EBC3-CEECA8080ED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569934-8E3B-7464-ABA8-240BDA751EA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C00F4-D8DD-5279-3F1C-1D25AC7FC947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8F7D3A-228F-0AA4-E3B2-52D123CFDA3A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45C2F78-73F4-054B-FCFE-E3167B4B52B3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4EC69F2-AA9B-E630-3F87-8CF3E190B48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33D50C-9A37-5BCC-9E35-9D1D206D7CA8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EB0A0FE-9B07-8DD6-4D48-976FEF4CC87E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DF4851D7-2521-45D0-4524-358FBA325CEE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DAABC731-5DEB-2260-B7FC-081AF290BC41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301A9244-4249-B38C-39F5-F1388D6C6E8F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BE13609-E757-94CA-B8C0-B6B00DC92EC5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B32591A-749C-0F00-6ADA-05BE6B8DAA82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9A74685-1306-59EE-5F5D-EC17749517CD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C386E7-E2E2-12DD-477B-CD0F0F5A6B2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061060-7183-DAC5-BA07-075D7C1C18C2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E5F03C-6B21-0C2A-1C00-A711C677E8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5F5B887-100A-FBEC-3755-8900238DAEED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4B769-82E1-C6FF-C4A9-7F6FD48EF32E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58929D0-13BF-166F-90B8-40B4D17B43D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1D34A45E-5819-97EB-B9E9-76B8112F0943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56F75D-BD01-21B5-7674-018C25837FAE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A56F75D-BD01-21B5-7674-018C2583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45575A97-8F9C-6891-A780-AEBE6E1C80A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9179485-9C7B-DAFA-30F2-94D0E9DD1B8C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097545-2B3B-ED44-D9EF-115588A0E61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582433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9696EE-B31F-88F5-E219-C527F76AF1EB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49BC53-887C-8A7B-9367-36891E4F5B16}"/>
              </a:ext>
            </a:extLst>
          </p:cNvPr>
          <p:cNvGrpSpPr/>
          <p:nvPr/>
        </p:nvGrpSpPr>
        <p:grpSpPr>
          <a:xfrm>
            <a:off x="67461" y="238197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C74AC6-BE57-280A-47C6-440DFD1CCDA3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ADE0B6-4E07-C185-1DDF-630CE8E26DBF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10DB33-4208-2C4F-F73A-1B110EA209D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C28954-1270-4653-C33E-016F4173C62F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E746FF-20FF-4445-04E9-272CE3B9BA4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A89698-8B9A-8D5A-FDD1-D0BEF9F7814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0E59D1-879B-68F7-6AB4-3D1E0609C6E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1CF3B0-C57B-408B-1ABB-3A545BF3E7A9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D93C28-DD21-1815-37BB-75B1D1541C2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7ABFED9E-707D-D037-FDBA-1B45C18C7CAC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F5104DC1-4FC0-06C8-C494-9E70B698676A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2647A87D-A5DE-5F84-E335-984D3EDC2DD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9A33CCD-DC08-420A-8D52-693CB47A23CE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C881CB-30EC-FE52-3069-B33411ADCAE1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F6C01C-48FD-BEA5-FD94-4FDC7BAA7B35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F4AD1B-16E5-9F8F-81DD-A3A493DB281D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5C8258-38C3-7B63-E614-B29C1E6F28D1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A9C41D-8154-A54E-3A43-1B9E3FF130F4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7FDFC37-FF6A-37B7-34AC-970E83C61D64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EB882D-4F5B-40D6-69C2-FD4D715F1977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6C348A5-3B39-8D36-C4F2-070F583EEEA6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A3A79B-BBD1-7B93-5C0B-5D3AD7B33DB5}"/>
                  </a:ext>
                </a:extLst>
              </p:cNvPr>
              <p:cNvSpPr txBox="1"/>
              <p:nvPr/>
            </p:nvSpPr>
            <p:spPr>
              <a:xfrm>
                <a:off x="6925734" y="4781126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A3A79B-BBD1-7B93-5C0B-5D3AD7B3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781126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16182</TotalTime>
  <Words>490</Words>
  <Application>Microsoft Office PowerPoint</Application>
  <PresentationFormat>Widescreen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Results</vt:lpstr>
      <vt:lpstr>Future Steps</vt:lpstr>
      <vt:lpstr>Questions?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415</cp:revision>
  <cp:lastPrinted>2020-09-23T15:49:10Z</cp:lastPrinted>
  <dcterms:modified xsi:type="dcterms:W3CDTF">2025-05-02T06:39:17Z</dcterms:modified>
</cp:coreProperties>
</file>