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16343F-BCB8-9964-FA02-D4AE2F7ACC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mining HW2</a:t>
            </a:r>
            <a:endParaRPr lang="zh-TW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38987BD-5DFA-1818-315E-7AA1FBF000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11377034</a:t>
            </a:r>
            <a:r>
              <a:rPr lang="en-US" altLang="zh-TW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資訊碩一 姜柏仰</a:t>
            </a:r>
          </a:p>
        </p:txBody>
      </p:sp>
    </p:spTree>
    <p:extLst>
      <p:ext uri="{BB962C8B-B14F-4D97-AF65-F5344CB8AC3E}">
        <p14:creationId xmlns:p14="http://schemas.microsoft.com/office/powerpoint/2010/main" val="4208768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4E8CB4-6176-F5EC-FDC6-E1F7639D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資料前處理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CA8177-78F6-D0BC-F064-AD4A374AC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將不需要的欄位刪除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訓練集與測試集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marL="749808" lvl="1" indent="-45720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Input_C_015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~ Input_C_038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非數字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marL="749808" lvl="1" indent="-45720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Input_C_063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~ Input_C_082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非數字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49808" lvl="1" indent="-45720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Number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非數字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對於缺值進行填補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49808" lvl="1" indent="-45720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Input_A1_015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~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Input_C_021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……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A3304FC-57B6-09EE-54A6-690DFD7611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01" t="4749"/>
          <a:stretch/>
        </p:blipFill>
        <p:spPr>
          <a:xfrm>
            <a:off x="1456006" y="3997468"/>
            <a:ext cx="6334849" cy="1980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82E719D-5299-C19D-41B5-BD1FBDA61D59}"/>
              </a:ext>
            </a:extLst>
          </p:cNvPr>
          <p:cNvSpPr/>
          <p:nvPr/>
        </p:nvSpPr>
        <p:spPr>
          <a:xfrm>
            <a:off x="1974165" y="4854986"/>
            <a:ext cx="5606077" cy="187466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316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6B4475-2D40-4C55-ED92-F701D6077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D335CD-93FC-BFAC-90B4-C59524520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資料預測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2C07BA-3A65-F10F-5D96-2E5EF9B8F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方法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Extreme Gradient Boosting Regressor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XGBoost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Regressor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將前處理後的資料作為特徵預測測試集的資料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WRMSE: 0.069378953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71933CB7-DA28-61C6-958E-15994E3FD818}"/>
              </a:ext>
            </a:extLst>
          </p:cNvPr>
          <p:cNvGrpSpPr/>
          <p:nvPr/>
        </p:nvGrpSpPr>
        <p:grpSpPr>
          <a:xfrm>
            <a:off x="720052" y="3957870"/>
            <a:ext cx="10779885" cy="1911224"/>
            <a:chOff x="720052" y="3957870"/>
            <a:chExt cx="10779885" cy="1911224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90E705B5-6345-E40F-2FA7-046B8E51F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-1" r="50378"/>
            <a:stretch/>
          </p:blipFill>
          <p:spPr>
            <a:xfrm>
              <a:off x="720052" y="3957870"/>
              <a:ext cx="10779885" cy="1800000"/>
            </a:xfrm>
            <a:prstGeom prst="rect">
              <a:avLst/>
            </a:prstGeom>
          </p:spPr>
        </p:pic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1C9CA8B2-6DD9-96A8-D359-824E1B2A412F}"/>
                </a:ext>
              </a:extLst>
            </p:cNvPr>
            <p:cNvSpPr/>
            <p:nvPr/>
          </p:nvSpPr>
          <p:spPr>
            <a:xfrm>
              <a:off x="4860490" y="5397709"/>
              <a:ext cx="1258039" cy="471385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36156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1B1BE0-65B9-75E2-00D5-7485EC009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D476F9-48FF-34C8-7569-DBB43D22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資料預測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135EBF-42A3-D784-86C0-9A0F7B0BA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使用訓練集做拆分訓練時是將缺值用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補進去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發現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WRMSE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高於作業要求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&lt;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0.078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，並且驗證集也很接近作業要求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3DF1E33F-3728-5A13-1C2A-12CFDA405DCE}"/>
              </a:ext>
            </a:extLst>
          </p:cNvPr>
          <p:cNvGrpSpPr/>
          <p:nvPr/>
        </p:nvGrpSpPr>
        <p:grpSpPr>
          <a:xfrm>
            <a:off x="1592897" y="3905794"/>
            <a:ext cx="9067165" cy="1850802"/>
            <a:chOff x="1592897" y="3905794"/>
            <a:chExt cx="9067165" cy="1850802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EEE9B998-B3E1-19A5-91ED-4F6A5DF6D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2688"/>
            <a:stretch/>
          </p:blipFill>
          <p:spPr>
            <a:xfrm>
              <a:off x="1592897" y="3905794"/>
              <a:ext cx="9067165" cy="1751620"/>
            </a:xfrm>
            <a:prstGeom prst="rect">
              <a:avLst/>
            </a:prstGeom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54095BCD-56C0-5D32-9904-50BF5EC5AACB}"/>
                </a:ext>
              </a:extLst>
            </p:cNvPr>
            <p:cNvSpPr/>
            <p:nvPr/>
          </p:nvSpPr>
          <p:spPr>
            <a:xfrm>
              <a:off x="5605073" y="5285211"/>
              <a:ext cx="1258039" cy="471385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02799050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100</TotalTime>
  <Words>138</Words>
  <Application>Microsoft Office PowerPoint</Application>
  <PresentationFormat>寬螢幕</PresentationFormat>
  <Paragraphs>16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標楷體</vt:lpstr>
      <vt:lpstr>Calibri</vt:lpstr>
      <vt:lpstr>Calibri Light</vt:lpstr>
      <vt:lpstr>Times New Roman</vt:lpstr>
      <vt:lpstr>Wingdings</vt:lpstr>
      <vt:lpstr>回顧</vt:lpstr>
      <vt:lpstr>Data mining HW2</vt:lpstr>
      <vt:lpstr>資料前處理</vt:lpstr>
      <vt:lpstr>資料預測</vt:lpstr>
      <vt:lpstr>資料預測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姜柏仰</dc:creator>
  <cp:lastModifiedBy>姜柏仰</cp:lastModifiedBy>
  <cp:revision>5</cp:revision>
  <dcterms:created xsi:type="dcterms:W3CDTF">2024-11-11T15:54:28Z</dcterms:created>
  <dcterms:modified xsi:type="dcterms:W3CDTF">2024-11-12T10:38:33Z</dcterms:modified>
</cp:coreProperties>
</file>