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1" r:id="rId4"/>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12192000"/>
  <p:notesSz cx="6858000" cy="9144000"/>
  <p:embeddedFontLst>
    <p:embeddedFont>
      <p:font typeface="Roboto"/>
      <p:regular r:id="rId19"/>
      <p:bold r:id="rId20"/>
      <p:italic r:id="rId21"/>
      <p:boldItalic r:id="rId22"/>
    </p:embeddedFont>
    <p:embeddedFont>
      <p:font typeface="Merriweather"/>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iW6jI98pGuM8kKvLaV6taHw4hS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erriweather-bold.fntdata"/><Relationship Id="rId23" Type="http://schemas.openxmlformats.org/officeDocument/2006/relationships/font" Target="fonts/Merriweather-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font" Target="fonts/Merriweather-boldItalic.fntdata"/><Relationship Id="rId25" Type="http://schemas.openxmlformats.org/officeDocument/2006/relationships/font" Target="fonts/Merriweather-italic.fntdata"/><Relationship Id="rId27" Type="http://customschemas.google.com/relationships/presentationmetadata" Target="metadata"/><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98375cf53c_0_64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98375cf53c_0_6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99f7131768_0_8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g99f7131768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99f7131768_0_1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99f7131768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98375cf53c_0_133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g98375cf53c_0_13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98375cf53c_0_113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98375cf53c_0_11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98375cf53c_1_4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98375cf53c_1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98375cf53c_1_38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g98375cf53c_1_3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992dab7180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992dab718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98375cf53c_1_28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g98375cf53c_1_2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992dab7180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992dab718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98375cf53c_1_33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g98375cf53c_1_3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992dab7180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992dab718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g98375cf53c_0_494"/>
          <p:cNvSpPr/>
          <p:nvPr/>
        </p:nvSpPr>
        <p:spPr>
          <a:xfrm>
            <a:off x="-167" y="0"/>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g98375cf53c_0_494"/>
          <p:cNvSpPr txBox="1"/>
          <p:nvPr>
            <p:ph type="ctrTitle"/>
          </p:nvPr>
        </p:nvSpPr>
        <p:spPr>
          <a:xfrm>
            <a:off x="415600" y="719633"/>
            <a:ext cx="11360700" cy="1710000"/>
          </a:xfrm>
          <a:prstGeom prst="rect">
            <a:avLst/>
          </a:prstGeom>
        </p:spPr>
        <p:txBody>
          <a:bodyPr anchorCtr="0" anchor="t" bIns="121900" lIns="121900" spcFirstLastPara="1" rIns="121900" wrap="square" tIns="12190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2" name="Google Shape;12;g98375cf53c_0_494"/>
          <p:cNvSpPr txBox="1"/>
          <p:nvPr>
            <p:ph idx="1" type="subTitle"/>
          </p:nvPr>
        </p:nvSpPr>
        <p:spPr>
          <a:xfrm>
            <a:off x="415600" y="2504747"/>
            <a:ext cx="5656800" cy="9843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Clr>
                <a:schemeClr val="lt2"/>
              </a:buClr>
              <a:buSzPts val="2100"/>
              <a:buNone/>
              <a:defRPr sz="2100">
                <a:solidFill>
                  <a:schemeClr val="lt2"/>
                </a:solidFill>
              </a:defRPr>
            </a:lvl1pPr>
            <a:lvl2pPr lvl="1">
              <a:lnSpc>
                <a:spcPct val="100000"/>
              </a:lnSpc>
              <a:spcBef>
                <a:spcPts val="0"/>
              </a:spcBef>
              <a:spcAft>
                <a:spcPts val="0"/>
              </a:spcAft>
              <a:buClr>
                <a:schemeClr val="lt2"/>
              </a:buClr>
              <a:buSzPts val="2100"/>
              <a:buNone/>
              <a:defRPr sz="2100">
                <a:solidFill>
                  <a:schemeClr val="lt2"/>
                </a:solidFill>
              </a:defRPr>
            </a:lvl2pPr>
            <a:lvl3pPr lvl="2">
              <a:lnSpc>
                <a:spcPct val="100000"/>
              </a:lnSpc>
              <a:spcBef>
                <a:spcPts val="0"/>
              </a:spcBef>
              <a:spcAft>
                <a:spcPts val="0"/>
              </a:spcAft>
              <a:buClr>
                <a:schemeClr val="lt2"/>
              </a:buClr>
              <a:buSzPts val="2100"/>
              <a:buNone/>
              <a:defRPr sz="2100">
                <a:solidFill>
                  <a:schemeClr val="lt2"/>
                </a:solidFill>
              </a:defRPr>
            </a:lvl3pPr>
            <a:lvl4pPr lvl="3">
              <a:lnSpc>
                <a:spcPct val="100000"/>
              </a:lnSpc>
              <a:spcBef>
                <a:spcPts val="0"/>
              </a:spcBef>
              <a:spcAft>
                <a:spcPts val="0"/>
              </a:spcAft>
              <a:buClr>
                <a:schemeClr val="lt2"/>
              </a:buClr>
              <a:buSzPts val="2100"/>
              <a:buNone/>
              <a:defRPr sz="2100">
                <a:solidFill>
                  <a:schemeClr val="lt2"/>
                </a:solidFill>
              </a:defRPr>
            </a:lvl4pPr>
            <a:lvl5pPr lvl="4">
              <a:lnSpc>
                <a:spcPct val="100000"/>
              </a:lnSpc>
              <a:spcBef>
                <a:spcPts val="0"/>
              </a:spcBef>
              <a:spcAft>
                <a:spcPts val="0"/>
              </a:spcAft>
              <a:buClr>
                <a:schemeClr val="lt2"/>
              </a:buClr>
              <a:buSzPts val="2100"/>
              <a:buNone/>
              <a:defRPr sz="2100">
                <a:solidFill>
                  <a:schemeClr val="lt2"/>
                </a:solidFill>
              </a:defRPr>
            </a:lvl5pPr>
            <a:lvl6pPr lvl="5">
              <a:lnSpc>
                <a:spcPct val="100000"/>
              </a:lnSpc>
              <a:spcBef>
                <a:spcPts val="0"/>
              </a:spcBef>
              <a:spcAft>
                <a:spcPts val="0"/>
              </a:spcAft>
              <a:buClr>
                <a:schemeClr val="lt2"/>
              </a:buClr>
              <a:buSzPts val="2100"/>
              <a:buNone/>
              <a:defRPr sz="2100">
                <a:solidFill>
                  <a:schemeClr val="lt2"/>
                </a:solidFill>
              </a:defRPr>
            </a:lvl6pPr>
            <a:lvl7pPr lvl="6">
              <a:lnSpc>
                <a:spcPct val="100000"/>
              </a:lnSpc>
              <a:spcBef>
                <a:spcPts val="0"/>
              </a:spcBef>
              <a:spcAft>
                <a:spcPts val="0"/>
              </a:spcAft>
              <a:buClr>
                <a:schemeClr val="lt2"/>
              </a:buClr>
              <a:buSzPts val="2100"/>
              <a:buNone/>
              <a:defRPr sz="2100">
                <a:solidFill>
                  <a:schemeClr val="lt2"/>
                </a:solidFill>
              </a:defRPr>
            </a:lvl7pPr>
            <a:lvl8pPr lvl="7">
              <a:lnSpc>
                <a:spcPct val="100000"/>
              </a:lnSpc>
              <a:spcBef>
                <a:spcPts val="0"/>
              </a:spcBef>
              <a:spcAft>
                <a:spcPts val="0"/>
              </a:spcAft>
              <a:buClr>
                <a:schemeClr val="lt2"/>
              </a:buClr>
              <a:buSzPts val="2100"/>
              <a:buNone/>
              <a:defRPr sz="2100">
                <a:solidFill>
                  <a:schemeClr val="lt2"/>
                </a:solidFill>
              </a:defRPr>
            </a:lvl8pPr>
            <a:lvl9pPr lvl="8">
              <a:lnSpc>
                <a:spcPct val="100000"/>
              </a:lnSpc>
              <a:spcBef>
                <a:spcPts val="0"/>
              </a:spcBef>
              <a:spcAft>
                <a:spcPts val="0"/>
              </a:spcAft>
              <a:buClr>
                <a:schemeClr val="lt2"/>
              </a:buClr>
              <a:buSzPts val="2100"/>
              <a:buNone/>
              <a:defRPr sz="2100">
                <a:solidFill>
                  <a:schemeClr val="lt2"/>
                </a:solidFill>
              </a:defRPr>
            </a:lvl9pPr>
          </a:lstStyle>
          <a:p/>
        </p:txBody>
      </p:sp>
      <p:sp>
        <p:nvSpPr>
          <p:cNvPr id="13" name="Google Shape;13;g98375cf53c_0_49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g98375cf53c_0_539"/>
          <p:cNvSpPr txBox="1"/>
          <p:nvPr>
            <p:ph hasCustomPrompt="1" type="title"/>
          </p:nvPr>
        </p:nvSpPr>
        <p:spPr>
          <a:xfrm>
            <a:off x="415667" y="1108233"/>
            <a:ext cx="7113300" cy="1659600"/>
          </a:xfrm>
          <a:prstGeom prst="rect">
            <a:avLst/>
          </a:prstGeom>
        </p:spPr>
        <p:txBody>
          <a:bodyPr anchorCtr="0" anchor="b" bIns="121900" lIns="121900" spcFirstLastPara="1" rIns="121900" wrap="square" tIns="121900">
            <a:noAutofit/>
          </a:bodyPr>
          <a:lstStyle>
            <a:lvl1pPr lvl="0">
              <a:spcBef>
                <a:spcPts val="0"/>
              </a:spcBef>
              <a:spcAft>
                <a:spcPts val="0"/>
              </a:spcAft>
              <a:buClr>
                <a:schemeClr val="lt1"/>
              </a:buClr>
              <a:buSzPts val="13300"/>
              <a:buNone/>
              <a:defRPr sz="13300">
                <a:solidFill>
                  <a:schemeClr val="lt1"/>
                </a:solidFill>
              </a:defRPr>
            </a:lvl1pPr>
            <a:lvl2pPr lvl="1">
              <a:spcBef>
                <a:spcPts val="0"/>
              </a:spcBef>
              <a:spcAft>
                <a:spcPts val="0"/>
              </a:spcAft>
              <a:buClr>
                <a:schemeClr val="lt1"/>
              </a:buClr>
              <a:buSzPts val="13300"/>
              <a:buNone/>
              <a:defRPr sz="13300">
                <a:solidFill>
                  <a:schemeClr val="lt1"/>
                </a:solidFill>
              </a:defRPr>
            </a:lvl2pPr>
            <a:lvl3pPr lvl="2">
              <a:spcBef>
                <a:spcPts val="0"/>
              </a:spcBef>
              <a:spcAft>
                <a:spcPts val="0"/>
              </a:spcAft>
              <a:buClr>
                <a:schemeClr val="lt1"/>
              </a:buClr>
              <a:buSzPts val="13300"/>
              <a:buNone/>
              <a:defRPr sz="13300">
                <a:solidFill>
                  <a:schemeClr val="lt1"/>
                </a:solidFill>
              </a:defRPr>
            </a:lvl3pPr>
            <a:lvl4pPr lvl="3">
              <a:spcBef>
                <a:spcPts val="0"/>
              </a:spcBef>
              <a:spcAft>
                <a:spcPts val="0"/>
              </a:spcAft>
              <a:buClr>
                <a:schemeClr val="lt1"/>
              </a:buClr>
              <a:buSzPts val="13300"/>
              <a:buNone/>
              <a:defRPr sz="13300">
                <a:solidFill>
                  <a:schemeClr val="lt1"/>
                </a:solidFill>
              </a:defRPr>
            </a:lvl4pPr>
            <a:lvl5pPr lvl="4">
              <a:spcBef>
                <a:spcPts val="0"/>
              </a:spcBef>
              <a:spcAft>
                <a:spcPts val="0"/>
              </a:spcAft>
              <a:buClr>
                <a:schemeClr val="lt1"/>
              </a:buClr>
              <a:buSzPts val="13300"/>
              <a:buNone/>
              <a:defRPr sz="13300">
                <a:solidFill>
                  <a:schemeClr val="lt1"/>
                </a:solidFill>
              </a:defRPr>
            </a:lvl5pPr>
            <a:lvl6pPr lvl="5">
              <a:spcBef>
                <a:spcPts val="0"/>
              </a:spcBef>
              <a:spcAft>
                <a:spcPts val="0"/>
              </a:spcAft>
              <a:buClr>
                <a:schemeClr val="lt1"/>
              </a:buClr>
              <a:buSzPts val="13300"/>
              <a:buNone/>
              <a:defRPr sz="13300">
                <a:solidFill>
                  <a:schemeClr val="lt1"/>
                </a:solidFill>
              </a:defRPr>
            </a:lvl6pPr>
            <a:lvl7pPr lvl="6">
              <a:spcBef>
                <a:spcPts val="0"/>
              </a:spcBef>
              <a:spcAft>
                <a:spcPts val="0"/>
              </a:spcAft>
              <a:buClr>
                <a:schemeClr val="lt1"/>
              </a:buClr>
              <a:buSzPts val="13300"/>
              <a:buNone/>
              <a:defRPr sz="13300">
                <a:solidFill>
                  <a:schemeClr val="lt1"/>
                </a:solidFill>
              </a:defRPr>
            </a:lvl7pPr>
            <a:lvl8pPr lvl="7">
              <a:spcBef>
                <a:spcPts val="0"/>
              </a:spcBef>
              <a:spcAft>
                <a:spcPts val="0"/>
              </a:spcAft>
              <a:buClr>
                <a:schemeClr val="lt1"/>
              </a:buClr>
              <a:buSzPts val="13300"/>
              <a:buNone/>
              <a:defRPr sz="13300">
                <a:solidFill>
                  <a:schemeClr val="lt1"/>
                </a:solidFill>
              </a:defRPr>
            </a:lvl8pPr>
            <a:lvl9pPr lvl="8">
              <a:spcBef>
                <a:spcPts val="0"/>
              </a:spcBef>
              <a:spcAft>
                <a:spcPts val="0"/>
              </a:spcAft>
              <a:buClr>
                <a:schemeClr val="lt1"/>
              </a:buClr>
              <a:buSzPts val="13300"/>
              <a:buNone/>
              <a:defRPr sz="13300">
                <a:solidFill>
                  <a:schemeClr val="lt1"/>
                </a:solidFill>
              </a:defRPr>
            </a:lvl9pPr>
          </a:lstStyle>
          <a:p>
            <a:r>
              <a:t>xx%</a:t>
            </a:r>
          </a:p>
        </p:txBody>
      </p:sp>
      <p:sp>
        <p:nvSpPr>
          <p:cNvPr id="56" name="Google Shape;56;g98375cf53c_0_539"/>
          <p:cNvSpPr txBox="1"/>
          <p:nvPr>
            <p:ph idx="1" type="body"/>
          </p:nvPr>
        </p:nvSpPr>
        <p:spPr>
          <a:xfrm>
            <a:off x="415600" y="2828567"/>
            <a:ext cx="7113300" cy="1256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Clr>
                <a:schemeClr val="accent2"/>
              </a:buClr>
              <a:buSzPts val="1700"/>
              <a:buChar char="●"/>
              <a:defRPr>
                <a:solidFill>
                  <a:schemeClr val="accent2"/>
                </a:solidFill>
              </a:defRPr>
            </a:lvl1pPr>
            <a:lvl2pPr indent="-323850" lvl="1" marL="914400">
              <a:spcBef>
                <a:spcPts val="2100"/>
              </a:spcBef>
              <a:spcAft>
                <a:spcPts val="0"/>
              </a:spcAft>
              <a:buClr>
                <a:schemeClr val="accent2"/>
              </a:buClr>
              <a:buSzPts val="1500"/>
              <a:buChar char="○"/>
              <a:defRPr>
                <a:solidFill>
                  <a:schemeClr val="accent2"/>
                </a:solidFill>
              </a:defRPr>
            </a:lvl2pPr>
            <a:lvl3pPr indent="-323850" lvl="2" marL="1371600">
              <a:spcBef>
                <a:spcPts val="2100"/>
              </a:spcBef>
              <a:spcAft>
                <a:spcPts val="0"/>
              </a:spcAft>
              <a:buClr>
                <a:schemeClr val="accent2"/>
              </a:buClr>
              <a:buSzPts val="1500"/>
              <a:buChar char="■"/>
              <a:defRPr>
                <a:solidFill>
                  <a:schemeClr val="accent2"/>
                </a:solidFill>
              </a:defRPr>
            </a:lvl3pPr>
            <a:lvl4pPr indent="-323850" lvl="3" marL="1828800">
              <a:spcBef>
                <a:spcPts val="2100"/>
              </a:spcBef>
              <a:spcAft>
                <a:spcPts val="0"/>
              </a:spcAft>
              <a:buClr>
                <a:schemeClr val="accent2"/>
              </a:buClr>
              <a:buSzPts val="1500"/>
              <a:buChar char="●"/>
              <a:defRPr>
                <a:solidFill>
                  <a:schemeClr val="accent2"/>
                </a:solidFill>
              </a:defRPr>
            </a:lvl4pPr>
            <a:lvl5pPr indent="-323850" lvl="4" marL="2286000">
              <a:spcBef>
                <a:spcPts val="2100"/>
              </a:spcBef>
              <a:spcAft>
                <a:spcPts val="0"/>
              </a:spcAft>
              <a:buClr>
                <a:schemeClr val="accent2"/>
              </a:buClr>
              <a:buSzPts val="1500"/>
              <a:buChar char="○"/>
              <a:defRPr>
                <a:solidFill>
                  <a:schemeClr val="accent2"/>
                </a:solidFill>
              </a:defRPr>
            </a:lvl5pPr>
            <a:lvl6pPr indent="-323850" lvl="5" marL="2743200">
              <a:spcBef>
                <a:spcPts val="2100"/>
              </a:spcBef>
              <a:spcAft>
                <a:spcPts val="0"/>
              </a:spcAft>
              <a:buClr>
                <a:schemeClr val="accent2"/>
              </a:buClr>
              <a:buSzPts val="1500"/>
              <a:buChar char="■"/>
              <a:defRPr>
                <a:solidFill>
                  <a:schemeClr val="accent2"/>
                </a:solidFill>
              </a:defRPr>
            </a:lvl6pPr>
            <a:lvl7pPr indent="-323850" lvl="6" marL="3200400">
              <a:spcBef>
                <a:spcPts val="2100"/>
              </a:spcBef>
              <a:spcAft>
                <a:spcPts val="0"/>
              </a:spcAft>
              <a:buClr>
                <a:schemeClr val="accent2"/>
              </a:buClr>
              <a:buSzPts val="1500"/>
              <a:buChar char="●"/>
              <a:defRPr>
                <a:solidFill>
                  <a:schemeClr val="accent2"/>
                </a:solidFill>
              </a:defRPr>
            </a:lvl7pPr>
            <a:lvl8pPr indent="-323850" lvl="7" marL="3657600">
              <a:spcBef>
                <a:spcPts val="2100"/>
              </a:spcBef>
              <a:spcAft>
                <a:spcPts val="0"/>
              </a:spcAft>
              <a:buClr>
                <a:schemeClr val="accent2"/>
              </a:buClr>
              <a:buSzPts val="1500"/>
              <a:buChar char="○"/>
              <a:defRPr>
                <a:solidFill>
                  <a:schemeClr val="accent2"/>
                </a:solidFill>
              </a:defRPr>
            </a:lvl8pPr>
            <a:lvl9pPr indent="-323850" lvl="8" marL="4114800">
              <a:spcBef>
                <a:spcPts val="2100"/>
              </a:spcBef>
              <a:spcAft>
                <a:spcPts val="2100"/>
              </a:spcAft>
              <a:buClr>
                <a:schemeClr val="accent2"/>
              </a:buClr>
              <a:buSzPts val="1500"/>
              <a:buChar char="■"/>
              <a:defRPr>
                <a:solidFill>
                  <a:schemeClr val="accent2"/>
                </a:solidFill>
              </a:defRPr>
            </a:lvl9pPr>
          </a:lstStyle>
          <a:p/>
        </p:txBody>
      </p:sp>
      <p:sp>
        <p:nvSpPr>
          <p:cNvPr id="57" name="Google Shape;57;g98375cf53c_0_53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g98375cf53c_0_54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type="obj">
  <p:cSld name="OBJECT">
    <p:spTree>
      <p:nvGrpSpPr>
        <p:cNvPr id="60" name="Shape 60"/>
        <p:cNvGrpSpPr/>
        <p:nvPr/>
      </p:nvGrpSpPr>
      <p:grpSpPr>
        <a:xfrm>
          <a:off x="0" y="0"/>
          <a:ext cx="0" cy="0"/>
          <a:chOff x="0" y="0"/>
          <a:chExt cx="0" cy="0"/>
        </a:xfrm>
      </p:grpSpPr>
      <p:sp>
        <p:nvSpPr>
          <p:cNvPr id="61" name="Google Shape;61;g98375cf53c_0_54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2" name="Google Shape;62;g98375cf53c_0_54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3" name="Google Shape;63;g98375cf53c_0_54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4" name="Google Shape;64;g98375cf53c_0_54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5" name="Google Shape;65;g98375cf53c_0_54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layout">
  <p:cSld name="Cover Slide layout">
    <p:bg>
      <p:bgPr>
        <a:solidFill>
          <a:schemeClr val="accent1"/>
        </a:solidFill>
      </p:bgPr>
    </p:bg>
    <p:spTree>
      <p:nvGrpSpPr>
        <p:cNvPr id="67" name="Shape 67"/>
        <p:cNvGrpSpPr/>
        <p:nvPr/>
      </p:nvGrpSpPr>
      <p:grpSpPr>
        <a:xfrm>
          <a:off x="0" y="0"/>
          <a:ext cx="0" cy="0"/>
          <a:chOff x="0" y="0"/>
          <a:chExt cx="0" cy="0"/>
        </a:xfrm>
      </p:grpSpPr>
      <p:sp>
        <p:nvSpPr>
          <p:cNvPr id="68" name="Google Shape;68;g98375cf53c_0_651"/>
          <p:cNvSpPr/>
          <p:nvPr/>
        </p:nvSpPr>
        <p:spPr>
          <a:xfrm>
            <a:off x="0" y="0"/>
            <a:ext cx="12192000" cy="1796700"/>
          </a:xfrm>
          <a:prstGeom prst="rect">
            <a:avLst/>
          </a:prstGeom>
          <a:solidFill>
            <a:schemeClr val="accent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grpSp>
        <p:nvGrpSpPr>
          <p:cNvPr id="69" name="Google Shape;69;g98375cf53c_0_651"/>
          <p:cNvGrpSpPr/>
          <p:nvPr/>
        </p:nvGrpSpPr>
        <p:grpSpPr>
          <a:xfrm>
            <a:off x="6095848" y="516039"/>
            <a:ext cx="6092764" cy="6341922"/>
            <a:chOff x="4572000" y="387039"/>
            <a:chExt cx="4569687" cy="4756561"/>
          </a:xfrm>
        </p:grpSpPr>
        <p:sp>
          <p:nvSpPr>
            <p:cNvPr id="70" name="Google Shape;70;g98375cf53c_0_651"/>
            <p:cNvSpPr/>
            <p:nvPr/>
          </p:nvSpPr>
          <p:spPr>
            <a:xfrm>
              <a:off x="4572000" y="1408870"/>
              <a:ext cx="4569687" cy="3734730"/>
            </a:xfrm>
            <a:custGeom>
              <a:rect b="b" l="l" r="r" t="t"/>
              <a:pathLst>
                <a:path extrusionOk="0" h="3734730" w="4569687">
                  <a:moveTo>
                    <a:pt x="2611712" y="0"/>
                  </a:moveTo>
                  <a:lnTo>
                    <a:pt x="2927539" y="0"/>
                  </a:lnTo>
                  <a:lnTo>
                    <a:pt x="3010471" y="662843"/>
                  </a:lnTo>
                  <a:lnTo>
                    <a:pt x="3062414" y="672782"/>
                  </a:lnTo>
                  <a:cubicBezTo>
                    <a:pt x="3191764" y="706062"/>
                    <a:pt x="3302353" y="786083"/>
                    <a:pt x="3375104" y="893768"/>
                  </a:cubicBezTo>
                  <a:lnTo>
                    <a:pt x="3401966" y="943258"/>
                  </a:lnTo>
                  <a:lnTo>
                    <a:pt x="3444529" y="938967"/>
                  </a:lnTo>
                  <a:cubicBezTo>
                    <a:pt x="3668109" y="938967"/>
                    <a:pt x="3859940" y="1074903"/>
                    <a:pt x="3941882" y="1268635"/>
                  </a:cubicBezTo>
                  <a:lnTo>
                    <a:pt x="3950232" y="1295533"/>
                  </a:lnTo>
                  <a:lnTo>
                    <a:pt x="3968452" y="1289878"/>
                  </a:lnTo>
                  <a:cubicBezTo>
                    <a:pt x="3992135" y="1285031"/>
                    <a:pt x="4016657" y="1282486"/>
                    <a:pt x="4041773" y="1282486"/>
                  </a:cubicBezTo>
                  <a:cubicBezTo>
                    <a:pt x="4217586" y="1282486"/>
                    <a:pt x="4364272" y="1407196"/>
                    <a:pt x="4398197" y="1572980"/>
                  </a:cubicBezTo>
                  <a:lnTo>
                    <a:pt x="4401113" y="1601912"/>
                  </a:lnTo>
                  <a:lnTo>
                    <a:pt x="4509768" y="1612865"/>
                  </a:lnTo>
                  <a:lnTo>
                    <a:pt x="4569687" y="1630661"/>
                  </a:lnTo>
                  <a:lnTo>
                    <a:pt x="4569687" y="3685776"/>
                  </a:lnTo>
                  <a:lnTo>
                    <a:pt x="4479175" y="3694900"/>
                  </a:lnTo>
                  <a:cubicBezTo>
                    <a:pt x="4332673" y="3694900"/>
                    <a:pt x="4196572" y="3650364"/>
                    <a:pt x="4083674" y="3574092"/>
                  </a:cubicBezTo>
                  <a:lnTo>
                    <a:pt x="4051094" y="3547210"/>
                  </a:lnTo>
                  <a:lnTo>
                    <a:pt x="4009782" y="3581295"/>
                  </a:lnTo>
                  <a:cubicBezTo>
                    <a:pt x="3944790" y="3625203"/>
                    <a:pt x="3866441" y="3650841"/>
                    <a:pt x="3782104" y="3650841"/>
                  </a:cubicBezTo>
                  <a:cubicBezTo>
                    <a:pt x="3669655" y="3650841"/>
                    <a:pt x="3567851" y="3605262"/>
                    <a:pt x="3494159" y="3531570"/>
                  </a:cubicBezTo>
                  <a:lnTo>
                    <a:pt x="3452428" y="3480992"/>
                  </a:lnTo>
                  <a:lnTo>
                    <a:pt x="3441126" y="3501813"/>
                  </a:lnTo>
                  <a:cubicBezTo>
                    <a:pt x="3367946" y="3610134"/>
                    <a:pt x="3244018" y="3681351"/>
                    <a:pt x="3103456" y="3681351"/>
                  </a:cubicBezTo>
                  <a:cubicBezTo>
                    <a:pt x="2991007" y="3681351"/>
                    <a:pt x="2889203" y="3635772"/>
                    <a:pt x="2815511" y="3562080"/>
                  </a:cubicBezTo>
                  <a:lnTo>
                    <a:pt x="2772231" y="3509625"/>
                  </a:lnTo>
                  <a:lnTo>
                    <a:pt x="2697608" y="3571194"/>
                  </a:lnTo>
                  <a:cubicBezTo>
                    <a:pt x="2544873" y="3674380"/>
                    <a:pt x="2382991" y="3737583"/>
                    <a:pt x="2162552" y="3734631"/>
                  </a:cubicBezTo>
                  <a:cubicBezTo>
                    <a:pt x="1740716" y="3728982"/>
                    <a:pt x="1534323" y="3547967"/>
                    <a:pt x="1390478" y="3368488"/>
                  </a:cubicBezTo>
                  <a:cubicBezTo>
                    <a:pt x="1316786" y="3442180"/>
                    <a:pt x="1170122" y="3498625"/>
                    <a:pt x="1046262" y="3459623"/>
                  </a:cubicBezTo>
                  <a:cubicBezTo>
                    <a:pt x="922402" y="3420621"/>
                    <a:pt x="685290" y="3320037"/>
                    <a:pt x="647319" y="3134475"/>
                  </a:cubicBezTo>
                  <a:lnTo>
                    <a:pt x="642925" y="3090891"/>
                  </a:lnTo>
                  <a:lnTo>
                    <a:pt x="634894" y="3098188"/>
                  </a:lnTo>
                  <a:cubicBezTo>
                    <a:pt x="569902" y="3142096"/>
                    <a:pt x="491553" y="3167734"/>
                    <a:pt x="407216" y="3167734"/>
                  </a:cubicBezTo>
                  <a:cubicBezTo>
                    <a:pt x="182317" y="3167734"/>
                    <a:pt x="0" y="2985417"/>
                    <a:pt x="0" y="2760518"/>
                  </a:cubicBezTo>
                  <a:cubicBezTo>
                    <a:pt x="0" y="2535619"/>
                    <a:pt x="182317" y="2353302"/>
                    <a:pt x="407216" y="2353302"/>
                  </a:cubicBezTo>
                  <a:cubicBezTo>
                    <a:pt x="435328" y="2353302"/>
                    <a:pt x="462775" y="2356151"/>
                    <a:pt x="489284" y="2361575"/>
                  </a:cubicBezTo>
                  <a:lnTo>
                    <a:pt x="508084" y="2367411"/>
                  </a:lnTo>
                  <a:lnTo>
                    <a:pt x="503849" y="2325400"/>
                  </a:lnTo>
                  <a:cubicBezTo>
                    <a:pt x="503849" y="1984177"/>
                    <a:pt x="780465" y="1707561"/>
                    <a:pt x="1121688" y="1707561"/>
                  </a:cubicBezTo>
                  <a:cubicBezTo>
                    <a:pt x="1164341" y="1707561"/>
                    <a:pt x="1205984" y="1711883"/>
                    <a:pt x="1246204" y="1720113"/>
                  </a:cubicBezTo>
                  <a:lnTo>
                    <a:pt x="1284356" y="1731957"/>
                  </a:lnTo>
                  <a:lnTo>
                    <a:pt x="1305976" y="1705754"/>
                  </a:lnTo>
                  <a:cubicBezTo>
                    <a:pt x="1417783" y="1593947"/>
                    <a:pt x="1572242" y="1524793"/>
                    <a:pt x="1742854" y="1524793"/>
                  </a:cubicBezTo>
                  <a:lnTo>
                    <a:pt x="1760288" y="1526551"/>
                  </a:lnTo>
                  <a:lnTo>
                    <a:pt x="1748032" y="1487068"/>
                  </a:lnTo>
                  <a:cubicBezTo>
                    <a:pt x="1744637" y="1470476"/>
                    <a:pt x="1742854" y="1453297"/>
                    <a:pt x="1742854" y="1435701"/>
                  </a:cubicBezTo>
                  <a:cubicBezTo>
                    <a:pt x="1742854" y="1312531"/>
                    <a:pt x="1830222" y="1209766"/>
                    <a:pt x="1946367" y="1185999"/>
                  </a:cubicBezTo>
                  <a:lnTo>
                    <a:pt x="1956892" y="1184938"/>
                  </a:lnTo>
                  <a:lnTo>
                    <a:pt x="1963928" y="1115143"/>
                  </a:lnTo>
                  <a:cubicBezTo>
                    <a:pt x="2010227" y="888886"/>
                    <a:pt x="2210419" y="718687"/>
                    <a:pt x="2450363" y="718687"/>
                  </a:cubicBezTo>
                  <a:lnTo>
                    <a:pt x="2520904" y="725798"/>
                  </a:lnTo>
                  <a:lnTo>
                    <a:pt x="2611712" y="0"/>
                  </a:lnTo>
                  <a:close/>
                </a:path>
              </a:pathLst>
            </a:cu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grpSp>
          <p:nvGrpSpPr>
            <p:cNvPr id="71" name="Google Shape;71;g98375cf53c_0_651"/>
            <p:cNvGrpSpPr/>
            <p:nvPr/>
          </p:nvGrpSpPr>
          <p:grpSpPr>
            <a:xfrm>
              <a:off x="6992361" y="387039"/>
              <a:ext cx="704924" cy="1355072"/>
              <a:chOff x="5304862" y="-789923"/>
              <a:chExt cx="645890" cy="1241591"/>
            </a:xfrm>
          </p:grpSpPr>
          <p:grpSp>
            <p:nvGrpSpPr>
              <p:cNvPr id="72" name="Google Shape;72;g98375cf53c_0_651"/>
              <p:cNvGrpSpPr/>
              <p:nvPr/>
            </p:nvGrpSpPr>
            <p:grpSpPr>
              <a:xfrm>
                <a:off x="5377232" y="-789923"/>
                <a:ext cx="495969" cy="1052585"/>
                <a:chOff x="5868144" y="-857099"/>
                <a:chExt cx="495969" cy="1052585"/>
              </a:xfrm>
            </p:grpSpPr>
            <p:sp>
              <p:nvSpPr>
                <p:cNvPr id="73" name="Google Shape;73;g98375cf53c_0_651"/>
                <p:cNvSpPr/>
                <p:nvPr/>
              </p:nvSpPr>
              <p:spPr>
                <a:xfrm>
                  <a:off x="5868144" y="-853769"/>
                  <a:ext cx="495969" cy="1049255"/>
                </a:xfrm>
                <a:custGeom>
                  <a:rect b="b" l="l" r="r" t="t"/>
                  <a:pathLst>
                    <a:path extrusionOk="0" h="1049255" w="495969">
                      <a:moveTo>
                        <a:pt x="95257" y="1049255"/>
                      </a:moveTo>
                      <a:cubicBezTo>
                        <a:pt x="6676" y="723357"/>
                        <a:pt x="-121664" y="317947"/>
                        <a:pt x="250929" y="0"/>
                      </a:cubicBezTo>
                      <a:cubicBezTo>
                        <a:pt x="612920" y="328549"/>
                        <a:pt x="489882" y="781667"/>
                        <a:pt x="406601" y="1049255"/>
                      </a:cubicBezTo>
                      <a:lnTo>
                        <a:pt x="95257" y="1049255"/>
                      </a:lnTo>
                      <a:close/>
                    </a:path>
                  </a:pathLst>
                </a:custGeom>
                <a:solidFill>
                  <a:srgbClr val="D8D8D8"/>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74" name="Google Shape;74;g98375cf53c_0_651"/>
                <p:cNvSpPr/>
                <p:nvPr/>
              </p:nvSpPr>
              <p:spPr>
                <a:xfrm>
                  <a:off x="5939427" y="102551"/>
                  <a:ext cx="364003" cy="92935"/>
                </a:xfrm>
                <a:custGeom>
                  <a:rect b="b" l="l" r="r" t="t"/>
                  <a:pathLst>
                    <a:path extrusionOk="0" h="92935" w="364003">
                      <a:moveTo>
                        <a:pt x="0" y="0"/>
                      </a:moveTo>
                      <a:lnTo>
                        <a:pt x="364003" y="0"/>
                      </a:lnTo>
                      <a:lnTo>
                        <a:pt x="336518" y="92935"/>
                      </a:lnTo>
                      <a:lnTo>
                        <a:pt x="25174" y="92935"/>
                      </a:lnTo>
                      <a:close/>
                    </a:path>
                  </a:pathLst>
                </a:custGeom>
                <a:solidFill>
                  <a:srgbClr val="A5A5A5"/>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75" name="Google Shape;75;g98375cf53c_0_651"/>
                <p:cNvSpPr/>
                <p:nvPr/>
              </p:nvSpPr>
              <p:spPr>
                <a:xfrm>
                  <a:off x="5893989" y="-857099"/>
                  <a:ext cx="444279" cy="350537"/>
                </a:xfrm>
                <a:custGeom>
                  <a:rect b="b" l="l" r="r" t="t"/>
                  <a:pathLst>
                    <a:path extrusionOk="0" h="350537" w="444279">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grpSp>
          <p:sp>
            <p:nvSpPr>
              <p:cNvPr id="76" name="Google Shape;76;g98375cf53c_0_651"/>
              <p:cNvSpPr/>
              <p:nvPr/>
            </p:nvSpPr>
            <p:spPr>
              <a:xfrm>
                <a:off x="5535216" y="-351600"/>
                <a:ext cx="180000" cy="180000"/>
              </a:xfrm>
              <a:prstGeom prst="ellipse">
                <a:avLst/>
              </a:prstGeom>
              <a:solidFill>
                <a:schemeClr val="lt1"/>
              </a:solidFill>
              <a:ln cap="flat" cmpd="sng" w="12700">
                <a:solidFill>
                  <a:srgbClr val="BFBFBF"/>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77" name="Google Shape;77;g98375cf53c_0_651"/>
              <p:cNvSpPr/>
              <p:nvPr/>
            </p:nvSpPr>
            <p:spPr>
              <a:xfrm flipH="1">
                <a:off x="5614416" y="6445"/>
                <a:ext cx="21600" cy="432000"/>
              </a:xfrm>
              <a:prstGeom prst="rect">
                <a:avLst/>
              </a:prstGeom>
              <a:solidFill>
                <a:srgbClr val="BFBFBF"/>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78" name="Google Shape;78;g98375cf53c_0_651"/>
              <p:cNvSpPr/>
              <p:nvPr/>
            </p:nvSpPr>
            <p:spPr>
              <a:xfrm>
                <a:off x="5304862" y="-1556"/>
                <a:ext cx="143653" cy="453224"/>
              </a:xfrm>
              <a:custGeom>
                <a:rect b="b" l="l" r="r" t="t"/>
                <a:pathLst>
                  <a:path extrusionOk="0" h="453224" w="143653">
                    <a:moveTo>
                      <a:pt x="98595" y="0"/>
                    </a:moveTo>
                    <a:lnTo>
                      <a:pt x="143653" y="145774"/>
                    </a:lnTo>
                    <a:cubicBezTo>
                      <a:pt x="38518" y="232356"/>
                      <a:pt x="50005" y="387847"/>
                      <a:pt x="27034" y="453224"/>
                    </a:cubicBezTo>
                    <a:cubicBezTo>
                      <a:pt x="5831" y="365759"/>
                      <a:pt x="-47179" y="100716"/>
                      <a:pt x="98595" y="0"/>
                    </a:cubicBezTo>
                    <a:close/>
                  </a:path>
                </a:pathLst>
              </a:custGeom>
              <a:solidFill>
                <a:srgbClr val="BFBFBF"/>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79" name="Google Shape;79;g98375cf53c_0_651"/>
              <p:cNvSpPr/>
              <p:nvPr/>
            </p:nvSpPr>
            <p:spPr>
              <a:xfrm flipH="1">
                <a:off x="5807099" y="-1556"/>
                <a:ext cx="143653" cy="453224"/>
              </a:xfrm>
              <a:custGeom>
                <a:rect b="b" l="l" r="r" t="t"/>
                <a:pathLst>
                  <a:path extrusionOk="0" h="453224" w="143653">
                    <a:moveTo>
                      <a:pt x="98595" y="0"/>
                    </a:moveTo>
                    <a:lnTo>
                      <a:pt x="143653" y="145774"/>
                    </a:lnTo>
                    <a:cubicBezTo>
                      <a:pt x="38518" y="232356"/>
                      <a:pt x="50005" y="387847"/>
                      <a:pt x="27034" y="453224"/>
                    </a:cubicBezTo>
                    <a:cubicBezTo>
                      <a:pt x="5831" y="365759"/>
                      <a:pt x="-47179" y="100716"/>
                      <a:pt x="98595" y="0"/>
                    </a:cubicBezTo>
                    <a:close/>
                  </a:path>
                </a:pathLst>
              </a:custGeom>
              <a:solidFill>
                <a:srgbClr val="BFBFBF"/>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grpSp>
      </p:grpSp>
      <p:sp>
        <p:nvSpPr>
          <p:cNvPr id="80" name="Google Shape;80;g98375cf53c_0_651"/>
          <p:cNvSpPr txBox="1"/>
          <p:nvPr>
            <p:ph idx="1" type="body"/>
          </p:nvPr>
        </p:nvSpPr>
        <p:spPr>
          <a:xfrm>
            <a:off x="431371" y="3717032"/>
            <a:ext cx="5088300" cy="1440000"/>
          </a:xfrm>
          <a:prstGeom prst="rect">
            <a:avLst/>
          </a:prstGeom>
          <a:noFill/>
          <a:ln>
            <a:noFill/>
          </a:ln>
        </p:spPr>
        <p:txBody>
          <a:bodyPr anchorCtr="0" anchor="ctr" bIns="60925" lIns="121900" spcFirstLastPara="1" rIns="121900" wrap="square" tIns="60925">
            <a:noAutofit/>
          </a:bodyPr>
          <a:lstStyle>
            <a:lvl1pPr indent="-228600" lvl="0" marL="457200" marR="0" rtl="0" algn="l">
              <a:lnSpc>
                <a:spcPct val="80000"/>
              </a:lnSpc>
              <a:spcBef>
                <a:spcPts val="1000"/>
              </a:spcBef>
              <a:spcAft>
                <a:spcPts val="0"/>
              </a:spcAft>
              <a:buClr>
                <a:srgbClr val="3F3F3F"/>
              </a:buClr>
              <a:buSzPts val="4800"/>
              <a:buFont typeface="Arial"/>
              <a:buNone/>
              <a:defRPr b="1" i="0" sz="4800" u="none" cap="none" strike="noStrike">
                <a:solidFill>
                  <a:srgbClr val="3F3F3F"/>
                </a:solidFill>
                <a:latin typeface="Arial"/>
                <a:ea typeface="Arial"/>
                <a:cs typeface="Arial"/>
                <a:sym typeface="Arial"/>
              </a:defRPr>
            </a:lvl1pPr>
            <a:lvl2pPr indent="-463550" lvl="1" marL="914400" marR="0" rtl="0" algn="l">
              <a:spcBef>
                <a:spcPts val="700"/>
              </a:spcBef>
              <a:spcAft>
                <a:spcPts val="0"/>
              </a:spcAft>
              <a:buClr>
                <a:schemeClr val="dk1"/>
              </a:buClr>
              <a:buSzPts val="3700"/>
              <a:buFont typeface="Arial"/>
              <a:buChar char="–"/>
              <a:defRPr b="0" i="0" sz="3700" u="none" cap="none" strike="noStrike">
                <a:solidFill>
                  <a:schemeClr val="dk1"/>
                </a:solidFill>
                <a:latin typeface="Arial"/>
                <a:ea typeface="Arial"/>
                <a:cs typeface="Arial"/>
                <a:sym typeface="Arial"/>
              </a:defRPr>
            </a:lvl2pPr>
            <a:lvl3pPr indent="-431800" lvl="2" marL="1371600" marR="0" rtl="0" algn="l">
              <a:spcBef>
                <a:spcPts val="60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400050" lvl="3" marL="18288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4pPr>
            <a:lvl5pPr indent="-400050" lvl="4" marL="22860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5pPr>
            <a:lvl6pPr indent="-400050" lvl="5" marL="27432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6pPr>
            <a:lvl7pPr indent="-400050" lvl="6" marL="32004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7pPr>
            <a:lvl8pPr indent="-400050" lvl="7" marL="36576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8pPr>
            <a:lvl9pPr indent="-400050" lvl="8" marL="41148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9pPr>
          </a:lstStyle>
          <a:p/>
        </p:txBody>
      </p:sp>
      <p:sp>
        <p:nvSpPr>
          <p:cNvPr id="81" name="Google Shape;81;g98375cf53c_0_651"/>
          <p:cNvSpPr txBox="1"/>
          <p:nvPr>
            <p:ph idx="2" type="body"/>
          </p:nvPr>
        </p:nvSpPr>
        <p:spPr>
          <a:xfrm>
            <a:off x="431173" y="5157192"/>
            <a:ext cx="5088300" cy="672000"/>
          </a:xfrm>
          <a:prstGeom prst="rect">
            <a:avLst/>
          </a:prstGeom>
          <a:noFill/>
          <a:ln>
            <a:noFill/>
          </a:ln>
        </p:spPr>
        <p:txBody>
          <a:bodyPr anchorCtr="0" anchor="ctr" bIns="60925" lIns="121900" spcFirstLastPara="1" rIns="121900" wrap="square" tIns="60925">
            <a:noAutofit/>
          </a:bodyPr>
          <a:lstStyle>
            <a:lvl1pPr indent="-228600" lvl="0" marL="457200" marR="0" rtl="0" algn="l">
              <a:spcBef>
                <a:spcPts val="400"/>
              </a:spcBef>
              <a:spcAft>
                <a:spcPts val="0"/>
              </a:spcAft>
              <a:buClr>
                <a:srgbClr val="3F3F3F"/>
              </a:buClr>
              <a:buSzPts val="1900"/>
              <a:buFont typeface="Arial"/>
              <a:buNone/>
              <a:defRPr b="0" i="0" sz="1900" u="none" cap="none" strike="noStrike">
                <a:solidFill>
                  <a:srgbClr val="3F3F3F"/>
                </a:solidFill>
                <a:latin typeface="Arial"/>
                <a:ea typeface="Arial"/>
                <a:cs typeface="Arial"/>
                <a:sym typeface="Arial"/>
              </a:defRPr>
            </a:lvl1pPr>
            <a:lvl2pPr indent="-463550" lvl="1" marL="914400" marR="0" rtl="0" algn="l">
              <a:spcBef>
                <a:spcPts val="700"/>
              </a:spcBef>
              <a:spcAft>
                <a:spcPts val="0"/>
              </a:spcAft>
              <a:buClr>
                <a:schemeClr val="dk1"/>
              </a:buClr>
              <a:buSzPts val="3700"/>
              <a:buFont typeface="Arial"/>
              <a:buChar char="–"/>
              <a:defRPr b="0" i="0" sz="3700" u="none" cap="none" strike="noStrike">
                <a:solidFill>
                  <a:schemeClr val="dk1"/>
                </a:solidFill>
                <a:latin typeface="Arial"/>
                <a:ea typeface="Arial"/>
                <a:cs typeface="Arial"/>
                <a:sym typeface="Arial"/>
              </a:defRPr>
            </a:lvl2pPr>
            <a:lvl3pPr indent="-431800" lvl="2" marL="1371600" marR="0" rtl="0" algn="l">
              <a:spcBef>
                <a:spcPts val="60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400050" lvl="3" marL="18288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4pPr>
            <a:lvl5pPr indent="-400050" lvl="4" marL="22860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5pPr>
            <a:lvl6pPr indent="-400050" lvl="5" marL="27432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6pPr>
            <a:lvl7pPr indent="-400050" lvl="6" marL="32004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7pPr>
            <a:lvl8pPr indent="-400050" lvl="7" marL="36576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8pPr>
            <a:lvl9pPr indent="-400050" lvl="8" marL="41148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9pPr>
          </a:lstStyle>
          <a:p/>
        </p:txBody>
      </p:sp>
      <p:sp>
        <p:nvSpPr>
          <p:cNvPr id="82" name="Google Shape;82;g98375cf53c_0_651"/>
          <p:cNvSpPr/>
          <p:nvPr/>
        </p:nvSpPr>
        <p:spPr>
          <a:xfrm>
            <a:off x="0" y="6309320"/>
            <a:ext cx="12192000" cy="548700"/>
          </a:xfrm>
          <a:prstGeom prst="rect">
            <a:avLst/>
          </a:prstGeom>
          <a:solidFill>
            <a:schemeClr val="lt1"/>
          </a:solidFill>
          <a:ln>
            <a:noFill/>
          </a:ln>
        </p:spPr>
        <p:txBody>
          <a:bodyPr anchorCtr="0" anchor="ctr" bIns="60925" lIns="121900" spcFirstLastPara="1" rIns="121900" wrap="square" tIns="60925">
            <a:noAutofit/>
          </a:bodyPr>
          <a:lstStyle/>
          <a:p>
            <a:pPr indent="0" lvl="0" marL="0" marR="0" rtl="0" algn="l">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Layout">
  <p:cSld name="End Slide Layout">
    <p:bg>
      <p:bgPr>
        <a:solidFill>
          <a:schemeClr val="accent1"/>
        </a:solidFill>
      </p:bgPr>
    </p:bg>
    <p:spTree>
      <p:nvGrpSpPr>
        <p:cNvPr id="83" name="Shape 83"/>
        <p:cNvGrpSpPr/>
        <p:nvPr/>
      </p:nvGrpSpPr>
      <p:grpSpPr>
        <a:xfrm>
          <a:off x="0" y="0"/>
          <a:ext cx="0" cy="0"/>
          <a:chOff x="0" y="0"/>
          <a:chExt cx="0" cy="0"/>
        </a:xfrm>
      </p:grpSpPr>
      <p:grpSp>
        <p:nvGrpSpPr>
          <p:cNvPr id="84" name="Google Shape;84;g98375cf53c_0_667"/>
          <p:cNvGrpSpPr/>
          <p:nvPr/>
        </p:nvGrpSpPr>
        <p:grpSpPr>
          <a:xfrm>
            <a:off x="2536868" y="2050014"/>
            <a:ext cx="7493243" cy="4797764"/>
            <a:chOff x="2401342" y="248706"/>
            <a:chExt cx="5620073" cy="3598413"/>
          </a:xfrm>
        </p:grpSpPr>
        <p:sp>
          <p:nvSpPr>
            <p:cNvPr id="85" name="Google Shape;85;g98375cf53c_0_667"/>
            <p:cNvSpPr/>
            <p:nvPr/>
          </p:nvSpPr>
          <p:spPr>
            <a:xfrm>
              <a:off x="4283968" y="941198"/>
              <a:ext cx="956700" cy="9567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86" name="Google Shape;86;g98375cf53c_0_667"/>
            <p:cNvSpPr/>
            <p:nvPr/>
          </p:nvSpPr>
          <p:spPr>
            <a:xfrm>
              <a:off x="4080672" y="1386488"/>
              <a:ext cx="491100" cy="4911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87" name="Google Shape;87;g98375cf53c_0_667"/>
            <p:cNvSpPr/>
            <p:nvPr/>
          </p:nvSpPr>
          <p:spPr>
            <a:xfrm>
              <a:off x="3485352" y="1717923"/>
              <a:ext cx="1190700" cy="11907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88" name="Google Shape;88;g98375cf53c_0_667"/>
            <p:cNvSpPr/>
            <p:nvPr/>
          </p:nvSpPr>
          <p:spPr>
            <a:xfrm>
              <a:off x="2886827" y="1894030"/>
              <a:ext cx="1190700" cy="11907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89" name="Google Shape;89;g98375cf53c_0_667"/>
            <p:cNvSpPr/>
            <p:nvPr/>
          </p:nvSpPr>
          <p:spPr>
            <a:xfrm>
              <a:off x="2401342" y="2516235"/>
              <a:ext cx="784800" cy="7848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90" name="Google Shape;90;g98375cf53c_0_667"/>
            <p:cNvSpPr/>
            <p:nvPr/>
          </p:nvSpPr>
          <p:spPr>
            <a:xfrm>
              <a:off x="3017096" y="2797485"/>
              <a:ext cx="784800" cy="7848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91" name="Google Shape;91;g98375cf53c_0_667"/>
            <p:cNvSpPr/>
            <p:nvPr/>
          </p:nvSpPr>
          <p:spPr>
            <a:xfrm>
              <a:off x="3562974" y="2003019"/>
              <a:ext cx="1844100" cy="18441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92" name="Google Shape;92;g98375cf53c_0_667"/>
            <p:cNvSpPr/>
            <p:nvPr/>
          </p:nvSpPr>
          <p:spPr>
            <a:xfrm>
              <a:off x="4999309" y="3011131"/>
              <a:ext cx="784800" cy="7848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93" name="Google Shape;93;g98375cf53c_0_667"/>
            <p:cNvSpPr/>
            <p:nvPr/>
          </p:nvSpPr>
          <p:spPr>
            <a:xfrm>
              <a:off x="5653222" y="2981733"/>
              <a:ext cx="784800" cy="7848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94" name="Google Shape;94;g98375cf53c_0_667"/>
            <p:cNvSpPr/>
            <p:nvPr/>
          </p:nvSpPr>
          <p:spPr>
            <a:xfrm>
              <a:off x="6035666" y="2445747"/>
              <a:ext cx="1363200" cy="13632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95" name="Google Shape;95;g98375cf53c_0_667"/>
            <p:cNvSpPr/>
            <p:nvPr/>
          </p:nvSpPr>
          <p:spPr>
            <a:xfrm>
              <a:off x="7037784" y="2729409"/>
              <a:ext cx="784800" cy="7848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96" name="Google Shape;96;g98375cf53c_0_667"/>
            <p:cNvSpPr/>
            <p:nvPr/>
          </p:nvSpPr>
          <p:spPr>
            <a:xfrm>
              <a:off x="6658215" y="1725625"/>
              <a:ext cx="1363200" cy="13632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97" name="Google Shape;97;g98375cf53c_0_667"/>
            <p:cNvSpPr/>
            <p:nvPr/>
          </p:nvSpPr>
          <p:spPr>
            <a:xfrm>
              <a:off x="4702059" y="880592"/>
              <a:ext cx="1040100" cy="10401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98" name="Google Shape;98;g98375cf53c_0_667"/>
            <p:cNvSpPr/>
            <p:nvPr/>
          </p:nvSpPr>
          <p:spPr>
            <a:xfrm>
              <a:off x="5200227" y="1153449"/>
              <a:ext cx="1040100" cy="10401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99" name="Google Shape;99;g98375cf53c_0_667"/>
            <p:cNvSpPr/>
            <p:nvPr/>
          </p:nvSpPr>
          <p:spPr>
            <a:xfrm>
              <a:off x="5945245" y="1484448"/>
              <a:ext cx="701100" cy="7011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00" name="Google Shape;100;g98375cf53c_0_667"/>
            <p:cNvSpPr/>
            <p:nvPr/>
          </p:nvSpPr>
          <p:spPr>
            <a:xfrm>
              <a:off x="6121822" y="1792219"/>
              <a:ext cx="1040100" cy="10401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01" name="Google Shape;101;g98375cf53c_0_667"/>
            <p:cNvSpPr/>
            <p:nvPr/>
          </p:nvSpPr>
          <p:spPr>
            <a:xfrm>
              <a:off x="4251327" y="1369850"/>
              <a:ext cx="2136000" cy="21360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02" name="Google Shape;102;g98375cf53c_0_667"/>
            <p:cNvSpPr/>
            <p:nvPr/>
          </p:nvSpPr>
          <p:spPr>
            <a:xfrm>
              <a:off x="4765704" y="248706"/>
              <a:ext cx="608700" cy="1216200"/>
            </a:xfrm>
            <a:prstGeom prst="trapezoid">
              <a:avLst>
                <a:gd fmla="val 25000" name="adj"/>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grpSp>
      <p:sp>
        <p:nvSpPr>
          <p:cNvPr id="103" name="Google Shape;103;g98375cf53c_0_667"/>
          <p:cNvSpPr/>
          <p:nvPr/>
        </p:nvSpPr>
        <p:spPr>
          <a:xfrm>
            <a:off x="0" y="0"/>
            <a:ext cx="12192000" cy="1796700"/>
          </a:xfrm>
          <a:prstGeom prst="rect">
            <a:avLst/>
          </a:prstGeom>
          <a:solidFill>
            <a:schemeClr val="accent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grpSp>
        <p:nvGrpSpPr>
          <p:cNvPr id="104" name="Google Shape;104;g98375cf53c_0_667"/>
          <p:cNvGrpSpPr/>
          <p:nvPr/>
        </p:nvGrpSpPr>
        <p:grpSpPr>
          <a:xfrm>
            <a:off x="0" y="5064860"/>
            <a:ext cx="12191695" cy="1793089"/>
            <a:chOff x="0" y="3798740"/>
            <a:chExt cx="9144000" cy="1344850"/>
          </a:xfrm>
        </p:grpSpPr>
        <p:sp>
          <p:nvSpPr>
            <p:cNvPr id="105" name="Google Shape;105;g98375cf53c_0_667"/>
            <p:cNvSpPr/>
            <p:nvPr/>
          </p:nvSpPr>
          <p:spPr>
            <a:xfrm>
              <a:off x="0" y="4731990"/>
              <a:ext cx="9144000" cy="411600"/>
            </a:xfrm>
            <a:prstGeom prst="rect">
              <a:avLst/>
            </a:prstGeom>
            <a:solidFill>
              <a:schemeClr val="lt1"/>
            </a:solidFill>
            <a:ln>
              <a:noFill/>
            </a:ln>
          </p:spPr>
          <p:txBody>
            <a:bodyPr anchorCtr="0" anchor="ctr" bIns="60925" lIns="121900" spcFirstLastPara="1" rIns="121900" wrap="square" tIns="60925">
              <a:noAutofit/>
            </a:bodyPr>
            <a:lstStyle/>
            <a:p>
              <a:pPr indent="0" lvl="0" marL="0" marR="0" rtl="0" algn="l">
                <a:spcBef>
                  <a:spcPts val="0"/>
                </a:spcBef>
                <a:spcAft>
                  <a:spcPts val="0"/>
                </a:spcAft>
                <a:buNone/>
              </a:pPr>
              <a:r>
                <a:t/>
              </a:r>
              <a:endParaRPr sz="2400">
                <a:solidFill>
                  <a:schemeClr val="lt1"/>
                </a:solidFill>
                <a:latin typeface="Arial"/>
                <a:ea typeface="Arial"/>
                <a:cs typeface="Arial"/>
                <a:sym typeface="Arial"/>
              </a:endParaRPr>
            </a:p>
          </p:txBody>
        </p:sp>
        <p:sp>
          <p:nvSpPr>
            <p:cNvPr id="106" name="Google Shape;106;g98375cf53c_0_667"/>
            <p:cNvSpPr/>
            <p:nvPr/>
          </p:nvSpPr>
          <p:spPr>
            <a:xfrm>
              <a:off x="2195736" y="4299942"/>
              <a:ext cx="576000" cy="5760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07" name="Google Shape;107;g98375cf53c_0_667"/>
            <p:cNvSpPr/>
            <p:nvPr/>
          </p:nvSpPr>
          <p:spPr>
            <a:xfrm>
              <a:off x="1772072" y="4361681"/>
              <a:ext cx="576000" cy="5760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08" name="Google Shape;108;g98375cf53c_0_667"/>
            <p:cNvSpPr/>
            <p:nvPr/>
          </p:nvSpPr>
          <p:spPr>
            <a:xfrm>
              <a:off x="1330152" y="4539308"/>
              <a:ext cx="596700" cy="5967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09" name="Google Shape;109;g98375cf53c_0_667"/>
            <p:cNvSpPr/>
            <p:nvPr/>
          </p:nvSpPr>
          <p:spPr>
            <a:xfrm>
              <a:off x="7092280" y="3798740"/>
              <a:ext cx="596700" cy="5967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10" name="Google Shape;110;g98375cf53c_0_667"/>
            <p:cNvSpPr/>
            <p:nvPr/>
          </p:nvSpPr>
          <p:spPr>
            <a:xfrm>
              <a:off x="6495678" y="4341143"/>
              <a:ext cx="596700" cy="5967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11" name="Google Shape;111;g98375cf53c_0_667"/>
            <p:cNvSpPr/>
            <p:nvPr/>
          </p:nvSpPr>
          <p:spPr>
            <a:xfrm>
              <a:off x="6991200" y="4240063"/>
              <a:ext cx="697800" cy="6978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12" name="Google Shape;112;g98375cf53c_0_667"/>
            <p:cNvSpPr/>
            <p:nvPr/>
          </p:nvSpPr>
          <p:spPr>
            <a:xfrm>
              <a:off x="7392378" y="4244602"/>
              <a:ext cx="593100" cy="5931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13" name="Google Shape;113;g98375cf53c_0_667"/>
            <p:cNvSpPr/>
            <p:nvPr/>
          </p:nvSpPr>
          <p:spPr>
            <a:xfrm>
              <a:off x="7812360" y="4435486"/>
              <a:ext cx="593100" cy="5931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grpSp>
      <p:sp>
        <p:nvSpPr>
          <p:cNvPr id="114" name="Google Shape;114;g98375cf53c_0_667"/>
          <p:cNvSpPr txBox="1"/>
          <p:nvPr>
            <p:ph idx="1" type="body"/>
          </p:nvPr>
        </p:nvSpPr>
        <p:spPr>
          <a:xfrm>
            <a:off x="0" y="4101075"/>
            <a:ext cx="12192000" cy="768000"/>
          </a:xfrm>
          <a:prstGeom prst="rect">
            <a:avLst/>
          </a:prstGeom>
          <a:noFill/>
          <a:ln>
            <a:noFill/>
          </a:ln>
        </p:spPr>
        <p:txBody>
          <a:bodyPr anchorCtr="0" anchor="ctr" bIns="60925" lIns="121900" spcFirstLastPara="1" rIns="121900" wrap="square" tIns="60925">
            <a:noAutofit/>
          </a:bodyPr>
          <a:lstStyle>
            <a:lvl1pPr indent="-228600" lvl="0" marL="457200" marR="0" rtl="0" algn="ctr">
              <a:spcBef>
                <a:spcPts val="1000"/>
              </a:spcBef>
              <a:spcAft>
                <a:spcPts val="0"/>
              </a:spcAft>
              <a:buClr>
                <a:srgbClr val="3F3F3F"/>
              </a:buClr>
              <a:buSzPts val="4800"/>
              <a:buFont typeface="Arial"/>
              <a:buNone/>
              <a:defRPr b="1" i="0" sz="4800" u="none" cap="none" strike="noStrike">
                <a:solidFill>
                  <a:srgbClr val="3F3F3F"/>
                </a:solidFill>
                <a:latin typeface="Arial"/>
                <a:ea typeface="Arial"/>
                <a:cs typeface="Arial"/>
                <a:sym typeface="Arial"/>
              </a:defRPr>
            </a:lvl1pPr>
            <a:lvl2pPr indent="-463550" lvl="1" marL="914400" marR="0" rtl="0" algn="l">
              <a:spcBef>
                <a:spcPts val="700"/>
              </a:spcBef>
              <a:spcAft>
                <a:spcPts val="0"/>
              </a:spcAft>
              <a:buClr>
                <a:schemeClr val="dk1"/>
              </a:buClr>
              <a:buSzPts val="3700"/>
              <a:buFont typeface="Arial"/>
              <a:buChar char="–"/>
              <a:defRPr b="0" i="0" sz="3700" u="none" cap="none" strike="noStrike">
                <a:solidFill>
                  <a:schemeClr val="dk1"/>
                </a:solidFill>
                <a:latin typeface="Arial"/>
                <a:ea typeface="Arial"/>
                <a:cs typeface="Arial"/>
                <a:sym typeface="Arial"/>
              </a:defRPr>
            </a:lvl2pPr>
            <a:lvl3pPr indent="-431800" lvl="2" marL="1371600" marR="0" rtl="0" algn="l">
              <a:spcBef>
                <a:spcPts val="60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400050" lvl="3" marL="18288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4pPr>
            <a:lvl5pPr indent="-400050" lvl="4" marL="22860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5pPr>
            <a:lvl6pPr indent="-400050" lvl="5" marL="27432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6pPr>
            <a:lvl7pPr indent="-400050" lvl="6" marL="32004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7pPr>
            <a:lvl8pPr indent="-400050" lvl="7" marL="36576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8pPr>
            <a:lvl9pPr indent="-400050" lvl="8" marL="41148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9pPr>
          </a:lstStyle>
          <a:p/>
        </p:txBody>
      </p:sp>
      <p:sp>
        <p:nvSpPr>
          <p:cNvPr id="115" name="Google Shape;115;g98375cf53c_0_667"/>
          <p:cNvSpPr txBox="1"/>
          <p:nvPr>
            <p:ph idx="2" type="body"/>
          </p:nvPr>
        </p:nvSpPr>
        <p:spPr>
          <a:xfrm>
            <a:off x="-197" y="4965171"/>
            <a:ext cx="12192000" cy="384000"/>
          </a:xfrm>
          <a:prstGeom prst="rect">
            <a:avLst/>
          </a:prstGeom>
          <a:noFill/>
          <a:ln>
            <a:noFill/>
          </a:ln>
        </p:spPr>
        <p:txBody>
          <a:bodyPr anchorCtr="0" anchor="ctr" bIns="60925" lIns="121900" spcFirstLastPara="1" rIns="121900" wrap="square" tIns="60925">
            <a:noAutofit/>
          </a:bodyPr>
          <a:lstStyle>
            <a:lvl1pPr indent="-228600" lvl="0" marL="457200" marR="0" rtl="0" algn="ctr">
              <a:spcBef>
                <a:spcPts val="400"/>
              </a:spcBef>
              <a:spcAft>
                <a:spcPts val="0"/>
              </a:spcAft>
              <a:buClr>
                <a:srgbClr val="3F3F3F"/>
              </a:buClr>
              <a:buSzPts val="1900"/>
              <a:buFont typeface="Arial"/>
              <a:buNone/>
              <a:defRPr b="0" i="0" sz="1900" u="none" cap="none" strike="noStrike">
                <a:solidFill>
                  <a:srgbClr val="3F3F3F"/>
                </a:solidFill>
                <a:latin typeface="Arial"/>
                <a:ea typeface="Arial"/>
                <a:cs typeface="Arial"/>
                <a:sym typeface="Arial"/>
              </a:defRPr>
            </a:lvl1pPr>
            <a:lvl2pPr indent="-463550" lvl="1" marL="914400" marR="0" rtl="0" algn="l">
              <a:spcBef>
                <a:spcPts val="700"/>
              </a:spcBef>
              <a:spcAft>
                <a:spcPts val="0"/>
              </a:spcAft>
              <a:buClr>
                <a:schemeClr val="dk1"/>
              </a:buClr>
              <a:buSzPts val="3700"/>
              <a:buFont typeface="Arial"/>
              <a:buChar char="–"/>
              <a:defRPr b="0" i="0" sz="3700" u="none" cap="none" strike="noStrike">
                <a:solidFill>
                  <a:schemeClr val="dk1"/>
                </a:solidFill>
                <a:latin typeface="Arial"/>
                <a:ea typeface="Arial"/>
                <a:cs typeface="Arial"/>
                <a:sym typeface="Arial"/>
              </a:defRPr>
            </a:lvl2pPr>
            <a:lvl3pPr indent="-431800" lvl="2" marL="1371600" marR="0" rtl="0" algn="l">
              <a:spcBef>
                <a:spcPts val="60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400050" lvl="3" marL="18288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4pPr>
            <a:lvl5pPr indent="-400050" lvl="4" marL="22860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5pPr>
            <a:lvl6pPr indent="-400050" lvl="5" marL="27432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6pPr>
            <a:lvl7pPr indent="-400050" lvl="6" marL="32004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7pPr>
            <a:lvl8pPr indent="-400050" lvl="7" marL="36576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8pPr>
            <a:lvl9pPr indent="-400050" lvl="8" marL="41148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9pPr>
          </a:lstStyle>
          <a:p/>
        </p:txBody>
      </p:sp>
      <p:grpSp>
        <p:nvGrpSpPr>
          <p:cNvPr id="116" name="Google Shape;116;g98375cf53c_0_667"/>
          <p:cNvGrpSpPr/>
          <p:nvPr/>
        </p:nvGrpSpPr>
        <p:grpSpPr>
          <a:xfrm>
            <a:off x="8713912" y="1472618"/>
            <a:ext cx="896967" cy="648416"/>
            <a:chOff x="6495678" y="1779663"/>
            <a:chExt cx="672742" cy="486324"/>
          </a:xfrm>
        </p:grpSpPr>
        <p:sp>
          <p:nvSpPr>
            <p:cNvPr id="117" name="Google Shape;117;g98375cf53c_0_667"/>
            <p:cNvSpPr/>
            <p:nvPr/>
          </p:nvSpPr>
          <p:spPr>
            <a:xfrm>
              <a:off x="6588225" y="1779663"/>
              <a:ext cx="432000" cy="4320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18" name="Google Shape;118;g98375cf53c_0_667"/>
            <p:cNvSpPr/>
            <p:nvPr/>
          </p:nvSpPr>
          <p:spPr>
            <a:xfrm>
              <a:off x="6872020" y="1913390"/>
              <a:ext cx="296400" cy="2964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19" name="Google Shape;119;g98375cf53c_0_667"/>
            <p:cNvSpPr/>
            <p:nvPr/>
          </p:nvSpPr>
          <p:spPr>
            <a:xfrm>
              <a:off x="6495678" y="1995687"/>
              <a:ext cx="270300" cy="2703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20" name="Google Shape;120;g98375cf53c_0_667"/>
            <p:cNvSpPr/>
            <p:nvPr/>
          </p:nvSpPr>
          <p:spPr>
            <a:xfrm>
              <a:off x="6698826" y="1995687"/>
              <a:ext cx="270300" cy="2703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grpSp>
      <p:grpSp>
        <p:nvGrpSpPr>
          <p:cNvPr id="121" name="Google Shape;121;g98375cf53c_0_667"/>
          <p:cNvGrpSpPr/>
          <p:nvPr/>
        </p:nvGrpSpPr>
        <p:grpSpPr>
          <a:xfrm>
            <a:off x="2798919" y="2910945"/>
            <a:ext cx="699383" cy="505582"/>
            <a:chOff x="6495678" y="1779663"/>
            <a:chExt cx="672742" cy="486324"/>
          </a:xfrm>
        </p:grpSpPr>
        <p:sp>
          <p:nvSpPr>
            <p:cNvPr id="122" name="Google Shape;122;g98375cf53c_0_667"/>
            <p:cNvSpPr/>
            <p:nvPr/>
          </p:nvSpPr>
          <p:spPr>
            <a:xfrm>
              <a:off x="6588225" y="1779663"/>
              <a:ext cx="432000" cy="4320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23" name="Google Shape;123;g98375cf53c_0_667"/>
            <p:cNvSpPr/>
            <p:nvPr/>
          </p:nvSpPr>
          <p:spPr>
            <a:xfrm>
              <a:off x="6872020" y="1913390"/>
              <a:ext cx="296400" cy="2964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24" name="Google Shape;124;g98375cf53c_0_667"/>
            <p:cNvSpPr/>
            <p:nvPr/>
          </p:nvSpPr>
          <p:spPr>
            <a:xfrm>
              <a:off x="6495678" y="1995687"/>
              <a:ext cx="270300" cy="2703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25" name="Google Shape;125;g98375cf53c_0_667"/>
            <p:cNvSpPr/>
            <p:nvPr/>
          </p:nvSpPr>
          <p:spPr>
            <a:xfrm>
              <a:off x="6698826" y="1995687"/>
              <a:ext cx="270300" cy="2703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grpSp>
      <p:grpSp>
        <p:nvGrpSpPr>
          <p:cNvPr id="126" name="Google Shape;126;g98375cf53c_0_667"/>
          <p:cNvGrpSpPr/>
          <p:nvPr/>
        </p:nvGrpSpPr>
        <p:grpSpPr>
          <a:xfrm>
            <a:off x="5665230" y="663474"/>
            <a:ext cx="861165" cy="1655413"/>
            <a:chOff x="5304862" y="-789923"/>
            <a:chExt cx="645890" cy="1241591"/>
          </a:xfrm>
        </p:grpSpPr>
        <p:grpSp>
          <p:nvGrpSpPr>
            <p:cNvPr id="127" name="Google Shape;127;g98375cf53c_0_667"/>
            <p:cNvGrpSpPr/>
            <p:nvPr/>
          </p:nvGrpSpPr>
          <p:grpSpPr>
            <a:xfrm>
              <a:off x="5377232" y="-789923"/>
              <a:ext cx="495969" cy="1052585"/>
              <a:chOff x="5868144" y="-857099"/>
              <a:chExt cx="495969" cy="1052585"/>
            </a:xfrm>
          </p:grpSpPr>
          <p:sp>
            <p:nvSpPr>
              <p:cNvPr id="128" name="Google Shape;128;g98375cf53c_0_667"/>
              <p:cNvSpPr/>
              <p:nvPr/>
            </p:nvSpPr>
            <p:spPr>
              <a:xfrm>
                <a:off x="5868144" y="-853769"/>
                <a:ext cx="495969" cy="1049255"/>
              </a:xfrm>
              <a:custGeom>
                <a:rect b="b" l="l" r="r" t="t"/>
                <a:pathLst>
                  <a:path extrusionOk="0" h="1049255" w="495969">
                    <a:moveTo>
                      <a:pt x="95257" y="1049255"/>
                    </a:moveTo>
                    <a:cubicBezTo>
                      <a:pt x="6676" y="723357"/>
                      <a:pt x="-121664" y="317947"/>
                      <a:pt x="250929" y="0"/>
                    </a:cubicBezTo>
                    <a:cubicBezTo>
                      <a:pt x="612920" y="328549"/>
                      <a:pt x="489882" y="781667"/>
                      <a:pt x="406601" y="1049255"/>
                    </a:cubicBezTo>
                    <a:lnTo>
                      <a:pt x="95257" y="1049255"/>
                    </a:lnTo>
                    <a:close/>
                  </a:path>
                </a:pathLst>
              </a:custGeom>
              <a:solidFill>
                <a:srgbClr val="D8D8D8"/>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29" name="Google Shape;129;g98375cf53c_0_667"/>
              <p:cNvSpPr/>
              <p:nvPr/>
            </p:nvSpPr>
            <p:spPr>
              <a:xfrm>
                <a:off x="5939427" y="102551"/>
                <a:ext cx="364003" cy="92935"/>
              </a:xfrm>
              <a:custGeom>
                <a:rect b="b" l="l" r="r" t="t"/>
                <a:pathLst>
                  <a:path extrusionOk="0" h="92935" w="364003">
                    <a:moveTo>
                      <a:pt x="0" y="0"/>
                    </a:moveTo>
                    <a:lnTo>
                      <a:pt x="364003" y="0"/>
                    </a:lnTo>
                    <a:lnTo>
                      <a:pt x="336518" y="92935"/>
                    </a:lnTo>
                    <a:lnTo>
                      <a:pt x="25174" y="92935"/>
                    </a:lnTo>
                    <a:close/>
                  </a:path>
                </a:pathLst>
              </a:custGeom>
              <a:solidFill>
                <a:srgbClr val="A5A5A5"/>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30" name="Google Shape;130;g98375cf53c_0_667"/>
              <p:cNvSpPr/>
              <p:nvPr/>
            </p:nvSpPr>
            <p:spPr>
              <a:xfrm>
                <a:off x="5893989" y="-857099"/>
                <a:ext cx="444279" cy="350537"/>
              </a:xfrm>
              <a:custGeom>
                <a:rect b="b" l="l" r="r" t="t"/>
                <a:pathLst>
                  <a:path extrusionOk="0" h="350537" w="444279">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grpSp>
        <p:sp>
          <p:nvSpPr>
            <p:cNvPr id="131" name="Google Shape;131;g98375cf53c_0_667"/>
            <p:cNvSpPr/>
            <p:nvPr/>
          </p:nvSpPr>
          <p:spPr>
            <a:xfrm>
              <a:off x="5535216" y="-351600"/>
              <a:ext cx="180000" cy="180000"/>
            </a:xfrm>
            <a:prstGeom prst="ellipse">
              <a:avLst/>
            </a:prstGeom>
            <a:solidFill>
              <a:schemeClr val="lt1"/>
            </a:solidFill>
            <a:ln cap="flat" cmpd="sng" w="12700">
              <a:solidFill>
                <a:srgbClr val="BFBFBF"/>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32" name="Google Shape;132;g98375cf53c_0_667"/>
            <p:cNvSpPr/>
            <p:nvPr/>
          </p:nvSpPr>
          <p:spPr>
            <a:xfrm flipH="1">
              <a:off x="5614416" y="6445"/>
              <a:ext cx="21600" cy="432000"/>
            </a:xfrm>
            <a:prstGeom prst="rect">
              <a:avLst/>
            </a:prstGeom>
            <a:solidFill>
              <a:srgbClr val="BFBFBF"/>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33" name="Google Shape;133;g98375cf53c_0_667"/>
            <p:cNvSpPr/>
            <p:nvPr/>
          </p:nvSpPr>
          <p:spPr>
            <a:xfrm>
              <a:off x="5304862" y="-1556"/>
              <a:ext cx="143653" cy="453224"/>
            </a:xfrm>
            <a:custGeom>
              <a:rect b="b" l="l" r="r" t="t"/>
              <a:pathLst>
                <a:path extrusionOk="0" h="453224" w="143653">
                  <a:moveTo>
                    <a:pt x="98595" y="0"/>
                  </a:moveTo>
                  <a:lnTo>
                    <a:pt x="143653" y="145774"/>
                  </a:lnTo>
                  <a:cubicBezTo>
                    <a:pt x="38518" y="232356"/>
                    <a:pt x="50005" y="387847"/>
                    <a:pt x="27034" y="453224"/>
                  </a:cubicBezTo>
                  <a:cubicBezTo>
                    <a:pt x="5831" y="365759"/>
                    <a:pt x="-47179" y="100716"/>
                    <a:pt x="98595" y="0"/>
                  </a:cubicBezTo>
                  <a:close/>
                </a:path>
              </a:pathLst>
            </a:custGeom>
            <a:solidFill>
              <a:srgbClr val="BFBFBF"/>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34" name="Google Shape;134;g98375cf53c_0_667"/>
            <p:cNvSpPr/>
            <p:nvPr/>
          </p:nvSpPr>
          <p:spPr>
            <a:xfrm flipH="1">
              <a:off x="5807099" y="-1556"/>
              <a:ext cx="143653" cy="453224"/>
            </a:xfrm>
            <a:custGeom>
              <a:rect b="b" l="l" r="r" t="t"/>
              <a:pathLst>
                <a:path extrusionOk="0" h="453224" w="143653">
                  <a:moveTo>
                    <a:pt x="98595" y="0"/>
                  </a:moveTo>
                  <a:lnTo>
                    <a:pt x="143653" y="145774"/>
                  </a:lnTo>
                  <a:cubicBezTo>
                    <a:pt x="38518" y="232356"/>
                    <a:pt x="50005" y="387847"/>
                    <a:pt x="27034" y="453224"/>
                  </a:cubicBezTo>
                  <a:cubicBezTo>
                    <a:pt x="5831" y="365759"/>
                    <a:pt x="-47179" y="100716"/>
                    <a:pt x="98595" y="0"/>
                  </a:cubicBezTo>
                  <a:close/>
                </a:path>
              </a:pathLst>
            </a:custGeom>
            <a:solidFill>
              <a:srgbClr val="BFBFBF"/>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bg>
      <p:bgPr>
        <a:solidFill>
          <a:schemeClr val="accent1"/>
        </a:solidFill>
      </p:bgPr>
    </p:bg>
    <p:spTree>
      <p:nvGrpSpPr>
        <p:cNvPr id="136" name="Shape 136"/>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Hello Slide Layout">
  <p:cSld name="1_Hello Slide Layout">
    <p:bg>
      <p:bgPr>
        <a:solidFill>
          <a:schemeClr val="accent1"/>
        </a:solidFill>
      </p:bgPr>
    </p:bg>
    <p:spTree>
      <p:nvGrpSpPr>
        <p:cNvPr id="137" name="Shape 137"/>
        <p:cNvGrpSpPr/>
        <p:nvPr/>
      </p:nvGrpSpPr>
      <p:grpSpPr>
        <a:xfrm>
          <a:off x="0" y="0"/>
          <a:ext cx="0" cy="0"/>
          <a:chOff x="0" y="0"/>
          <a:chExt cx="0" cy="0"/>
        </a:xfrm>
      </p:grpSpPr>
      <p:sp>
        <p:nvSpPr>
          <p:cNvPr id="138" name="Google Shape;138;g98375cf53c_0_972"/>
          <p:cNvSpPr/>
          <p:nvPr/>
        </p:nvSpPr>
        <p:spPr>
          <a:xfrm>
            <a:off x="0" y="0"/>
            <a:ext cx="12192000" cy="1796700"/>
          </a:xfrm>
          <a:prstGeom prst="rect">
            <a:avLst/>
          </a:prstGeom>
          <a:solidFill>
            <a:schemeClr val="accent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grpSp>
        <p:nvGrpSpPr>
          <p:cNvPr id="139" name="Google Shape;139;g98375cf53c_0_972"/>
          <p:cNvGrpSpPr/>
          <p:nvPr/>
        </p:nvGrpSpPr>
        <p:grpSpPr>
          <a:xfrm>
            <a:off x="2536885" y="309791"/>
            <a:ext cx="7493243" cy="6184304"/>
            <a:chOff x="1902711" y="497586"/>
            <a:chExt cx="5620073" cy="4638344"/>
          </a:xfrm>
        </p:grpSpPr>
        <p:grpSp>
          <p:nvGrpSpPr>
            <p:cNvPr id="140" name="Google Shape;140;g98375cf53c_0_972"/>
            <p:cNvGrpSpPr/>
            <p:nvPr/>
          </p:nvGrpSpPr>
          <p:grpSpPr>
            <a:xfrm>
              <a:off x="1902711" y="1537517"/>
              <a:ext cx="5620073" cy="3598413"/>
              <a:chOff x="2401342" y="248706"/>
              <a:chExt cx="5620073" cy="3598413"/>
            </a:xfrm>
          </p:grpSpPr>
          <p:sp>
            <p:nvSpPr>
              <p:cNvPr id="141" name="Google Shape;141;g98375cf53c_0_972"/>
              <p:cNvSpPr/>
              <p:nvPr/>
            </p:nvSpPr>
            <p:spPr>
              <a:xfrm>
                <a:off x="4283968" y="941198"/>
                <a:ext cx="956700" cy="9567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142" name="Google Shape;142;g98375cf53c_0_972"/>
              <p:cNvSpPr/>
              <p:nvPr/>
            </p:nvSpPr>
            <p:spPr>
              <a:xfrm>
                <a:off x="4080672" y="1386488"/>
                <a:ext cx="491100" cy="4911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143" name="Google Shape;143;g98375cf53c_0_972"/>
              <p:cNvSpPr/>
              <p:nvPr/>
            </p:nvSpPr>
            <p:spPr>
              <a:xfrm>
                <a:off x="3485352" y="1717923"/>
                <a:ext cx="1190700" cy="11907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144" name="Google Shape;144;g98375cf53c_0_972"/>
              <p:cNvSpPr/>
              <p:nvPr/>
            </p:nvSpPr>
            <p:spPr>
              <a:xfrm>
                <a:off x="2886827" y="1894030"/>
                <a:ext cx="1190700" cy="11907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145" name="Google Shape;145;g98375cf53c_0_972"/>
              <p:cNvSpPr/>
              <p:nvPr/>
            </p:nvSpPr>
            <p:spPr>
              <a:xfrm>
                <a:off x="2401342" y="2516235"/>
                <a:ext cx="784800" cy="7848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146" name="Google Shape;146;g98375cf53c_0_972"/>
              <p:cNvSpPr/>
              <p:nvPr/>
            </p:nvSpPr>
            <p:spPr>
              <a:xfrm>
                <a:off x="3017096" y="2797485"/>
                <a:ext cx="784800" cy="7848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147" name="Google Shape;147;g98375cf53c_0_972"/>
              <p:cNvSpPr/>
              <p:nvPr/>
            </p:nvSpPr>
            <p:spPr>
              <a:xfrm>
                <a:off x="3562974" y="2003019"/>
                <a:ext cx="1844100" cy="18441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148" name="Google Shape;148;g98375cf53c_0_972"/>
              <p:cNvSpPr/>
              <p:nvPr/>
            </p:nvSpPr>
            <p:spPr>
              <a:xfrm>
                <a:off x="4999309" y="3011131"/>
                <a:ext cx="784800" cy="7848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149" name="Google Shape;149;g98375cf53c_0_972"/>
              <p:cNvSpPr/>
              <p:nvPr/>
            </p:nvSpPr>
            <p:spPr>
              <a:xfrm>
                <a:off x="5653222" y="2981733"/>
                <a:ext cx="784800" cy="7848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150" name="Google Shape;150;g98375cf53c_0_972"/>
              <p:cNvSpPr/>
              <p:nvPr/>
            </p:nvSpPr>
            <p:spPr>
              <a:xfrm>
                <a:off x="6035666" y="2445747"/>
                <a:ext cx="1363200" cy="13632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151" name="Google Shape;151;g98375cf53c_0_972"/>
              <p:cNvSpPr/>
              <p:nvPr/>
            </p:nvSpPr>
            <p:spPr>
              <a:xfrm>
                <a:off x="7037784" y="2729409"/>
                <a:ext cx="784800" cy="7848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152" name="Google Shape;152;g98375cf53c_0_972"/>
              <p:cNvSpPr/>
              <p:nvPr/>
            </p:nvSpPr>
            <p:spPr>
              <a:xfrm>
                <a:off x="6658215" y="1725625"/>
                <a:ext cx="1363200" cy="13632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153" name="Google Shape;153;g98375cf53c_0_972"/>
              <p:cNvSpPr/>
              <p:nvPr/>
            </p:nvSpPr>
            <p:spPr>
              <a:xfrm>
                <a:off x="4702059" y="880592"/>
                <a:ext cx="1040100" cy="10401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154" name="Google Shape;154;g98375cf53c_0_972"/>
              <p:cNvSpPr/>
              <p:nvPr/>
            </p:nvSpPr>
            <p:spPr>
              <a:xfrm>
                <a:off x="5200227" y="1153449"/>
                <a:ext cx="1040100" cy="10401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155" name="Google Shape;155;g98375cf53c_0_972"/>
              <p:cNvSpPr/>
              <p:nvPr/>
            </p:nvSpPr>
            <p:spPr>
              <a:xfrm>
                <a:off x="5945245" y="1484448"/>
                <a:ext cx="701100" cy="7011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156" name="Google Shape;156;g98375cf53c_0_972"/>
              <p:cNvSpPr/>
              <p:nvPr/>
            </p:nvSpPr>
            <p:spPr>
              <a:xfrm>
                <a:off x="6121822" y="1792219"/>
                <a:ext cx="1040100" cy="10401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157" name="Google Shape;157;g98375cf53c_0_972"/>
              <p:cNvSpPr/>
              <p:nvPr/>
            </p:nvSpPr>
            <p:spPr>
              <a:xfrm>
                <a:off x="4251327" y="1369850"/>
                <a:ext cx="2136000" cy="21360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158" name="Google Shape;158;g98375cf53c_0_972"/>
              <p:cNvSpPr/>
              <p:nvPr/>
            </p:nvSpPr>
            <p:spPr>
              <a:xfrm>
                <a:off x="4765704" y="248706"/>
                <a:ext cx="608700" cy="1216200"/>
              </a:xfrm>
              <a:prstGeom prst="trapezoid">
                <a:avLst>
                  <a:gd fmla="val 25000" name="adj"/>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grpSp>
        <p:grpSp>
          <p:nvGrpSpPr>
            <p:cNvPr id="159" name="Google Shape;159;g98375cf53c_0_972"/>
            <p:cNvGrpSpPr/>
            <p:nvPr/>
          </p:nvGrpSpPr>
          <p:grpSpPr>
            <a:xfrm>
              <a:off x="4249055" y="497586"/>
              <a:ext cx="645890" cy="1241591"/>
              <a:chOff x="5304862" y="-789923"/>
              <a:chExt cx="645890" cy="1241591"/>
            </a:xfrm>
          </p:grpSpPr>
          <p:grpSp>
            <p:nvGrpSpPr>
              <p:cNvPr id="160" name="Google Shape;160;g98375cf53c_0_972"/>
              <p:cNvGrpSpPr/>
              <p:nvPr/>
            </p:nvGrpSpPr>
            <p:grpSpPr>
              <a:xfrm>
                <a:off x="5377232" y="-789923"/>
                <a:ext cx="495969" cy="1052585"/>
                <a:chOff x="5868144" y="-857099"/>
                <a:chExt cx="495969" cy="1052585"/>
              </a:xfrm>
            </p:grpSpPr>
            <p:sp>
              <p:nvSpPr>
                <p:cNvPr id="161" name="Google Shape;161;g98375cf53c_0_972"/>
                <p:cNvSpPr/>
                <p:nvPr/>
              </p:nvSpPr>
              <p:spPr>
                <a:xfrm>
                  <a:off x="5868144" y="-853769"/>
                  <a:ext cx="495969" cy="1049255"/>
                </a:xfrm>
                <a:custGeom>
                  <a:rect b="b" l="l" r="r" t="t"/>
                  <a:pathLst>
                    <a:path extrusionOk="0" h="1049255" w="495969">
                      <a:moveTo>
                        <a:pt x="95257" y="1049255"/>
                      </a:moveTo>
                      <a:cubicBezTo>
                        <a:pt x="6676" y="723357"/>
                        <a:pt x="-121664" y="317947"/>
                        <a:pt x="250929" y="0"/>
                      </a:cubicBezTo>
                      <a:cubicBezTo>
                        <a:pt x="612920" y="328549"/>
                        <a:pt x="489882" y="781667"/>
                        <a:pt x="406601" y="1049255"/>
                      </a:cubicBezTo>
                      <a:lnTo>
                        <a:pt x="95257" y="1049255"/>
                      </a:lnTo>
                      <a:close/>
                    </a:path>
                  </a:pathLst>
                </a:custGeom>
                <a:solidFill>
                  <a:srgbClr val="D8D8D8"/>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162" name="Google Shape;162;g98375cf53c_0_972"/>
                <p:cNvSpPr/>
                <p:nvPr/>
              </p:nvSpPr>
              <p:spPr>
                <a:xfrm>
                  <a:off x="5939427" y="102551"/>
                  <a:ext cx="364003" cy="92935"/>
                </a:xfrm>
                <a:custGeom>
                  <a:rect b="b" l="l" r="r" t="t"/>
                  <a:pathLst>
                    <a:path extrusionOk="0" h="92935" w="364003">
                      <a:moveTo>
                        <a:pt x="0" y="0"/>
                      </a:moveTo>
                      <a:lnTo>
                        <a:pt x="364003" y="0"/>
                      </a:lnTo>
                      <a:lnTo>
                        <a:pt x="336518" y="92935"/>
                      </a:lnTo>
                      <a:lnTo>
                        <a:pt x="25174" y="92935"/>
                      </a:lnTo>
                      <a:close/>
                    </a:path>
                  </a:pathLst>
                </a:custGeom>
                <a:solidFill>
                  <a:srgbClr val="A5A5A5"/>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163" name="Google Shape;163;g98375cf53c_0_972"/>
                <p:cNvSpPr/>
                <p:nvPr/>
              </p:nvSpPr>
              <p:spPr>
                <a:xfrm>
                  <a:off x="5893989" y="-857099"/>
                  <a:ext cx="444279" cy="350537"/>
                </a:xfrm>
                <a:custGeom>
                  <a:rect b="b" l="l" r="r" t="t"/>
                  <a:pathLst>
                    <a:path extrusionOk="0" h="350537" w="444279">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grpSp>
          <p:sp>
            <p:nvSpPr>
              <p:cNvPr id="164" name="Google Shape;164;g98375cf53c_0_972"/>
              <p:cNvSpPr/>
              <p:nvPr/>
            </p:nvSpPr>
            <p:spPr>
              <a:xfrm>
                <a:off x="5535216" y="-351600"/>
                <a:ext cx="180000" cy="180000"/>
              </a:xfrm>
              <a:prstGeom prst="ellipse">
                <a:avLst/>
              </a:prstGeom>
              <a:solidFill>
                <a:schemeClr val="lt1"/>
              </a:solidFill>
              <a:ln cap="flat" cmpd="sng" w="12700">
                <a:solidFill>
                  <a:srgbClr val="BFBFBF"/>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165" name="Google Shape;165;g98375cf53c_0_972"/>
              <p:cNvSpPr/>
              <p:nvPr/>
            </p:nvSpPr>
            <p:spPr>
              <a:xfrm flipH="1">
                <a:off x="5614416" y="6445"/>
                <a:ext cx="21600" cy="432000"/>
              </a:xfrm>
              <a:prstGeom prst="rect">
                <a:avLst/>
              </a:prstGeom>
              <a:solidFill>
                <a:srgbClr val="BFBFBF"/>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166" name="Google Shape;166;g98375cf53c_0_972"/>
              <p:cNvSpPr/>
              <p:nvPr/>
            </p:nvSpPr>
            <p:spPr>
              <a:xfrm>
                <a:off x="5304862" y="-1556"/>
                <a:ext cx="143653" cy="453224"/>
              </a:xfrm>
              <a:custGeom>
                <a:rect b="b" l="l" r="r" t="t"/>
                <a:pathLst>
                  <a:path extrusionOk="0" h="453224" w="143653">
                    <a:moveTo>
                      <a:pt x="98595" y="0"/>
                    </a:moveTo>
                    <a:lnTo>
                      <a:pt x="143653" y="145774"/>
                    </a:lnTo>
                    <a:cubicBezTo>
                      <a:pt x="38518" y="232356"/>
                      <a:pt x="50005" y="387847"/>
                      <a:pt x="27034" y="453224"/>
                    </a:cubicBezTo>
                    <a:cubicBezTo>
                      <a:pt x="5831" y="365759"/>
                      <a:pt x="-47179" y="100716"/>
                      <a:pt x="98595" y="0"/>
                    </a:cubicBezTo>
                    <a:close/>
                  </a:path>
                </a:pathLst>
              </a:custGeom>
              <a:solidFill>
                <a:srgbClr val="BFBFBF"/>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167" name="Google Shape;167;g98375cf53c_0_972"/>
              <p:cNvSpPr/>
              <p:nvPr/>
            </p:nvSpPr>
            <p:spPr>
              <a:xfrm flipH="1">
                <a:off x="5807099" y="-1556"/>
                <a:ext cx="143653" cy="453224"/>
              </a:xfrm>
              <a:custGeom>
                <a:rect b="b" l="l" r="r" t="t"/>
                <a:pathLst>
                  <a:path extrusionOk="0" h="453224" w="143653">
                    <a:moveTo>
                      <a:pt x="98595" y="0"/>
                    </a:moveTo>
                    <a:lnTo>
                      <a:pt x="143653" y="145774"/>
                    </a:lnTo>
                    <a:cubicBezTo>
                      <a:pt x="38518" y="232356"/>
                      <a:pt x="50005" y="387847"/>
                      <a:pt x="27034" y="453224"/>
                    </a:cubicBezTo>
                    <a:cubicBezTo>
                      <a:pt x="5831" y="365759"/>
                      <a:pt x="-47179" y="100716"/>
                      <a:pt x="98595" y="0"/>
                    </a:cubicBezTo>
                    <a:close/>
                  </a:path>
                </a:pathLst>
              </a:custGeom>
              <a:solidFill>
                <a:srgbClr val="BFBFBF"/>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grpSp>
      </p:grpSp>
      <p:sp>
        <p:nvSpPr>
          <p:cNvPr id="168" name="Google Shape;168;g98375cf53c_0_972"/>
          <p:cNvSpPr txBox="1"/>
          <p:nvPr>
            <p:ph idx="1" type="body"/>
          </p:nvPr>
        </p:nvSpPr>
        <p:spPr>
          <a:xfrm>
            <a:off x="3488076" y="3909053"/>
            <a:ext cx="5193300" cy="768000"/>
          </a:xfrm>
          <a:prstGeom prst="rect">
            <a:avLst/>
          </a:prstGeom>
          <a:noFill/>
          <a:ln>
            <a:noFill/>
          </a:ln>
        </p:spPr>
        <p:txBody>
          <a:bodyPr anchorCtr="0" anchor="ctr" bIns="60925" lIns="121900" spcFirstLastPara="1" rIns="121900" wrap="square" tIns="60925">
            <a:noAutofit/>
          </a:bodyPr>
          <a:lstStyle>
            <a:lvl1pPr indent="-228600" lvl="0" marL="457200" marR="0" rtl="0" algn="ctr">
              <a:spcBef>
                <a:spcPts val="1000"/>
              </a:spcBef>
              <a:spcAft>
                <a:spcPts val="0"/>
              </a:spcAft>
              <a:buClr>
                <a:srgbClr val="3F3F3F"/>
              </a:buClr>
              <a:buSzPts val="4800"/>
              <a:buFont typeface="Arial"/>
              <a:buNone/>
              <a:defRPr b="1" i="0" sz="4800" u="none" cap="none" strike="noStrike">
                <a:solidFill>
                  <a:srgbClr val="3F3F3F"/>
                </a:solidFill>
                <a:latin typeface="Arial"/>
                <a:ea typeface="Arial"/>
                <a:cs typeface="Arial"/>
                <a:sym typeface="Arial"/>
              </a:defRPr>
            </a:lvl1pPr>
            <a:lvl2pPr indent="-463550" lvl="1" marL="914400" marR="0" rtl="0" algn="l">
              <a:spcBef>
                <a:spcPts val="700"/>
              </a:spcBef>
              <a:spcAft>
                <a:spcPts val="0"/>
              </a:spcAft>
              <a:buClr>
                <a:schemeClr val="dk1"/>
              </a:buClr>
              <a:buSzPts val="3700"/>
              <a:buFont typeface="Arial"/>
              <a:buChar char="–"/>
              <a:defRPr b="0" i="0" sz="3700" u="none" cap="none" strike="noStrike">
                <a:solidFill>
                  <a:schemeClr val="dk1"/>
                </a:solidFill>
                <a:latin typeface="Arial"/>
                <a:ea typeface="Arial"/>
                <a:cs typeface="Arial"/>
                <a:sym typeface="Arial"/>
              </a:defRPr>
            </a:lvl2pPr>
            <a:lvl3pPr indent="-431800" lvl="2" marL="1371600" marR="0" rtl="0" algn="l">
              <a:spcBef>
                <a:spcPts val="60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400050" lvl="3" marL="18288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4pPr>
            <a:lvl5pPr indent="-400050" lvl="4" marL="22860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5pPr>
            <a:lvl6pPr indent="-400050" lvl="5" marL="27432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6pPr>
            <a:lvl7pPr indent="-400050" lvl="6" marL="32004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7pPr>
            <a:lvl8pPr indent="-400050" lvl="7" marL="36576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8pPr>
            <a:lvl9pPr indent="-400050" lvl="8" marL="41148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9pPr>
          </a:lstStyle>
          <a:p/>
        </p:txBody>
      </p:sp>
      <p:sp>
        <p:nvSpPr>
          <p:cNvPr id="169" name="Google Shape;169;g98375cf53c_0_972"/>
          <p:cNvSpPr txBox="1"/>
          <p:nvPr>
            <p:ph idx="2" type="body"/>
          </p:nvPr>
        </p:nvSpPr>
        <p:spPr>
          <a:xfrm>
            <a:off x="3487879" y="4773149"/>
            <a:ext cx="5193300" cy="384000"/>
          </a:xfrm>
          <a:prstGeom prst="rect">
            <a:avLst/>
          </a:prstGeom>
          <a:noFill/>
          <a:ln>
            <a:noFill/>
          </a:ln>
        </p:spPr>
        <p:txBody>
          <a:bodyPr anchorCtr="0" anchor="ctr" bIns="60925" lIns="121900" spcFirstLastPara="1" rIns="121900" wrap="square" tIns="60925">
            <a:noAutofit/>
          </a:bodyPr>
          <a:lstStyle>
            <a:lvl1pPr indent="-228600" lvl="0" marL="457200" marR="0" rtl="0" algn="ctr">
              <a:spcBef>
                <a:spcPts val="400"/>
              </a:spcBef>
              <a:spcAft>
                <a:spcPts val="0"/>
              </a:spcAft>
              <a:buClr>
                <a:srgbClr val="3F3F3F"/>
              </a:buClr>
              <a:buSzPts val="1900"/>
              <a:buFont typeface="Arial"/>
              <a:buNone/>
              <a:defRPr b="0" i="0" sz="1900" u="none" cap="none" strike="noStrike">
                <a:solidFill>
                  <a:srgbClr val="3F3F3F"/>
                </a:solidFill>
                <a:latin typeface="Arial"/>
                <a:ea typeface="Arial"/>
                <a:cs typeface="Arial"/>
                <a:sym typeface="Arial"/>
              </a:defRPr>
            </a:lvl1pPr>
            <a:lvl2pPr indent="-463550" lvl="1" marL="914400" marR="0" rtl="0" algn="l">
              <a:spcBef>
                <a:spcPts val="700"/>
              </a:spcBef>
              <a:spcAft>
                <a:spcPts val="0"/>
              </a:spcAft>
              <a:buClr>
                <a:schemeClr val="dk1"/>
              </a:buClr>
              <a:buSzPts val="3700"/>
              <a:buFont typeface="Arial"/>
              <a:buChar char="–"/>
              <a:defRPr b="0" i="0" sz="3700" u="none" cap="none" strike="noStrike">
                <a:solidFill>
                  <a:schemeClr val="dk1"/>
                </a:solidFill>
                <a:latin typeface="Arial"/>
                <a:ea typeface="Arial"/>
                <a:cs typeface="Arial"/>
                <a:sym typeface="Arial"/>
              </a:defRPr>
            </a:lvl2pPr>
            <a:lvl3pPr indent="-431800" lvl="2" marL="1371600" marR="0" rtl="0" algn="l">
              <a:spcBef>
                <a:spcPts val="60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400050" lvl="3" marL="18288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4pPr>
            <a:lvl5pPr indent="-400050" lvl="4" marL="22860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5pPr>
            <a:lvl6pPr indent="-400050" lvl="5" marL="27432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6pPr>
            <a:lvl7pPr indent="-400050" lvl="6" marL="32004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7pPr>
            <a:lvl8pPr indent="-400050" lvl="7" marL="36576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8pPr>
            <a:lvl9pPr indent="-400050" lvl="8" marL="41148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9pPr>
          </a:lstStyle>
          <a:p/>
        </p:txBody>
      </p:sp>
      <p:grpSp>
        <p:nvGrpSpPr>
          <p:cNvPr id="170" name="Google Shape;170;g98375cf53c_0_972"/>
          <p:cNvGrpSpPr/>
          <p:nvPr/>
        </p:nvGrpSpPr>
        <p:grpSpPr>
          <a:xfrm>
            <a:off x="8713912" y="1472618"/>
            <a:ext cx="896967" cy="648416"/>
            <a:chOff x="6495678" y="1779663"/>
            <a:chExt cx="672742" cy="486324"/>
          </a:xfrm>
        </p:grpSpPr>
        <p:sp>
          <p:nvSpPr>
            <p:cNvPr id="171" name="Google Shape;171;g98375cf53c_0_972"/>
            <p:cNvSpPr/>
            <p:nvPr/>
          </p:nvSpPr>
          <p:spPr>
            <a:xfrm>
              <a:off x="6588225" y="1779663"/>
              <a:ext cx="432000" cy="4320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172" name="Google Shape;172;g98375cf53c_0_972"/>
            <p:cNvSpPr/>
            <p:nvPr/>
          </p:nvSpPr>
          <p:spPr>
            <a:xfrm>
              <a:off x="6872020" y="1913390"/>
              <a:ext cx="296400" cy="2964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173" name="Google Shape;173;g98375cf53c_0_972"/>
            <p:cNvSpPr/>
            <p:nvPr/>
          </p:nvSpPr>
          <p:spPr>
            <a:xfrm>
              <a:off x="6495678" y="1995687"/>
              <a:ext cx="270300" cy="2703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174" name="Google Shape;174;g98375cf53c_0_972"/>
            <p:cNvSpPr/>
            <p:nvPr/>
          </p:nvSpPr>
          <p:spPr>
            <a:xfrm>
              <a:off x="6698826" y="1995687"/>
              <a:ext cx="270300" cy="2703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grpSp>
      <p:grpSp>
        <p:nvGrpSpPr>
          <p:cNvPr id="175" name="Google Shape;175;g98375cf53c_0_972"/>
          <p:cNvGrpSpPr/>
          <p:nvPr/>
        </p:nvGrpSpPr>
        <p:grpSpPr>
          <a:xfrm>
            <a:off x="2798919" y="2910945"/>
            <a:ext cx="699383" cy="505582"/>
            <a:chOff x="6495678" y="1779663"/>
            <a:chExt cx="672742" cy="486324"/>
          </a:xfrm>
        </p:grpSpPr>
        <p:sp>
          <p:nvSpPr>
            <p:cNvPr id="176" name="Google Shape;176;g98375cf53c_0_972"/>
            <p:cNvSpPr/>
            <p:nvPr/>
          </p:nvSpPr>
          <p:spPr>
            <a:xfrm>
              <a:off x="6588225" y="1779663"/>
              <a:ext cx="432000" cy="4320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177" name="Google Shape;177;g98375cf53c_0_972"/>
            <p:cNvSpPr/>
            <p:nvPr/>
          </p:nvSpPr>
          <p:spPr>
            <a:xfrm>
              <a:off x="6872020" y="1913390"/>
              <a:ext cx="296400" cy="2964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178" name="Google Shape;178;g98375cf53c_0_972"/>
            <p:cNvSpPr/>
            <p:nvPr/>
          </p:nvSpPr>
          <p:spPr>
            <a:xfrm>
              <a:off x="6495678" y="1995687"/>
              <a:ext cx="270300" cy="2703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179" name="Google Shape;179;g98375cf53c_0_972"/>
            <p:cNvSpPr/>
            <p:nvPr/>
          </p:nvSpPr>
          <p:spPr>
            <a:xfrm>
              <a:off x="6698826" y="1995687"/>
              <a:ext cx="270300" cy="2703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Layout">
  <p:cSld name="Basic Layout">
    <p:bg>
      <p:bgPr>
        <a:solidFill>
          <a:schemeClr val="accent1"/>
        </a:solidFill>
      </p:bgPr>
    </p:bg>
    <p:spTree>
      <p:nvGrpSpPr>
        <p:cNvPr id="180" name="Shape 180"/>
        <p:cNvGrpSpPr/>
        <p:nvPr/>
      </p:nvGrpSpPr>
      <p:grpSpPr>
        <a:xfrm>
          <a:off x="0" y="0"/>
          <a:ext cx="0" cy="0"/>
          <a:chOff x="0" y="0"/>
          <a:chExt cx="0" cy="0"/>
        </a:xfrm>
      </p:grpSpPr>
      <p:sp>
        <p:nvSpPr>
          <p:cNvPr id="181" name="Google Shape;181;g98375cf53c_0_1015"/>
          <p:cNvSpPr txBox="1"/>
          <p:nvPr>
            <p:ph idx="1" type="body"/>
          </p:nvPr>
        </p:nvSpPr>
        <p:spPr>
          <a:xfrm>
            <a:off x="0" y="164637"/>
            <a:ext cx="12192000" cy="768000"/>
          </a:xfrm>
          <a:prstGeom prst="rect">
            <a:avLst/>
          </a:prstGeom>
          <a:noFill/>
          <a:ln>
            <a:noFill/>
          </a:ln>
        </p:spPr>
        <p:txBody>
          <a:bodyPr anchorCtr="0" anchor="ctr" bIns="60925" lIns="121900" spcFirstLastPara="1" rIns="121900" wrap="square" tIns="60925">
            <a:noAutofit/>
          </a:bodyPr>
          <a:lstStyle>
            <a:lvl1pPr indent="-228600" lvl="0" marL="457200" marR="0" rtl="0" algn="ctr">
              <a:spcBef>
                <a:spcPts val="100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3550" lvl="1" marL="914400" marR="0" rtl="0" algn="l">
              <a:spcBef>
                <a:spcPts val="700"/>
              </a:spcBef>
              <a:spcAft>
                <a:spcPts val="0"/>
              </a:spcAft>
              <a:buClr>
                <a:schemeClr val="dk1"/>
              </a:buClr>
              <a:buSzPts val="3700"/>
              <a:buFont typeface="Arial"/>
              <a:buChar char="–"/>
              <a:defRPr b="0" i="0" sz="3700" u="none" cap="none" strike="noStrike">
                <a:solidFill>
                  <a:schemeClr val="dk1"/>
                </a:solidFill>
                <a:latin typeface="Arial"/>
                <a:ea typeface="Arial"/>
                <a:cs typeface="Arial"/>
                <a:sym typeface="Arial"/>
              </a:defRPr>
            </a:lvl2pPr>
            <a:lvl3pPr indent="-431800" lvl="2" marL="1371600" marR="0" rtl="0" algn="l">
              <a:spcBef>
                <a:spcPts val="60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400050" lvl="3" marL="18288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4pPr>
            <a:lvl5pPr indent="-400050" lvl="4" marL="22860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5pPr>
            <a:lvl6pPr indent="-400050" lvl="5" marL="27432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6pPr>
            <a:lvl7pPr indent="-400050" lvl="6" marL="32004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7pPr>
            <a:lvl8pPr indent="-400050" lvl="7" marL="36576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8pPr>
            <a:lvl9pPr indent="-400050" lvl="8" marL="41148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9pPr>
          </a:lstStyle>
          <a:p/>
        </p:txBody>
      </p:sp>
      <p:sp>
        <p:nvSpPr>
          <p:cNvPr id="182" name="Google Shape;182;g98375cf53c_0_1015"/>
          <p:cNvSpPr txBox="1"/>
          <p:nvPr>
            <p:ph idx="2" type="body"/>
          </p:nvPr>
        </p:nvSpPr>
        <p:spPr>
          <a:xfrm>
            <a:off x="0" y="932723"/>
            <a:ext cx="12192000" cy="384000"/>
          </a:xfrm>
          <a:prstGeom prst="rect">
            <a:avLst/>
          </a:prstGeom>
          <a:noFill/>
          <a:ln>
            <a:noFill/>
          </a:ln>
        </p:spPr>
        <p:txBody>
          <a:bodyPr anchorCtr="0" anchor="ctr" bIns="60925" lIns="121900" spcFirstLastPara="1" rIns="121900" wrap="square" tIns="60925">
            <a:noAutofit/>
          </a:bodyPr>
          <a:lstStyle>
            <a:lvl1pPr indent="-228600" lvl="0" marL="457200" marR="0" rtl="0" algn="ctr">
              <a:spcBef>
                <a:spcPts val="400"/>
              </a:spcBef>
              <a:spcAft>
                <a:spcPts val="0"/>
              </a:spcAft>
              <a:buClr>
                <a:srgbClr val="3F3F3F"/>
              </a:buClr>
              <a:buSzPts val="1900"/>
              <a:buFont typeface="Arial"/>
              <a:buNone/>
              <a:defRPr b="0" i="0" sz="1900" u="none" cap="none" strike="noStrike">
                <a:solidFill>
                  <a:srgbClr val="3F3F3F"/>
                </a:solidFill>
                <a:latin typeface="Arial"/>
                <a:ea typeface="Arial"/>
                <a:cs typeface="Arial"/>
                <a:sym typeface="Arial"/>
              </a:defRPr>
            </a:lvl1pPr>
            <a:lvl2pPr indent="-463550" lvl="1" marL="914400" marR="0" rtl="0" algn="l">
              <a:spcBef>
                <a:spcPts val="700"/>
              </a:spcBef>
              <a:spcAft>
                <a:spcPts val="0"/>
              </a:spcAft>
              <a:buClr>
                <a:schemeClr val="dk1"/>
              </a:buClr>
              <a:buSzPts val="3700"/>
              <a:buFont typeface="Arial"/>
              <a:buChar char="–"/>
              <a:defRPr b="0" i="0" sz="3700" u="none" cap="none" strike="noStrike">
                <a:solidFill>
                  <a:schemeClr val="dk1"/>
                </a:solidFill>
                <a:latin typeface="Arial"/>
                <a:ea typeface="Arial"/>
                <a:cs typeface="Arial"/>
                <a:sym typeface="Arial"/>
              </a:defRPr>
            </a:lvl2pPr>
            <a:lvl3pPr indent="-431800" lvl="2" marL="1371600" marR="0" rtl="0" algn="l">
              <a:spcBef>
                <a:spcPts val="60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400050" lvl="3" marL="18288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4pPr>
            <a:lvl5pPr indent="-400050" lvl="4" marL="22860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5pPr>
            <a:lvl6pPr indent="-400050" lvl="5" marL="27432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6pPr>
            <a:lvl7pPr indent="-400050" lvl="6" marL="32004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7pPr>
            <a:lvl8pPr indent="-400050" lvl="7" marL="36576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8pPr>
            <a:lvl9pPr indent="-400050" lvl="8" marL="41148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9pPr>
          </a:lstStyle>
          <a:p/>
        </p:txBody>
      </p:sp>
      <p:sp>
        <p:nvSpPr>
          <p:cNvPr id="183" name="Google Shape;183;g98375cf53c_0_1015"/>
          <p:cNvSpPr/>
          <p:nvPr/>
        </p:nvSpPr>
        <p:spPr>
          <a:xfrm>
            <a:off x="0" y="6597352"/>
            <a:ext cx="12192000" cy="288000"/>
          </a:xfrm>
          <a:prstGeom prst="rect">
            <a:avLst/>
          </a:prstGeom>
          <a:solidFill>
            <a:schemeClr val="lt1"/>
          </a:solidFill>
          <a:ln>
            <a:noFill/>
          </a:ln>
        </p:spPr>
        <p:txBody>
          <a:bodyPr anchorCtr="0" anchor="ctr" bIns="60925" lIns="121900" spcFirstLastPara="1" rIns="121900" wrap="square" tIns="60925">
            <a:noAutofit/>
          </a:bodyPr>
          <a:lstStyle/>
          <a:p>
            <a:pPr indent="0" lvl="0" marL="0" marR="0" rtl="0" algn="l">
              <a:spcBef>
                <a:spcPts val="0"/>
              </a:spcBef>
              <a:spcAft>
                <a:spcPts val="0"/>
              </a:spcAft>
              <a:buNone/>
            </a:pPr>
            <a:r>
              <a:t/>
            </a:r>
            <a:endParaRPr b="0" i="0" sz="2400" u="none" cap="none" strike="noStrike">
              <a:solidFill>
                <a:schemeClr val="lt1"/>
              </a:solidFill>
              <a:latin typeface="Arial"/>
              <a:ea typeface="Arial"/>
              <a:cs typeface="Arial"/>
              <a:sym typeface="Arial"/>
            </a:endParaRPr>
          </a:p>
        </p:txBody>
      </p:sp>
      <p:grpSp>
        <p:nvGrpSpPr>
          <p:cNvPr id="184" name="Google Shape;184;g98375cf53c_0_1015"/>
          <p:cNvGrpSpPr/>
          <p:nvPr/>
        </p:nvGrpSpPr>
        <p:grpSpPr>
          <a:xfrm>
            <a:off x="10668786" y="5253415"/>
            <a:ext cx="1523077" cy="1585362"/>
            <a:chOff x="4572000" y="387039"/>
            <a:chExt cx="4569687" cy="4756561"/>
          </a:xfrm>
        </p:grpSpPr>
        <p:sp>
          <p:nvSpPr>
            <p:cNvPr id="185" name="Google Shape;185;g98375cf53c_0_1015"/>
            <p:cNvSpPr/>
            <p:nvPr/>
          </p:nvSpPr>
          <p:spPr>
            <a:xfrm>
              <a:off x="4572000" y="1408870"/>
              <a:ext cx="4569687" cy="3734730"/>
            </a:xfrm>
            <a:custGeom>
              <a:rect b="b" l="l" r="r" t="t"/>
              <a:pathLst>
                <a:path extrusionOk="0" h="3734730" w="4569687">
                  <a:moveTo>
                    <a:pt x="2611712" y="0"/>
                  </a:moveTo>
                  <a:lnTo>
                    <a:pt x="2927539" y="0"/>
                  </a:lnTo>
                  <a:lnTo>
                    <a:pt x="3010471" y="662843"/>
                  </a:lnTo>
                  <a:lnTo>
                    <a:pt x="3062414" y="672782"/>
                  </a:lnTo>
                  <a:cubicBezTo>
                    <a:pt x="3191764" y="706062"/>
                    <a:pt x="3302353" y="786083"/>
                    <a:pt x="3375104" y="893768"/>
                  </a:cubicBezTo>
                  <a:lnTo>
                    <a:pt x="3401966" y="943258"/>
                  </a:lnTo>
                  <a:lnTo>
                    <a:pt x="3444529" y="938967"/>
                  </a:lnTo>
                  <a:cubicBezTo>
                    <a:pt x="3668109" y="938967"/>
                    <a:pt x="3859940" y="1074903"/>
                    <a:pt x="3941882" y="1268635"/>
                  </a:cubicBezTo>
                  <a:lnTo>
                    <a:pt x="3950232" y="1295533"/>
                  </a:lnTo>
                  <a:lnTo>
                    <a:pt x="3968452" y="1289878"/>
                  </a:lnTo>
                  <a:cubicBezTo>
                    <a:pt x="3992135" y="1285031"/>
                    <a:pt x="4016657" y="1282486"/>
                    <a:pt x="4041773" y="1282486"/>
                  </a:cubicBezTo>
                  <a:cubicBezTo>
                    <a:pt x="4217586" y="1282486"/>
                    <a:pt x="4364272" y="1407196"/>
                    <a:pt x="4398197" y="1572980"/>
                  </a:cubicBezTo>
                  <a:lnTo>
                    <a:pt x="4401113" y="1601912"/>
                  </a:lnTo>
                  <a:lnTo>
                    <a:pt x="4509768" y="1612865"/>
                  </a:lnTo>
                  <a:lnTo>
                    <a:pt x="4569687" y="1630661"/>
                  </a:lnTo>
                  <a:lnTo>
                    <a:pt x="4569687" y="3685776"/>
                  </a:lnTo>
                  <a:lnTo>
                    <a:pt x="4479175" y="3694900"/>
                  </a:lnTo>
                  <a:cubicBezTo>
                    <a:pt x="4332673" y="3694900"/>
                    <a:pt x="4196572" y="3650364"/>
                    <a:pt x="4083674" y="3574092"/>
                  </a:cubicBezTo>
                  <a:lnTo>
                    <a:pt x="4051094" y="3547210"/>
                  </a:lnTo>
                  <a:lnTo>
                    <a:pt x="4009782" y="3581295"/>
                  </a:lnTo>
                  <a:cubicBezTo>
                    <a:pt x="3944790" y="3625203"/>
                    <a:pt x="3866441" y="3650841"/>
                    <a:pt x="3782104" y="3650841"/>
                  </a:cubicBezTo>
                  <a:cubicBezTo>
                    <a:pt x="3669655" y="3650841"/>
                    <a:pt x="3567851" y="3605262"/>
                    <a:pt x="3494159" y="3531570"/>
                  </a:cubicBezTo>
                  <a:lnTo>
                    <a:pt x="3452428" y="3480992"/>
                  </a:lnTo>
                  <a:lnTo>
                    <a:pt x="3441126" y="3501813"/>
                  </a:lnTo>
                  <a:cubicBezTo>
                    <a:pt x="3367946" y="3610134"/>
                    <a:pt x="3244018" y="3681351"/>
                    <a:pt x="3103456" y="3681351"/>
                  </a:cubicBezTo>
                  <a:cubicBezTo>
                    <a:pt x="2991007" y="3681351"/>
                    <a:pt x="2889203" y="3635772"/>
                    <a:pt x="2815511" y="3562080"/>
                  </a:cubicBezTo>
                  <a:lnTo>
                    <a:pt x="2772231" y="3509625"/>
                  </a:lnTo>
                  <a:lnTo>
                    <a:pt x="2697608" y="3571194"/>
                  </a:lnTo>
                  <a:cubicBezTo>
                    <a:pt x="2544873" y="3674380"/>
                    <a:pt x="2382991" y="3737583"/>
                    <a:pt x="2162552" y="3734631"/>
                  </a:cubicBezTo>
                  <a:cubicBezTo>
                    <a:pt x="1740716" y="3728982"/>
                    <a:pt x="1534323" y="3547967"/>
                    <a:pt x="1390478" y="3368488"/>
                  </a:cubicBezTo>
                  <a:cubicBezTo>
                    <a:pt x="1316786" y="3442180"/>
                    <a:pt x="1170122" y="3498625"/>
                    <a:pt x="1046262" y="3459623"/>
                  </a:cubicBezTo>
                  <a:cubicBezTo>
                    <a:pt x="922402" y="3420621"/>
                    <a:pt x="685290" y="3320037"/>
                    <a:pt x="647319" y="3134475"/>
                  </a:cubicBezTo>
                  <a:lnTo>
                    <a:pt x="642925" y="3090891"/>
                  </a:lnTo>
                  <a:lnTo>
                    <a:pt x="634894" y="3098188"/>
                  </a:lnTo>
                  <a:cubicBezTo>
                    <a:pt x="569902" y="3142096"/>
                    <a:pt x="491553" y="3167734"/>
                    <a:pt x="407216" y="3167734"/>
                  </a:cubicBezTo>
                  <a:cubicBezTo>
                    <a:pt x="182317" y="3167734"/>
                    <a:pt x="0" y="2985417"/>
                    <a:pt x="0" y="2760518"/>
                  </a:cubicBezTo>
                  <a:cubicBezTo>
                    <a:pt x="0" y="2535619"/>
                    <a:pt x="182317" y="2353302"/>
                    <a:pt x="407216" y="2353302"/>
                  </a:cubicBezTo>
                  <a:cubicBezTo>
                    <a:pt x="435328" y="2353302"/>
                    <a:pt x="462775" y="2356151"/>
                    <a:pt x="489284" y="2361575"/>
                  </a:cubicBezTo>
                  <a:lnTo>
                    <a:pt x="508084" y="2367411"/>
                  </a:lnTo>
                  <a:lnTo>
                    <a:pt x="503849" y="2325400"/>
                  </a:lnTo>
                  <a:cubicBezTo>
                    <a:pt x="503849" y="1984177"/>
                    <a:pt x="780465" y="1707561"/>
                    <a:pt x="1121688" y="1707561"/>
                  </a:cubicBezTo>
                  <a:cubicBezTo>
                    <a:pt x="1164341" y="1707561"/>
                    <a:pt x="1205984" y="1711883"/>
                    <a:pt x="1246204" y="1720113"/>
                  </a:cubicBezTo>
                  <a:lnTo>
                    <a:pt x="1284356" y="1731957"/>
                  </a:lnTo>
                  <a:lnTo>
                    <a:pt x="1305976" y="1705754"/>
                  </a:lnTo>
                  <a:cubicBezTo>
                    <a:pt x="1417783" y="1593947"/>
                    <a:pt x="1572242" y="1524793"/>
                    <a:pt x="1742854" y="1524793"/>
                  </a:cubicBezTo>
                  <a:lnTo>
                    <a:pt x="1760288" y="1526551"/>
                  </a:lnTo>
                  <a:lnTo>
                    <a:pt x="1748032" y="1487068"/>
                  </a:lnTo>
                  <a:cubicBezTo>
                    <a:pt x="1744637" y="1470476"/>
                    <a:pt x="1742854" y="1453297"/>
                    <a:pt x="1742854" y="1435701"/>
                  </a:cubicBezTo>
                  <a:cubicBezTo>
                    <a:pt x="1742854" y="1312531"/>
                    <a:pt x="1830222" y="1209766"/>
                    <a:pt x="1946367" y="1185999"/>
                  </a:cubicBezTo>
                  <a:lnTo>
                    <a:pt x="1956892" y="1184938"/>
                  </a:lnTo>
                  <a:lnTo>
                    <a:pt x="1963928" y="1115143"/>
                  </a:lnTo>
                  <a:cubicBezTo>
                    <a:pt x="2010227" y="888886"/>
                    <a:pt x="2210419" y="718687"/>
                    <a:pt x="2450363" y="718687"/>
                  </a:cubicBezTo>
                  <a:lnTo>
                    <a:pt x="2520904" y="725798"/>
                  </a:lnTo>
                  <a:lnTo>
                    <a:pt x="2611712" y="0"/>
                  </a:lnTo>
                  <a:close/>
                </a:path>
              </a:pathLst>
            </a:cu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grpSp>
          <p:nvGrpSpPr>
            <p:cNvPr id="186" name="Google Shape;186;g98375cf53c_0_1015"/>
            <p:cNvGrpSpPr/>
            <p:nvPr/>
          </p:nvGrpSpPr>
          <p:grpSpPr>
            <a:xfrm>
              <a:off x="6992361" y="387039"/>
              <a:ext cx="704924" cy="1355072"/>
              <a:chOff x="5304862" y="-789923"/>
              <a:chExt cx="645890" cy="1241591"/>
            </a:xfrm>
          </p:grpSpPr>
          <p:grpSp>
            <p:nvGrpSpPr>
              <p:cNvPr id="187" name="Google Shape;187;g98375cf53c_0_1015"/>
              <p:cNvGrpSpPr/>
              <p:nvPr/>
            </p:nvGrpSpPr>
            <p:grpSpPr>
              <a:xfrm>
                <a:off x="5377232" y="-789923"/>
                <a:ext cx="495969" cy="1052585"/>
                <a:chOff x="5868144" y="-857099"/>
                <a:chExt cx="495969" cy="1052585"/>
              </a:xfrm>
            </p:grpSpPr>
            <p:sp>
              <p:nvSpPr>
                <p:cNvPr id="188" name="Google Shape;188;g98375cf53c_0_1015"/>
                <p:cNvSpPr/>
                <p:nvPr/>
              </p:nvSpPr>
              <p:spPr>
                <a:xfrm>
                  <a:off x="5868144" y="-853769"/>
                  <a:ext cx="495969" cy="1049255"/>
                </a:xfrm>
                <a:custGeom>
                  <a:rect b="b" l="l" r="r" t="t"/>
                  <a:pathLst>
                    <a:path extrusionOk="0" h="1049255" w="495969">
                      <a:moveTo>
                        <a:pt x="95257" y="1049255"/>
                      </a:moveTo>
                      <a:cubicBezTo>
                        <a:pt x="6676" y="723357"/>
                        <a:pt x="-121664" y="317947"/>
                        <a:pt x="250929" y="0"/>
                      </a:cubicBezTo>
                      <a:cubicBezTo>
                        <a:pt x="612920" y="328549"/>
                        <a:pt x="489882" y="781667"/>
                        <a:pt x="406601" y="1049255"/>
                      </a:cubicBezTo>
                      <a:lnTo>
                        <a:pt x="95257" y="1049255"/>
                      </a:lnTo>
                      <a:close/>
                    </a:path>
                  </a:pathLst>
                </a:custGeom>
                <a:solidFill>
                  <a:srgbClr val="D8D8D8"/>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189" name="Google Shape;189;g98375cf53c_0_1015"/>
                <p:cNvSpPr/>
                <p:nvPr/>
              </p:nvSpPr>
              <p:spPr>
                <a:xfrm>
                  <a:off x="5939427" y="102551"/>
                  <a:ext cx="364003" cy="92935"/>
                </a:xfrm>
                <a:custGeom>
                  <a:rect b="b" l="l" r="r" t="t"/>
                  <a:pathLst>
                    <a:path extrusionOk="0" h="92935" w="364003">
                      <a:moveTo>
                        <a:pt x="0" y="0"/>
                      </a:moveTo>
                      <a:lnTo>
                        <a:pt x="364003" y="0"/>
                      </a:lnTo>
                      <a:lnTo>
                        <a:pt x="336518" y="92935"/>
                      </a:lnTo>
                      <a:lnTo>
                        <a:pt x="25174" y="92935"/>
                      </a:lnTo>
                      <a:close/>
                    </a:path>
                  </a:pathLst>
                </a:custGeom>
                <a:solidFill>
                  <a:srgbClr val="A5A5A5"/>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190" name="Google Shape;190;g98375cf53c_0_1015"/>
                <p:cNvSpPr/>
                <p:nvPr/>
              </p:nvSpPr>
              <p:spPr>
                <a:xfrm>
                  <a:off x="5893989" y="-857099"/>
                  <a:ext cx="444279" cy="350537"/>
                </a:xfrm>
                <a:custGeom>
                  <a:rect b="b" l="l" r="r" t="t"/>
                  <a:pathLst>
                    <a:path extrusionOk="0" h="350537" w="444279">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grpSp>
          <p:sp>
            <p:nvSpPr>
              <p:cNvPr id="191" name="Google Shape;191;g98375cf53c_0_1015"/>
              <p:cNvSpPr/>
              <p:nvPr/>
            </p:nvSpPr>
            <p:spPr>
              <a:xfrm>
                <a:off x="5535216" y="-351600"/>
                <a:ext cx="180000" cy="180000"/>
              </a:xfrm>
              <a:prstGeom prst="ellipse">
                <a:avLst/>
              </a:prstGeom>
              <a:solidFill>
                <a:schemeClr val="lt1"/>
              </a:solidFill>
              <a:ln cap="flat" cmpd="sng" w="12700">
                <a:solidFill>
                  <a:srgbClr val="BFBFBF"/>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192" name="Google Shape;192;g98375cf53c_0_1015"/>
              <p:cNvSpPr/>
              <p:nvPr/>
            </p:nvSpPr>
            <p:spPr>
              <a:xfrm flipH="1">
                <a:off x="5614416" y="6445"/>
                <a:ext cx="21600" cy="432000"/>
              </a:xfrm>
              <a:prstGeom prst="rect">
                <a:avLst/>
              </a:prstGeom>
              <a:solidFill>
                <a:srgbClr val="BFBFBF"/>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193" name="Google Shape;193;g98375cf53c_0_1015"/>
              <p:cNvSpPr/>
              <p:nvPr/>
            </p:nvSpPr>
            <p:spPr>
              <a:xfrm>
                <a:off x="5304862" y="-1556"/>
                <a:ext cx="143653" cy="453224"/>
              </a:xfrm>
              <a:custGeom>
                <a:rect b="b" l="l" r="r" t="t"/>
                <a:pathLst>
                  <a:path extrusionOk="0" h="453224" w="143653">
                    <a:moveTo>
                      <a:pt x="98595" y="0"/>
                    </a:moveTo>
                    <a:lnTo>
                      <a:pt x="143653" y="145774"/>
                    </a:lnTo>
                    <a:cubicBezTo>
                      <a:pt x="38518" y="232356"/>
                      <a:pt x="50005" y="387847"/>
                      <a:pt x="27034" y="453224"/>
                    </a:cubicBezTo>
                    <a:cubicBezTo>
                      <a:pt x="5831" y="365759"/>
                      <a:pt x="-47179" y="100716"/>
                      <a:pt x="98595" y="0"/>
                    </a:cubicBezTo>
                    <a:close/>
                  </a:path>
                </a:pathLst>
              </a:custGeom>
              <a:solidFill>
                <a:srgbClr val="BFBFBF"/>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194" name="Google Shape;194;g98375cf53c_0_1015"/>
              <p:cNvSpPr/>
              <p:nvPr/>
            </p:nvSpPr>
            <p:spPr>
              <a:xfrm flipH="1">
                <a:off x="5807099" y="-1556"/>
                <a:ext cx="143653" cy="453224"/>
              </a:xfrm>
              <a:custGeom>
                <a:rect b="b" l="l" r="r" t="t"/>
                <a:pathLst>
                  <a:path extrusionOk="0" h="453224" w="143653">
                    <a:moveTo>
                      <a:pt x="98595" y="0"/>
                    </a:moveTo>
                    <a:lnTo>
                      <a:pt x="143653" y="145774"/>
                    </a:lnTo>
                    <a:cubicBezTo>
                      <a:pt x="38518" y="232356"/>
                      <a:pt x="50005" y="387847"/>
                      <a:pt x="27034" y="453224"/>
                    </a:cubicBezTo>
                    <a:cubicBezTo>
                      <a:pt x="5831" y="365759"/>
                      <a:pt x="-47179" y="100716"/>
                      <a:pt x="98595" y="0"/>
                    </a:cubicBezTo>
                    <a:close/>
                  </a:path>
                </a:pathLst>
              </a:custGeom>
              <a:solidFill>
                <a:srgbClr val="BFBFBF"/>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and Contents Layout">
  <p:cSld name="Images and Contents Layout">
    <p:bg>
      <p:bgPr>
        <a:solidFill>
          <a:schemeClr val="accent1"/>
        </a:solidFill>
      </p:bgPr>
    </p:bg>
    <p:spTree>
      <p:nvGrpSpPr>
        <p:cNvPr id="195" name="Shape 195"/>
        <p:cNvGrpSpPr/>
        <p:nvPr/>
      </p:nvGrpSpPr>
      <p:grpSpPr>
        <a:xfrm>
          <a:off x="0" y="0"/>
          <a:ext cx="0" cy="0"/>
          <a:chOff x="0" y="0"/>
          <a:chExt cx="0" cy="0"/>
        </a:xfrm>
      </p:grpSpPr>
      <p:grpSp>
        <p:nvGrpSpPr>
          <p:cNvPr id="196" name="Google Shape;196;g98375cf53c_0_1030"/>
          <p:cNvGrpSpPr/>
          <p:nvPr/>
        </p:nvGrpSpPr>
        <p:grpSpPr>
          <a:xfrm>
            <a:off x="4943959" y="1604078"/>
            <a:ext cx="2281367" cy="4801106"/>
            <a:chOff x="3797105" y="1404992"/>
            <a:chExt cx="1548895" cy="3471014"/>
          </a:xfrm>
        </p:grpSpPr>
        <p:sp>
          <p:nvSpPr>
            <p:cNvPr id="197" name="Google Shape;197;g98375cf53c_0_1030"/>
            <p:cNvSpPr/>
            <p:nvPr/>
          </p:nvSpPr>
          <p:spPr>
            <a:xfrm>
              <a:off x="3797105" y="1909048"/>
              <a:ext cx="1548000" cy="2463000"/>
            </a:xfrm>
            <a:prstGeom prst="rect">
              <a:avLst/>
            </a:prstGeom>
            <a:solidFill>
              <a:srgbClr val="3F3F3F"/>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8" name="Google Shape;198;g98375cf53c_0_1030"/>
            <p:cNvSpPr/>
            <p:nvPr/>
          </p:nvSpPr>
          <p:spPr>
            <a:xfrm>
              <a:off x="3797105" y="1404992"/>
              <a:ext cx="1548000" cy="504000"/>
            </a:xfrm>
            <a:prstGeom prst="triangle">
              <a:avLst>
                <a:gd fmla="val 49055" name="adj"/>
              </a:avLst>
            </a:prstGeom>
            <a:solidFill>
              <a:srgbClr val="3F3F3F"/>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9" name="Google Shape;199;g98375cf53c_0_1030"/>
            <p:cNvSpPr/>
            <p:nvPr/>
          </p:nvSpPr>
          <p:spPr>
            <a:xfrm rot="10800000">
              <a:off x="3798000" y="4372006"/>
              <a:ext cx="1548000" cy="504000"/>
            </a:xfrm>
            <a:prstGeom prst="triangle">
              <a:avLst>
                <a:gd fmla="val 49055" name="adj"/>
              </a:avLst>
            </a:prstGeom>
            <a:solidFill>
              <a:srgbClr val="3F3F3F"/>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sp>
        <p:nvSpPr>
          <p:cNvPr id="200" name="Google Shape;200;g98375cf53c_0_1030"/>
          <p:cNvSpPr txBox="1"/>
          <p:nvPr>
            <p:ph idx="1" type="body"/>
          </p:nvPr>
        </p:nvSpPr>
        <p:spPr>
          <a:xfrm>
            <a:off x="0" y="164637"/>
            <a:ext cx="12192000" cy="768000"/>
          </a:xfrm>
          <a:prstGeom prst="rect">
            <a:avLst/>
          </a:prstGeom>
          <a:noFill/>
          <a:ln>
            <a:noFill/>
          </a:ln>
        </p:spPr>
        <p:txBody>
          <a:bodyPr anchorCtr="0" anchor="ctr" bIns="60925" lIns="121900" spcFirstLastPara="1" rIns="121900" wrap="square" tIns="60925">
            <a:noAutofit/>
          </a:bodyPr>
          <a:lstStyle>
            <a:lvl1pPr indent="-228600" lvl="0" marL="457200" marR="0" rtl="0" algn="ctr">
              <a:spcBef>
                <a:spcPts val="100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3550" lvl="1" marL="914400" marR="0" rtl="0" algn="l">
              <a:spcBef>
                <a:spcPts val="700"/>
              </a:spcBef>
              <a:spcAft>
                <a:spcPts val="0"/>
              </a:spcAft>
              <a:buClr>
                <a:schemeClr val="dk1"/>
              </a:buClr>
              <a:buSzPts val="3700"/>
              <a:buFont typeface="Arial"/>
              <a:buChar char="–"/>
              <a:defRPr b="0" i="0" sz="3700" u="none" cap="none" strike="noStrike">
                <a:solidFill>
                  <a:schemeClr val="dk1"/>
                </a:solidFill>
                <a:latin typeface="Arial"/>
                <a:ea typeface="Arial"/>
                <a:cs typeface="Arial"/>
                <a:sym typeface="Arial"/>
              </a:defRPr>
            </a:lvl2pPr>
            <a:lvl3pPr indent="-431800" lvl="2" marL="1371600" marR="0" rtl="0" algn="l">
              <a:spcBef>
                <a:spcPts val="60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400050" lvl="3" marL="18288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4pPr>
            <a:lvl5pPr indent="-400050" lvl="4" marL="22860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5pPr>
            <a:lvl6pPr indent="-400050" lvl="5" marL="27432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6pPr>
            <a:lvl7pPr indent="-400050" lvl="6" marL="32004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7pPr>
            <a:lvl8pPr indent="-400050" lvl="7" marL="36576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8pPr>
            <a:lvl9pPr indent="-400050" lvl="8" marL="41148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9pPr>
          </a:lstStyle>
          <a:p/>
        </p:txBody>
      </p:sp>
      <p:sp>
        <p:nvSpPr>
          <p:cNvPr id="201" name="Google Shape;201;g98375cf53c_0_1030"/>
          <p:cNvSpPr txBox="1"/>
          <p:nvPr>
            <p:ph idx="2" type="body"/>
          </p:nvPr>
        </p:nvSpPr>
        <p:spPr>
          <a:xfrm>
            <a:off x="0" y="932723"/>
            <a:ext cx="12192000" cy="384000"/>
          </a:xfrm>
          <a:prstGeom prst="rect">
            <a:avLst/>
          </a:prstGeom>
          <a:noFill/>
          <a:ln>
            <a:noFill/>
          </a:ln>
        </p:spPr>
        <p:txBody>
          <a:bodyPr anchorCtr="0" anchor="ctr" bIns="60925" lIns="121900" spcFirstLastPara="1" rIns="121900" wrap="square" tIns="60925">
            <a:noAutofit/>
          </a:bodyPr>
          <a:lstStyle>
            <a:lvl1pPr indent="-228600" lvl="0" marL="457200" marR="0" rtl="0" algn="ctr">
              <a:spcBef>
                <a:spcPts val="400"/>
              </a:spcBef>
              <a:spcAft>
                <a:spcPts val="0"/>
              </a:spcAft>
              <a:buClr>
                <a:srgbClr val="3F3F3F"/>
              </a:buClr>
              <a:buSzPts val="1900"/>
              <a:buFont typeface="Arial"/>
              <a:buNone/>
              <a:defRPr b="0" i="0" sz="1900" u="none" cap="none" strike="noStrike">
                <a:solidFill>
                  <a:srgbClr val="3F3F3F"/>
                </a:solidFill>
                <a:latin typeface="Arial"/>
                <a:ea typeface="Arial"/>
                <a:cs typeface="Arial"/>
                <a:sym typeface="Arial"/>
              </a:defRPr>
            </a:lvl1pPr>
            <a:lvl2pPr indent="-463550" lvl="1" marL="914400" marR="0" rtl="0" algn="l">
              <a:spcBef>
                <a:spcPts val="700"/>
              </a:spcBef>
              <a:spcAft>
                <a:spcPts val="0"/>
              </a:spcAft>
              <a:buClr>
                <a:schemeClr val="dk1"/>
              </a:buClr>
              <a:buSzPts val="3700"/>
              <a:buFont typeface="Arial"/>
              <a:buChar char="–"/>
              <a:defRPr b="0" i="0" sz="3700" u="none" cap="none" strike="noStrike">
                <a:solidFill>
                  <a:schemeClr val="dk1"/>
                </a:solidFill>
                <a:latin typeface="Arial"/>
                <a:ea typeface="Arial"/>
                <a:cs typeface="Arial"/>
                <a:sym typeface="Arial"/>
              </a:defRPr>
            </a:lvl2pPr>
            <a:lvl3pPr indent="-431800" lvl="2" marL="1371600" marR="0" rtl="0" algn="l">
              <a:spcBef>
                <a:spcPts val="60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400050" lvl="3" marL="18288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4pPr>
            <a:lvl5pPr indent="-400050" lvl="4" marL="22860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5pPr>
            <a:lvl6pPr indent="-400050" lvl="5" marL="27432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6pPr>
            <a:lvl7pPr indent="-400050" lvl="6" marL="32004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7pPr>
            <a:lvl8pPr indent="-400050" lvl="7" marL="36576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8pPr>
            <a:lvl9pPr indent="-400050" lvl="8" marL="41148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9pPr>
          </a:lstStyle>
          <a:p/>
        </p:txBody>
      </p:sp>
      <p:sp>
        <p:nvSpPr>
          <p:cNvPr id="202" name="Google Shape;202;g98375cf53c_0_1030"/>
          <p:cNvSpPr/>
          <p:nvPr>
            <p:ph idx="3" type="pic"/>
          </p:nvPr>
        </p:nvSpPr>
        <p:spPr>
          <a:xfrm>
            <a:off x="5049636" y="1749575"/>
            <a:ext cx="2064000" cy="2400000"/>
          </a:xfrm>
          <a:prstGeom prst="rect">
            <a:avLst/>
          </a:prstGeom>
          <a:solidFill>
            <a:srgbClr val="F2F2F2"/>
          </a:solidFill>
          <a:ln>
            <a:noFill/>
          </a:ln>
        </p:spPr>
        <p:txBody>
          <a:bodyPr anchorCtr="0" anchor="ctr" bIns="60925" lIns="121900" spcFirstLastPara="1" rIns="121900" wrap="square" tIns="60925">
            <a:noAutofit/>
          </a:bodyPr>
          <a:lstStyle>
            <a:lvl1pPr lvl="0" marR="0" rtl="0" algn="ctr">
              <a:spcBef>
                <a:spcPts val="30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70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spcBef>
                <a:spcPts val="6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4pPr>
            <a:lvl5pPr lvl="4"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5pPr>
            <a:lvl6pPr lvl="5"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6pPr>
            <a:lvl7pPr lvl="6"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7pPr>
            <a:lvl8pPr lvl="7"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8pPr>
            <a:lvl9pPr lvl="8"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9pPr>
          </a:lstStyle>
          <a:p/>
        </p:txBody>
      </p:sp>
      <p:sp>
        <p:nvSpPr>
          <p:cNvPr id="203" name="Google Shape;203;g98375cf53c_0_1030"/>
          <p:cNvSpPr/>
          <p:nvPr>
            <p:ph idx="4" type="pic"/>
          </p:nvPr>
        </p:nvSpPr>
        <p:spPr>
          <a:xfrm>
            <a:off x="2745380" y="1702100"/>
            <a:ext cx="2064000" cy="2400000"/>
          </a:xfrm>
          <a:prstGeom prst="rect">
            <a:avLst/>
          </a:prstGeom>
          <a:solidFill>
            <a:srgbClr val="F2F2F2"/>
          </a:solidFill>
          <a:ln>
            <a:noFill/>
          </a:ln>
        </p:spPr>
        <p:txBody>
          <a:bodyPr anchorCtr="0" anchor="ctr" bIns="60925" lIns="121900" spcFirstLastPara="1" rIns="121900" wrap="square" tIns="60925">
            <a:noAutofit/>
          </a:bodyPr>
          <a:lstStyle>
            <a:lvl1pPr lvl="0" marR="0" rtl="0" algn="ctr">
              <a:spcBef>
                <a:spcPts val="30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70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spcBef>
                <a:spcPts val="6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4pPr>
            <a:lvl5pPr lvl="4"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5pPr>
            <a:lvl6pPr lvl="5"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6pPr>
            <a:lvl7pPr lvl="6"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7pPr>
            <a:lvl8pPr lvl="7"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8pPr>
            <a:lvl9pPr lvl="8"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9pPr>
          </a:lstStyle>
          <a:p/>
        </p:txBody>
      </p:sp>
      <p:sp>
        <p:nvSpPr>
          <p:cNvPr id="204" name="Google Shape;204;g98375cf53c_0_1030"/>
          <p:cNvSpPr/>
          <p:nvPr>
            <p:ph idx="5" type="pic"/>
          </p:nvPr>
        </p:nvSpPr>
        <p:spPr>
          <a:xfrm>
            <a:off x="441124" y="1702100"/>
            <a:ext cx="2064000" cy="2400000"/>
          </a:xfrm>
          <a:prstGeom prst="rect">
            <a:avLst/>
          </a:prstGeom>
          <a:solidFill>
            <a:srgbClr val="F2F2F2"/>
          </a:solidFill>
          <a:ln>
            <a:noFill/>
          </a:ln>
        </p:spPr>
        <p:txBody>
          <a:bodyPr anchorCtr="0" anchor="ctr" bIns="60925" lIns="121900" spcFirstLastPara="1" rIns="121900" wrap="square" tIns="60925">
            <a:noAutofit/>
          </a:bodyPr>
          <a:lstStyle>
            <a:lvl1pPr lvl="0" marR="0" rtl="0" algn="ctr">
              <a:spcBef>
                <a:spcPts val="30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70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spcBef>
                <a:spcPts val="6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4pPr>
            <a:lvl5pPr lvl="4"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5pPr>
            <a:lvl6pPr lvl="5"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6pPr>
            <a:lvl7pPr lvl="6"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7pPr>
            <a:lvl8pPr lvl="7"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8pPr>
            <a:lvl9pPr lvl="8"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9pPr>
          </a:lstStyle>
          <a:p/>
        </p:txBody>
      </p:sp>
      <p:sp>
        <p:nvSpPr>
          <p:cNvPr id="205" name="Google Shape;205;g98375cf53c_0_1030"/>
          <p:cNvSpPr/>
          <p:nvPr>
            <p:ph idx="6" type="pic"/>
          </p:nvPr>
        </p:nvSpPr>
        <p:spPr>
          <a:xfrm>
            <a:off x="9658148" y="1702100"/>
            <a:ext cx="2064000" cy="2400000"/>
          </a:xfrm>
          <a:prstGeom prst="rect">
            <a:avLst/>
          </a:prstGeom>
          <a:solidFill>
            <a:srgbClr val="F2F2F2"/>
          </a:solidFill>
          <a:ln>
            <a:noFill/>
          </a:ln>
        </p:spPr>
        <p:txBody>
          <a:bodyPr anchorCtr="0" anchor="ctr" bIns="60925" lIns="121900" spcFirstLastPara="1" rIns="121900" wrap="square" tIns="60925">
            <a:noAutofit/>
          </a:bodyPr>
          <a:lstStyle>
            <a:lvl1pPr lvl="0" marR="0" rtl="0" algn="ctr">
              <a:spcBef>
                <a:spcPts val="30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70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spcBef>
                <a:spcPts val="6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4pPr>
            <a:lvl5pPr lvl="4"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5pPr>
            <a:lvl6pPr lvl="5"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6pPr>
            <a:lvl7pPr lvl="6"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7pPr>
            <a:lvl8pPr lvl="7"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8pPr>
            <a:lvl9pPr lvl="8"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9pPr>
          </a:lstStyle>
          <a:p/>
        </p:txBody>
      </p:sp>
      <p:sp>
        <p:nvSpPr>
          <p:cNvPr id="206" name="Google Shape;206;g98375cf53c_0_1030"/>
          <p:cNvSpPr/>
          <p:nvPr>
            <p:ph idx="7" type="pic"/>
          </p:nvPr>
        </p:nvSpPr>
        <p:spPr>
          <a:xfrm>
            <a:off x="7353892" y="1702100"/>
            <a:ext cx="2064000" cy="2400000"/>
          </a:xfrm>
          <a:prstGeom prst="rect">
            <a:avLst/>
          </a:prstGeom>
          <a:solidFill>
            <a:srgbClr val="F2F2F2"/>
          </a:solidFill>
          <a:ln>
            <a:noFill/>
          </a:ln>
        </p:spPr>
        <p:txBody>
          <a:bodyPr anchorCtr="0" anchor="ctr" bIns="60925" lIns="121900" spcFirstLastPara="1" rIns="121900" wrap="square" tIns="60925">
            <a:noAutofit/>
          </a:bodyPr>
          <a:lstStyle>
            <a:lvl1pPr lvl="0" marR="0" rtl="0" algn="ctr">
              <a:spcBef>
                <a:spcPts val="30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70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spcBef>
                <a:spcPts val="6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4pPr>
            <a:lvl5pPr lvl="4"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5pPr>
            <a:lvl6pPr lvl="5"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6pPr>
            <a:lvl7pPr lvl="6"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7pPr>
            <a:lvl8pPr lvl="7"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8pPr>
            <a:lvl9pPr lvl="8"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Images and Contents Layout">
  <p:cSld name="6_Images and Contents Layout">
    <p:bg>
      <p:bgPr>
        <a:solidFill>
          <a:srgbClr val="FFCE29"/>
        </a:solidFill>
      </p:bgPr>
    </p:bg>
    <p:spTree>
      <p:nvGrpSpPr>
        <p:cNvPr id="207" name="Shape 207"/>
        <p:cNvGrpSpPr/>
        <p:nvPr/>
      </p:nvGrpSpPr>
      <p:grpSpPr>
        <a:xfrm>
          <a:off x="0" y="0"/>
          <a:ext cx="0" cy="0"/>
          <a:chOff x="0" y="0"/>
          <a:chExt cx="0" cy="0"/>
        </a:xfrm>
      </p:grpSpPr>
      <p:sp>
        <p:nvSpPr>
          <p:cNvPr id="208" name="Google Shape;208;g98375cf53c_0_1042"/>
          <p:cNvSpPr/>
          <p:nvPr>
            <p:ph idx="2" type="pic"/>
          </p:nvPr>
        </p:nvSpPr>
        <p:spPr>
          <a:xfrm>
            <a:off x="0" y="-1"/>
            <a:ext cx="12192000" cy="6858000"/>
          </a:xfrm>
          <a:prstGeom prst="rect">
            <a:avLst/>
          </a:prstGeom>
          <a:solidFill>
            <a:srgbClr val="D8D8D8"/>
          </a:solidFill>
          <a:ln>
            <a:noFill/>
          </a:ln>
        </p:spPr>
        <p:txBody>
          <a:bodyPr anchorCtr="0" anchor="ctr" bIns="60925" lIns="121900" spcFirstLastPara="1" rIns="121900" wrap="square" tIns="60925">
            <a:noAutofit/>
          </a:bodyPr>
          <a:lstStyle>
            <a:lvl1pPr lvl="0" marR="0" rtl="0" algn="ctr">
              <a:spcBef>
                <a:spcPts val="30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70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spcBef>
                <a:spcPts val="6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4pPr>
            <a:lvl5pPr lvl="4"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5pPr>
            <a:lvl6pPr lvl="5"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6pPr>
            <a:lvl7pPr lvl="6"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7pPr>
            <a:lvl8pPr lvl="7"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8pPr>
            <a:lvl9pPr lvl="8"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9pPr>
          </a:lstStyle>
          <a:p/>
        </p:txBody>
      </p:sp>
      <p:sp>
        <p:nvSpPr>
          <p:cNvPr id="209" name="Google Shape;209;g98375cf53c_0_1042"/>
          <p:cNvSpPr txBox="1"/>
          <p:nvPr>
            <p:ph idx="1" type="body"/>
          </p:nvPr>
        </p:nvSpPr>
        <p:spPr>
          <a:xfrm>
            <a:off x="0" y="164637"/>
            <a:ext cx="12192000" cy="768000"/>
          </a:xfrm>
          <a:prstGeom prst="rect">
            <a:avLst/>
          </a:prstGeom>
          <a:noFill/>
          <a:ln>
            <a:noFill/>
          </a:ln>
        </p:spPr>
        <p:txBody>
          <a:bodyPr anchorCtr="0" anchor="ctr" bIns="60925" lIns="121900" spcFirstLastPara="1" rIns="121900" wrap="square" tIns="60925">
            <a:noAutofit/>
          </a:bodyPr>
          <a:lstStyle>
            <a:lvl1pPr indent="-228600" lvl="0" marL="457200" marR="0" rtl="0" algn="ctr">
              <a:spcBef>
                <a:spcPts val="100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3550" lvl="1" marL="914400" marR="0" rtl="0" algn="l">
              <a:spcBef>
                <a:spcPts val="700"/>
              </a:spcBef>
              <a:spcAft>
                <a:spcPts val="0"/>
              </a:spcAft>
              <a:buClr>
                <a:schemeClr val="dk1"/>
              </a:buClr>
              <a:buSzPts val="3700"/>
              <a:buFont typeface="Arial"/>
              <a:buChar char="–"/>
              <a:defRPr b="0" i="0" sz="3700" u="none" cap="none" strike="noStrike">
                <a:solidFill>
                  <a:schemeClr val="dk1"/>
                </a:solidFill>
                <a:latin typeface="Arial"/>
                <a:ea typeface="Arial"/>
                <a:cs typeface="Arial"/>
                <a:sym typeface="Arial"/>
              </a:defRPr>
            </a:lvl2pPr>
            <a:lvl3pPr indent="-431800" lvl="2" marL="1371600" marR="0" rtl="0" algn="l">
              <a:spcBef>
                <a:spcPts val="60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400050" lvl="3" marL="18288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4pPr>
            <a:lvl5pPr indent="-400050" lvl="4" marL="22860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5pPr>
            <a:lvl6pPr indent="-400050" lvl="5" marL="27432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6pPr>
            <a:lvl7pPr indent="-400050" lvl="6" marL="32004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7pPr>
            <a:lvl8pPr indent="-400050" lvl="7" marL="36576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8pPr>
            <a:lvl9pPr indent="-400050" lvl="8" marL="41148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9pPr>
          </a:lstStyle>
          <a:p/>
        </p:txBody>
      </p:sp>
      <p:sp>
        <p:nvSpPr>
          <p:cNvPr id="210" name="Google Shape;210;g98375cf53c_0_1042"/>
          <p:cNvSpPr txBox="1"/>
          <p:nvPr>
            <p:ph idx="3" type="body"/>
          </p:nvPr>
        </p:nvSpPr>
        <p:spPr>
          <a:xfrm>
            <a:off x="0" y="932723"/>
            <a:ext cx="12192000" cy="384000"/>
          </a:xfrm>
          <a:prstGeom prst="rect">
            <a:avLst/>
          </a:prstGeom>
          <a:noFill/>
          <a:ln>
            <a:noFill/>
          </a:ln>
        </p:spPr>
        <p:txBody>
          <a:bodyPr anchorCtr="0" anchor="ctr" bIns="60925" lIns="121900" spcFirstLastPara="1" rIns="121900" wrap="square" tIns="60925">
            <a:noAutofit/>
          </a:bodyPr>
          <a:lstStyle>
            <a:lvl1pPr indent="-228600" lvl="0" marL="457200" marR="0" rtl="0" algn="ctr">
              <a:spcBef>
                <a:spcPts val="400"/>
              </a:spcBef>
              <a:spcAft>
                <a:spcPts val="0"/>
              </a:spcAft>
              <a:buClr>
                <a:srgbClr val="3F3F3F"/>
              </a:buClr>
              <a:buSzPts val="1900"/>
              <a:buFont typeface="Arial"/>
              <a:buNone/>
              <a:defRPr b="0" i="0" sz="1900" u="none" cap="none" strike="noStrike">
                <a:solidFill>
                  <a:srgbClr val="3F3F3F"/>
                </a:solidFill>
                <a:latin typeface="Arial"/>
                <a:ea typeface="Arial"/>
                <a:cs typeface="Arial"/>
                <a:sym typeface="Arial"/>
              </a:defRPr>
            </a:lvl1pPr>
            <a:lvl2pPr indent="-463550" lvl="1" marL="914400" marR="0" rtl="0" algn="l">
              <a:spcBef>
                <a:spcPts val="700"/>
              </a:spcBef>
              <a:spcAft>
                <a:spcPts val="0"/>
              </a:spcAft>
              <a:buClr>
                <a:schemeClr val="dk1"/>
              </a:buClr>
              <a:buSzPts val="3700"/>
              <a:buFont typeface="Arial"/>
              <a:buChar char="–"/>
              <a:defRPr b="0" i="0" sz="3700" u="none" cap="none" strike="noStrike">
                <a:solidFill>
                  <a:schemeClr val="dk1"/>
                </a:solidFill>
                <a:latin typeface="Arial"/>
                <a:ea typeface="Arial"/>
                <a:cs typeface="Arial"/>
                <a:sym typeface="Arial"/>
              </a:defRPr>
            </a:lvl2pPr>
            <a:lvl3pPr indent="-431800" lvl="2" marL="1371600" marR="0" rtl="0" algn="l">
              <a:spcBef>
                <a:spcPts val="60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400050" lvl="3" marL="18288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4pPr>
            <a:lvl5pPr indent="-400050" lvl="4" marL="22860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5pPr>
            <a:lvl6pPr indent="-400050" lvl="5" marL="27432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6pPr>
            <a:lvl7pPr indent="-400050" lvl="6" marL="32004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7pPr>
            <a:lvl8pPr indent="-400050" lvl="7" marL="36576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8pPr>
            <a:lvl9pPr indent="-400050" lvl="8" marL="41148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g98375cf53c_0_499"/>
          <p:cNvSpPr/>
          <p:nvPr/>
        </p:nvSpPr>
        <p:spPr>
          <a:xfrm>
            <a:off x="0" y="64132"/>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g98375cf53c_0_499"/>
          <p:cNvSpPr/>
          <p:nvPr/>
        </p:nvSpPr>
        <p:spPr>
          <a:xfrm>
            <a:off x="0" y="0"/>
            <a:ext cx="12192029" cy="5863987"/>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g98375cf53c_0_499"/>
          <p:cNvSpPr txBox="1"/>
          <p:nvPr>
            <p:ph type="title"/>
          </p:nvPr>
        </p:nvSpPr>
        <p:spPr>
          <a:xfrm>
            <a:off x="415600" y="719633"/>
            <a:ext cx="11360700" cy="1710000"/>
          </a:xfrm>
          <a:prstGeom prst="rect">
            <a:avLst/>
          </a:prstGeom>
        </p:spPr>
        <p:txBody>
          <a:bodyPr anchorCtr="0" anchor="t" bIns="121900" lIns="121900" spcFirstLastPara="1" rIns="121900" wrap="square" tIns="12190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8" name="Google Shape;18;g98375cf53c_0_49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Images and Contents Layout">
  <p:cSld name="7_Images and Contents Layout">
    <p:bg>
      <p:bgPr>
        <a:solidFill>
          <a:schemeClr val="accent1"/>
        </a:solidFill>
      </p:bgPr>
    </p:bg>
    <p:spTree>
      <p:nvGrpSpPr>
        <p:cNvPr id="211" name="Shape 211"/>
        <p:cNvGrpSpPr/>
        <p:nvPr/>
      </p:nvGrpSpPr>
      <p:grpSpPr>
        <a:xfrm>
          <a:off x="0" y="0"/>
          <a:ext cx="0" cy="0"/>
          <a:chOff x="0" y="0"/>
          <a:chExt cx="0" cy="0"/>
        </a:xfrm>
      </p:grpSpPr>
      <p:sp>
        <p:nvSpPr>
          <p:cNvPr id="212" name="Google Shape;212;g98375cf53c_0_1046"/>
          <p:cNvSpPr/>
          <p:nvPr>
            <p:ph idx="2" type="pic"/>
          </p:nvPr>
        </p:nvSpPr>
        <p:spPr>
          <a:xfrm>
            <a:off x="0" y="-1"/>
            <a:ext cx="6096000" cy="6858000"/>
          </a:xfrm>
          <a:prstGeom prst="rect">
            <a:avLst/>
          </a:prstGeom>
          <a:solidFill>
            <a:srgbClr val="F2F2F2"/>
          </a:solidFill>
          <a:ln>
            <a:noFill/>
          </a:ln>
        </p:spPr>
        <p:txBody>
          <a:bodyPr anchorCtr="0" anchor="ctr" bIns="60925" lIns="121900" spcFirstLastPara="1" rIns="121900" wrap="square" tIns="60925">
            <a:noAutofit/>
          </a:bodyPr>
          <a:lstStyle>
            <a:lvl1pPr lvl="0" marR="0" rtl="0" algn="ctr">
              <a:spcBef>
                <a:spcPts val="30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70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spcBef>
                <a:spcPts val="6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4pPr>
            <a:lvl5pPr lvl="4"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5pPr>
            <a:lvl6pPr lvl="5"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6pPr>
            <a:lvl7pPr lvl="6"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7pPr>
            <a:lvl8pPr lvl="7"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8pPr>
            <a:lvl9pPr lvl="8"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s and Contents Layout">
  <p:cSld name="1_Images and Contents Layout">
    <p:bg>
      <p:bgPr>
        <a:solidFill>
          <a:schemeClr val="accent1"/>
        </a:solidFill>
      </p:bgPr>
    </p:bg>
    <p:spTree>
      <p:nvGrpSpPr>
        <p:cNvPr id="213" name="Shape 213"/>
        <p:cNvGrpSpPr/>
        <p:nvPr/>
      </p:nvGrpSpPr>
      <p:grpSpPr>
        <a:xfrm>
          <a:off x="0" y="0"/>
          <a:ext cx="0" cy="0"/>
          <a:chOff x="0" y="0"/>
          <a:chExt cx="0" cy="0"/>
        </a:xfrm>
      </p:grpSpPr>
      <p:sp>
        <p:nvSpPr>
          <p:cNvPr id="214" name="Google Shape;214;g98375cf53c_0_1048"/>
          <p:cNvSpPr txBox="1"/>
          <p:nvPr>
            <p:ph idx="1" type="body"/>
          </p:nvPr>
        </p:nvSpPr>
        <p:spPr>
          <a:xfrm>
            <a:off x="0" y="164637"/>
            <a:ext cx="12192000" cy="768000"/>
          </a:xfrm>
          <a:prstGeom prst="rect">
            <a:avLst/>
          </a:prstGeom>
          <a:noFill/>
          <a:ln>
            <a:noFill/>
          </a:ln>
        </p:spPr>
        <p:txBody>
          <a:bodyPr anchorCtr="0" anchor="ctr" bIns="60925" lIns="121900" spcFirstLastPara="1" rIns="121900" wrap="square" tIns="60925">
            <a:noAutofit/>
          </a:bodyPr>
          <a:lstStyle>
            <a:lvl1pPr indent="-228600" lvl="0" marL="457200" marR="0" rtl="0" algn="ctr">
              <a:spcBef>
                <a:spcPts val="100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3550" lvl="1" marL="914400" marR="0" rtl="0" algn="l">
              <a:spcBef>
                <a:spcPts val="700"/>
              </a:spcBef>
              <a:spcAft>
                <a:spcPts val="0"/>
              </a:spcAft>
              <a:buClr>
                <a:schemeClr val="dk1"/>
              </a:buClr>
              <a:buSzPts val="3700"/>
              <a:buFont typeface="Arial"/>
              <a:buChar char="–"/>
              <a:defRPr b="0" i="0" sz="3700" u="none" cap="none" strike="noStrike">
                <a:solidFill>
                  <a:schemeClr val="dk1"/>
                </a:solidFill>
                <a:latin typeface="Arial"/>
                <a:ea typeface="Arial"/>
                <a:cs typeface="Arial"/>
                <a:sym typeface="Arial"/>
              </a:defRPr>
            </a:lvl2pPr>
            <a:lvl3pPr indent="-431800" lvl="2" marL="1371600" marR="0" rtl="0" algn="l">
              <a:spcBef>
                <a:spcPts val="60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400050" lvl="3" marL="18288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4pPr>
            <a:lvl5pPr indent="-400050" lvl="4" marL="22860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5pPr>
            <a:lvl6pPr indent="-400050" lvl="5" marL="27432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6pPr>
            <a:lvl7pPr indent="-400050" lvl="6" marL="32004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7pPr>
            <a:lvl8pPr indent="-400050" lvl="7" marL="36576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8pPr>
            <a:lvl9pPr indent="-400050" lvl="8" marL="41148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9pPr>
          </a:lstStyle>
          <a:p/>
        </p:txBody>
      </p:sp>
      <p:sp>
        <p:nvSpPr>
          <p:cNvPr id="215" name="Google Shape;215;g98375cf53c_0_1048"/>
          <p:cNvSpPr txBox="1"/>
          <p:nvPr>
            <p:ph idx="2" type="body"/>
          </p:nvPr>
        </p:nvSpPr>
        <p:spPr>
          <a:xfrm>
            <a:off x="0" y="932723"/>
            <a:ext cx="12192000" cy="384000"/>
          </a:xfrm>
          <a:prstGeom prst="rect">
            <a:avLst/>
          </a:prstGeom>
          <a:noFill/>
          <a:ln>
            <a:noFill/>
          </a:ln>
        </p:spPr>
        <p:txBody>
          <a:bodyPr anchorCtr="0" anchor="ctr" bIns="60925" lIns="121900" spcFirstLastPara="1" rIns="121900" wrap="square" tIns="60925">
            <a:noAutofit/>
          </a:bodyPr>
          <a:lstStyle>
            <a:lvl1pPr indent="-228600" lvl="0" marL="457200" marR="0" rtl="0" algn="ctr">
              <a:spcBef>
                <a:spcPts val="400"/>
              </a:spcBef>
              <a:spcAft>
                <a:spcPts val="0"/>
              </a:spcAft>
              <a:buClr>
                <a:srgbClr val="3F3F3F"/>
              </a:buClr>
              <a:buSzPts val="1900"/>
              <a:buFont typeface="Arial"/>
              <a:buNone/>
              <a:defRPr b="0" i="0" sz="1900" u="none" cap="none" strike="noStrike">
                <a:solidFill>
                  <a:srgbClr val="3F3F3F"/>
                </a:solidFill>
                <a:latin typeface="Arial"/>
                <a:ea typeface="Arial"/>
                <a:cs typeface="Arial"/>
                <a:sym typeface="Arial"/>
              </a:defRPr>
            </a:lvl1pPr>
            <a:lvl2pPr indent="-463550" lvl="1" marL="914400" marR="0" rtl="0" algn="l">
              <a:spcBef>
                <a:spcPts val="700"/>
              </a:spcBef>
              <a:spcAft>
                <a:spcPts val="0"/>
              </a:spcAft>
              <a:buClr>
                <a:schemeClr val="dk1"/>
              </a:buClr>
              <a:buSzPts val="3700"/>
              <a:buFont typeface="Arial"/>
              <a:buChar char="–"/>
              <a:defRPr b="0" i="0" sz="3700" u="none" cap="none" strike="noStrike">
                <a:solidFill>
                  <a:schemeClr val="dk1"/>
                </a:solidFill>
                <a:latin typeface="Arial"/>
                <a:ea typeface="Arial"/>
                <a:cs typeface="Arial"/>
                <a:sym typeface="Arial"/>
              </a:defRPr>
            </a:lvl2pPr>
            <a:lvl3pPr indent="-431800" lvl="2" marL="1371600" marR="0" rtl="0" algn="l">
              <a:spcBef>
                <a:spcPts val="60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400050" lvl="3" marL="18288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4pPr>
            <a:lvl5pPr indent="-400050" lvl="4" marL="22860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5pPr>
            <a:lvl6pPr indent="-400050" lvl="5" marL="27432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6pPr>
            <a:lvl7pPr indent="-400050" lvl="6" marL="32004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7pPr>
            <a:lvl8pPr indent="-400050" lvl="7" marL="36576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8pPr>
            <a:lvl9pPr indent="-400050" lvl="8" marL="41148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9pPr>
          </a:lstStyle>
          <a:p/>
        </p:txBody>
      </p:sp>
      <p:sp>
        <p:nvSpPr>
          <p:cNvPr id="216" name="Google Shape;216;g98375cf53c_0_1048"/>
          <p:cNvSpPr/>
          <p:nvPr/>
        </p:nvSpPr>
        <p:spPr>
          <a:xfrm>
            <a:off x="0" y="4677139"/>
            <a:ext cx="12192000" cy="2180700"/>
          </a:xfrm>
          <a:prstGeom prst="rect">
            <a:avLst/>
          </a:prstGeom>
          <a:solidFill>
            <a:srgbClr val="3F3F3F"/>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pic>
        <p:nvPicPr>
          <p:cNvPr descr="D:\Fullppt\PNG이미지\핸드폰2.png" id="217" name="Google Shape;217;g98375cf53c_0_1048"/>
          <p:cNvPicPr preferRelativeResize="0"/>
          <p:nvPr/>
        </p:nvPicPr>
        <p:blipFill rotWithShape="1">
          <a:blip r:embed="rId2">
            <a:alphaModFix/>
          </a:blip>
          <a:srcRect b="0" l="0" r="0" t="0"/>
          <a:stretch/>
        </p:blipFill>
        <p:spPr>
          <a:xfrm>
            <a:off x="3646967" y="1438673"/>
            <a:ext cx="4497770" cy="5446710"/>
          </a:xfrm>
          <a:prstGeom prst="rect">
            <a:avLst/>
          </a:prstGeom>
          <a:noFill/>
          <a:ln>
            <a:noFill/>
          </a:ln>
        </p:spPr>
      </p:pic>
      <p:sp>
        <p:nvSpPr>
          <p:cNvPr id="218" name="Google Shape;218;g98375cf53c_0_1048"/>
          <p:cNvSpPr/>
          <p:nvPr>
            <p:ph idx="3" type="pic"/>
          </p:nvPr>
        </p:nvSpPr>
        <p:spPr>
          <a:xfrm>
            <a:off x="4755104" y="1622871"/>
            <a:ext cx="2594100" cy="4006800"/>
          </a:xfrm>
          <a:prstGeom prst="rect">
            <a:avLst/>
          </a:prstGeom>
          <a:solidFill>
            <a:srgbClr val="F2F2F2"/>
          </a:solidFill>
          <a:ln>
            <a:noFill/>
          </a:ln>
        </p:spPr>
        <p:txBody>
          <a:bodyPr anchorCtr="0" anchor="ctr" bIns="60925" lIns="121900" spcFirstLastPara="1" rIns="121900" wrap="square" tIns="60925">
            <a:noAutofit/>
          </a:bodyPr>
          <a:lstStyle>
            <a:lvl1pPr lvl="0" marR="0" rtl="0" algn="ctr">
              <a:spcBef>
                <a:spcPts val="30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70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spcBef>
                <a:spcPts val="6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4pPr>
            <a:lvl5pPr lvl="4"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5pPr>
            <a:lvl6pPr lvl="5"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6pPr>
            <a:lvl7pPr lvl="6"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7pPr>
            <a:lvl8pPr lvl="7"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8pPr>
            <a:lvl9pPr lvl="8"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Images and Contents Layout">
  <p:cSld name="5_Images and Contents Layout">
    <p:bg>
      <p:bgPr>
        <a:solidFill>
          <a:schemeClr val="accent1"/>
        </a:solidFill>
      </p:bgPr>
    </p:bg>
    <p:spTree>
      <p:nvGrpSpPr>
        <p:cNvPr id="219" name="Shape 219"/>
        <p:cNvGrpSpPr/>
        <p:nvPr/>
      </p:nvGrpSpPr>
      <p:grpSpPr>
        <a:xfrm>
          <a:off x="0" y="0"/>
          <a:ext cx="0" cy="0"/>
          <a:chOff x="0" y="0"/>
          <a:chExt cx="0" cy="0"/>
        </a:xfrm>
      </p:grpSpPr>
      <p:sp>
        <p:nvSpPr>
          <p:cNvPr id="220" name="Google Shape;220;g98375cf53c_0_1054"/>
          <p:cNvSpPr/>
          <p:nvPr>
            <p:ph idx="2" type="pic"/>
          </p:nvPr>
        </p:nvSpPr>
        <p:spPr>
          <a:xfrm>
            <a:off x="0" y="-1"/>
            <a:ext cx="12192000" cy="4101900"/>
          </a:xfrm>
          <a:prstGeom prst="rect">
            <a:avLst/>
          </a:prstGeom>
          <a:solidFill>
            <a:srgbClr val="D8D8D8"/>
          </a:solidFill>
          <a:ln>
            <a:noFill/>
          </a:ln>
        </p:spPr>
        <p:txBody>
          <a:bodyPr anchorCtr="0" anchor="ctr" bIns="60925" lIns="121900" spcFirstLastPara="1" rIns="121900" wrap="square" tIns="60925">
            <a:noAutofit/>
          </a:bodyPr>
          <a:lstStyle>
            <a:lvl1pPr lvl="0" marR="0" rtl="0" algn="ctr">
              <a:spcBef>
                <a:spcPts val="30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70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spcBef>
                <a:spcPts val="6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4pPr>
            <a:lvl5pPr lvl="4"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5pPr>
            <a:lvl6pPr lvl="5"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6pPr>
            <a:lvl7pPr lvl="6"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7pPr>
            <a:lvl8pPr lvl="7"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8pPr>
            <a:lvl9pPr lvl="8"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mages and Contents Layout">
  <p:cSld name="3_Images and Contents Layout">
    <p:bg>
      <p:bgPr>
        <a:solidFill>
          <a:schemeClr val="accent1"/>
        </a:solidFill>
      </p:bgPr>
    </p:bg>
    <p:spTree>
      <p:nvGrpSpPr>
        <p:cNvPr id="221" name="Shape 221"/>
        <p:cNvGrpSpPr/>
        <p:nvPr/>
      </p:nvGrpSpPr>
      <p:grpSpPr>
        <a:xfrm>
          <a:off x="0" y="0"/>
          <a:ext cx="0" cy="0"/>
          <a:chOff x="0" y="0"/>
          <a:chExt cx="0" cy="0"/>
        </a:xfrm>
      </p:grpSpPr>
      <p:sp>
        <p:nvSpPr>
          <p:cNvPr id="222" name="Google Shape;222;g98375cf53c_0_1056"/>
          <p:cNvSpPr txBox="1"/>
          <p:nvPr>
            <p:ph idx="1" type="body"/>
          </p:nvPr>
        </p:nvSpPr>
        <p:spPr>
          <a:xfrm>
            <a:off x="0" y="164637"/>
            <a:ext cx="12192000" cy="768000"/>
          </a:xfrm>
          <a:prstGeom prst="rect">
            <a:avLst/>
          </a:prstGeom>
          <a:noFill/>
          <a:ln>
            <a:noFill/>
          </a:ln>
        </p:spPr>
        <p:txBody>
          <a:bodyPr anchorCtr="0" anchor="ctr" bIns="60925" lIns="121900" spcFirstLastPara="1" rIns="121900" wrap="square" tIns="60925">
            <a:noAutofit/>
          </a:bodyPr>
          <a:lstStyle>
            <a:lvl1pPr indent="-228600" lvl="0" marL="457200" marR="0" rtl="0" algn="ctr">
              <a:spcBef>
                <a:spcPts val="100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3550" lvl="1" marL="914400" marR="0" rtl="0" algn="l">
              <a:spcBef>
                <a:spcPts val="700"/>
              </a:spcBef>
              <a:spcAft>
                <a:spcPts val="0"/>
              </a:spcAft>
              <a:buClr>
                <a:schemeClr val="dk1"/>
              </a:buClr>
              <a:buSzPts val="3700"/>
              <a:buFont typeface="Arial"/>
              <a:buChar char="–"/>
              <a:defRPr b="0" i="0" sz="3700" u="none" cap="none" strike="noStrike">
                <a:solidFill>
                  <a:schemeClr val="dk1"/>
                </a:solidFill>
                <a:latin typeface="Arial"/>
                <a:ea typeface="Arial"/>
                <a:cs typeface="Arial"/>
                <a:sym typeface="Arial"/>
              </a:defRPr>
            </a:lvl2pPr>
            <a:lvl3pPr indent="-431800" lvl="2" marL="1371600" marR="0" rtl="0" algn="l">
              <a:spcBef>
                <a:spcPts val="60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400050" lvl="3" marL="18288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4pPr>
            <a:lvl5pPr indent="-400050" lvl="4" marL="22860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5pPr>
            <a:lvl6pPr indent="-400050" lvl="5" marL="27432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6pPr>
            <a:lvl7pPr indent="-400050" lvl="6" marL="32004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7pPr>
            <a:lvl8pPr indent="-400050" lvl="7" marL="36576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8pPr>
            <a:lvl9pPr indent="-400050" lvl="8" marL="41148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9pPr>
          </a:lstStyle>
          <a:p/>
        </p:txBody>
      </p:sp>
      <p:sp>
        <p:nvSpPr>
          <p:cNvPr id="223" name="Google Shape;223;g98375cf53c_0_1056"/>
          <p:cNvSpPr txBox="1"/>
          <p:nvPr>
            <p:ph idx="2" type="body"/>
          </p:nvPr>
        </p:nvSpPr>
        <p:spPr>
          <a:xfrm>
            <a:off x="0" y="932723"/>
            <a:ext cx="12192000" cy="384000"/>
          </a:xfrm>
          <a:prstGeom prst="rect">
            <a:avLst/>
          </a:prstGeom>
          <a:noFill/>
          <a:ln>
            <a:noFill/>
          </a:ln>
        </p:spPr>
        <p:txBody>
          <a:bodyPr anchorCtr="0" anchor="ctr" bIns="60925" lIns="121900" spcFirstLastPara="1" rIns="121900" wrap="square" tIns="60925">
            <a:noAutofit/>
          </a:bodyPr>
          <a:lstStyle>
            <a:lvl1pPr indent="-228600" lvl="0" marL="457200" marR="0" rtl="0" algn="ctr">
              <a:spcBef>
                <a:spcPts val="400"/>
              </a:spcBef>
              <a:spcAft>
                <a:spcPts val="0"/>
              </a:spcAft>
              <a:buClr>
                <a:srgbClr val="3F3F3F"/>
              </a:buClr>
              <a:buSzPts val="1900"/>
              <a:buFont typeface="Arial"/>
              <a:buNone/>
              <a:defRPr b="0" i="0" sz="1900" u="none" cap="none" strike="noStrike">
                <a:solidFill>
                  <a:srgbClr val="3F3F3F"/>
                </a:solidFill>
                <a:latin typeface="Arial"/>
                <a:ea typeface="Arial"/>
                <a:cs typeface="Arial"/>
                <a:sym typeface="Arial"/>
              </a:defRPr>
            </a:lvl1pPr>
            <a:lvl2pPr indent="-463550" lvl="1" marL="914400" marR="0" rtl="0" algn="l">
              <a:spcBef>
                <a:spcPts val="700"/>
              </a:spcBef>
              <a:spcAft>
                <a:spcPts val="0"/>
              </a:spcAft>
              <a:buClr>
                <a:schemeClr val="dk1"/>
              </a:buClr>
              <a:buSzPts val="3700"/>
              <a:buFont typeface="Arial"/>
              <a:buChar char="–"/>
              <a:defRPr b="0" i="0" sz="3700" u="none" cap="none" strike="noStrike">
                <a:solidFill>
                  <a:schemeClr val="dk1"/>
                </a:solidFill>
                <a:latin typeface="Arial"/>
                <a:ea typeface="Arial"/>
                <a:cs typeface="Arial"/>
                <a:sym typeface="Arial"/>
              </a:defRPr>
            </a:lvl2pPr>
            <a:lvl3pPr indent="-431800" lvl="2" marL="1371600" marR="0" rtl="0" algn="l">
              <a:spcBef>
                <a:spcPts val="60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400050" lvl="3" marL="18288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4pPr>
            <a:lvl5pPr indent="-400050" lvl="4" marL="22860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5pPr>
            <a:lvl6pPr indent="-400050" lvl="5" marL="27432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6pPr>
            <a:lvl7pPr indent="-400050" lvl="6" marL="32004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7pPr>
            <a:lvl8pPr indent="-400050" lvl="7" marL="36576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8pPr>
            <a:lvl9pPr indent="-400050" lvl="8" marL="41148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9pPr>
          </a:lstStyle>
          <a:p/>
        </p:txBody>
      </p:sp>
      <p:sp>
        <p:nvSpPr>
          <p:cNvPr id="224" name="Google Shape;224;g98375cf53c_0_1056"/>
          <p:cNvSpPr/>
          <p:nvPr>
            <p:ph idx="3" type="pic"/>
          </p:nvPr>
        </p:nvSpPr>
        <p:spPr>
          <a:xfrm>
            <a:off x="527381" y="1689608"/>
            <a:ext cx="1920300" cy="2304300"/>
          </a:xfrm>
          <a:prstGeom prst="rect">
            <a:avLst/>
          </a:prstGeom>
          <a:solidFill>
            <a:srgbClr val="F2F2F2"/>
          </a:solidFill>
          <a:ln>
            <a:noFill/>
          </a:ln>
        </p:spPr>
        <p:txBody>
          <a:bodyPr anchorCtr="0" anchor="ctr" bIns="60925" lIns="121900" spcFirstLastPara="1" rIns="121900" wrap="square" tIns="60925">
            <a:noAutofit/>
          </a:bodyPr>
          <a:lstStyle>
            <a:lvl1pPr lvl="0" marR="0" rtl="0" algn="ctr">
              <a:spcBef>
                <a:spcPts val="30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70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spcBef>
                <a:spcPts val="6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4pPr>
            <a:lvl5pPr lvl="4"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5pPr>
            <a:lvl6pPr lvl="5"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6pPr>
            <a:lvl7pPr lvl="6"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7pPr>
            <a:lvl8pPr lvl="7"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8pPr>
            <a:lvl9pPr lvl="8"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9pPr>
          </a:lstStyle>
          <a:p/>
        </p:txBody>
      </p:sp>
      <p:sp>
        <p:nvSpPr>
          <p:cNvPr id="225" name="Google Shape;225;g98375cf53c_0_1056"/>
          <p:cNvSpPr/>
          <p:nvPr>
            <p:ph idx="4" type="pic"/>
          </p:nvPr>
        </p:nvSpPr>
        <p:spPr>
          <a:xfrm>
            <a:off x="527381" y="4101075"/>
            <a:ext cx="1920300" cy="2304300"/>
          </a:xfrm>
          <a:prstGeom prst="rect">
            <a:avLst/>
          </a:prstGeom>
          <a:solidFill>
            <a:srgbClr val="F2F2F2"/>
          </a:solidFill>
          <a:ln>
            <a:noFill/>
          </a:ln>
        </p:spPr>
        <p:txBody>
          <a:bodyPr anchorCtr="0" anchor="ctr" bIns="60925" lIns="121900" spcFirstLastPara="1" rIns="121900" wrap="square" tIns="60925">
            <a:noAutofit/>
          </a:bodyPr>
          <a:lstStyle>
            <a:lvl1pPr lvl="0" marR="0" rtl="0" algn="ctr">
              <a:spcBef>
                <a:spcPts val="30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70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spcBef>
                <a:spcPts val="6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4pPr>
            <a:lvl5pPr lvl="4"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5pPr>
            <a:lvl6pPr lvl="5"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6pPr>
            <a:lvl7pPr lvl="6"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7pPr>
            <a:lvl8pPr lvl="7"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8pPr>
            <a:lvl9pPr lvl="8"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9pPr>
          </a:lstStyle>
          <a:p/>
        </p:txBody>
      </p:sp>
      <p:sp>
        <p:nvSpPr>
          <p:cNvPr id="226" name="Google Shape;226;g98375cf53c_0_1056"/>
          <p:cNvSpPr/>
          <p:nvPr>
            <p:ph idx="5" type="pic"/>
          </p:nvPr>
        </p:nvSpPr>
        <p:spPr>
          <a:xfrm>
            <a:off x="2548907" y="1689608"/>
            <a:ext cx="1920300" cy="2304300"/>
          </a:xfrm>
          <a:prstGeom prst="rect">
            <a:avLst/>
          </a:prstGeom>
          <a:solidFill>
            <a:srgbClr val="F2F2F2"/>
          </a:solidFill>
          <a:ln>
            <a:noFill/>
          </a:ln>
        </p:spPr>
        <p:txBody>
          <a:bodyPr anchorCtr="0" anchor="ctr" bIns="60925" lIns="121900" spcFirstLastPara="1" rIns="121900" wrap="square" tIns="60925">
            <a:noAutofit/>
          </a:bodyPr>
          <a:lstStyle>
            <a:lvl1pPr lvl="0" marR="0" rtl="0" algn="ctr">
              <a:spcBef>
                <a:spcPts val="30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70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spcBef>
                <a:spcPts val="6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4pPr>
            <a:lvl5pPr lvl="4"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5pPr>
            <a:lvl6pPr lvl="5"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6pPr>
            <a:lvl7pPr lvl="6"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7pPr>
            <a:lvl8pPr lvl="7"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8pPr>
            <a:lvl9pPr lvl="8"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9pPr>
          </a:lstStyle>
          <a:p/>
        </p:txBody>
      </p:sp>
      <p:sp>
        <p:nvSpPr>
          <p:cNvPr id="227" name="Google Shape;227;g98375cf53c_0_1056"/>
          <p:cNvSpPr/>
          <p:nvPr>
            <p:ph idx="6" type="pic"/>
          </p:nvPr>
        </p:nvSpPr>
        <p:spPr>
          <a:xfrm>
            <a:off x="2548907" y="4101075"/>
            <a:ext cx="1920300" cy="2304300"/>
          </a:xfrm>
          <a:prstGeom prst="rect">
            <a:avLst/>
          </a:prstGeom>
          <a:solidFill>
            <a:srgbClr val="F2F2F2"/>
          </a:solidFill>
          <a:ln>
            <a:noFill/>
          </a:ln>
        </p:spPr>
        <p:txBody>
          <a:bodyPr anchorCtr="0" anchor="ctr" bIns="60925" lIns="121900" spcFirstLastPara="1" rIns="121900" wrap="square" tIns="60925">
            <a:noAutofit/>
          </a:bodyPr>
          <a:lstStyle>
            <a:lvl1pPr lvl="0" marR="0" rtl="0" algn="ctr">
              <a:spcBef>
                <a:spcPts val="30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70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spcBef>
                <a:spcPts val="6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4pPr>
            <a:lvl5pPr lvl="4"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5pPr>
            <a:lvl6pPr lvl="5"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6pPr>
            <a:lvl7pPr lvl="6"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7pPr>
            <a:lvl8pPr lvl="7"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8pPr>
            <a:lvl9pPr lvl="8"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9pPr>
          </a:lstStyle>
          <a:p/>
        </p:txBody>
      </p:sp>
      <p:sp>
        <p:nvSpPr>
          <p:cNvPr id="228" name="Google Shape;228;g98375cf53c_0_1056"/>
          <p:cNvSpPr/>
          <p:nvPr>
            <p:ph idx="7" type="pic"/>
          </p:nvPr>
        </p:nvSpPr>
        <p:spPr>
          <a:xfrm>
            <a:off x="7648072" y="1689608"/>
            <a:ext cx="1920300" cy="2304300"/>
          </a:xfrm>
          <a:prstGeom prst="rect">
            <a:avLst/>
          </a:prstGeom>
          <a:solidFill>
            <a:srgbClr val="F2F2F2"/>
          </a:solidFill>
          <a:ln>
            <a:noFill/>
          </a:ln>
        </p:spPr>
        <p:txBody>
          <a:bodyPr anchorCtr="0" anchor="ctr" bIns="60925" lIns="121900" spcFirstLastPara="1" rIns="121900" wrap="square" tIns="60925">
            <a:noAutofit/>
          </a:bodyPr>
          <a:lstStyle>
            <a:lvl1pPr lvl="0" marR="0" rtl="0" algn="ctr">
              <a:spcBef>
                <a:spcPts val="30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70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spcBef>
                <a:spcPts val="6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4pPr>
            <a:lvl5pPr lvl="4"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5pPr>
            <a:lvl6pPr lvl="5"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6pPr>
            <a:lvl7pPr lvl="6"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7pPr>
            <a:lvl8pPr lvl="7"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8pPr>
            <a:lvl9pPr lvl="8"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9pPr>
          </a:lstStyle>
          <a:p/>
        </p:txBody>
      </p:sp>
      <p:sp>
        <p:nvSpPr>
          <p:cNvPr id="229" name="Google Shape;229;g98375cf53c_0_1056"/>
          <p:cNvSpPr/>
          <p:nvPr>
            <p:ph idx="8" type="pic"/>
          </p:nvPr>
        </p:nvSpPr>
        <p:spPr>
          <a:xfrm>
            <a:off x="7648073" y="4101075"/>
            <a:ext cx="1920300" cy="2304300"/>
          </a:xfrm>
          <a:prstGeom prst="rect">
            <a:avLst/>
          </a:prstGeom>
          <a:solidFill>
            <a:srgbClr val="F2F2F2"/>
          </a:solidFill>
          <a:ln>
            <a:noFill/>
          </a:ln>
        </p:spPr>
        <p:txBody>
          <a:bodyPr anchorCtr="0" anchor="ctr" bIns="60925" lIns="121900" spcFirstLastPara="1" rIns="121900" wrap="square" tIns="60925">
            <a:noAutofit/>
          </a:bodyPr>
          <a:lstStyle>
            <a:lvl1pPr lvl="0" marR="0" rtl="0" algn="ctr">
              <a:spcBef>
                <a:spcPts val="30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70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spcBef>
                <a:spcPts val="6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4pPr>
            <a:lvl5pPr lvl="4"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5pPr>
            <a:lvl6pPr lvl="5"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6pPr>
            <a:lvl7pPr lvl="6"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7pPr>
            <a:lvl8pPr lvl="7"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8pPr>
            <a:lvl9pPr lvl="8"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9pPr>
          </a:lstStyle>
          <a:p/>
        </p:txBody>
      </p:sp>
      <p:sp>
        <p:nvSpPr>
          <p:cNvPr id="230" name="Google Shape;230;g98375cf53c_0_1056"/>
          <p:cNvSpPr/>
          <p:nvPr>
            <p:ph idx="9" type="pic"/>
          </p:nvPr>
        </p:nvSpPr>
        <p:spPr>
          <a:xfrm>
            <a:off x="9669597" y="1689608"/>
            <a:ext cx="1920300" cy="2304300"/>
          </a:xfrm>
          <a:prstGeom prst="rect">
            <a:avLst/>
          </a:prstGeom>
          <a:solidFill>
            <a:srgbClr val="F2F2F2"/>
          </a:solidFill>
          <a:ln>
            <a:noFill/>
          </a:ln>
        </p:spPr>
        <p:txBody>
          <a:bodyPr anchorCtr="0" anchor="ctr" bIns="60925" lIns="121900" spcFirstLastPara="1" rIns="121900" wrap="square" tIns="60925">
            <a:noAutofit/>
          </a:bodyPr>
          <a:lstStyle>
            <a:lvl1pPr lvl="0" marR="0" rtl="0" algn="ctr">
              <a:spcBef>
                <a:spcPts val="30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70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spcBef>
                <a:spcPts val="6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4pPr>
            <a:lvl5pPr lvl="4"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5pPr>
            <a:lvl6pPr lvl="5"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6pPr>
            <a:lvl7pPr lvl="6"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7pPr>
            <a:lvl8pPr lvl="7"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8pPr>
            <a:lvl9pPr lvl="8"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9pPr>
          </a:lstStyle>
          <a:p/>
        </p:txBody>
      </p:sp>
      <p:sp>
        <p:nvSpPr>
          <p:cNvPr id="231" name="Google Shape;231;g98375cf53c_0_1056"/>
          <p:cNvSpPr/>
          <p:nvPr>
            <p:ph idx="13" type="pic"/>
          </p:nvPr>
        </p:nvSpPr>
        <p:spPr>
          <a:xfrm>
            <a:off x="9669597" y="4101075"/>
            <a:ext cx="1920300" cy="2304300"/>
          </a:xfrm>
          <a:prstGeom prst="rect">
            <a:avLst/>
          </a:prstGeom>
          <a:solidFill>
            <a:srgbClr val="F2F2F2"/>
          </a:solidFill>
          <a:ln>
            <a:noFill/>
          </a:ln>
        </p:spPr>
        <p:txBody>
          <a:bodyPr anchorCtr="0" anchor="ctr" bIns="60925" lIns="121900" spcFirstLastPara="1" rIns="121900" wrap="square" tIns="60925">
            <a:noAutofit/>
          </a:bodyPr>
          <a:lstStyle>
            <a:lvl1pPr lvl="0" marR="0" rtl="0" algn="ctr">
              <a:spcBef>
                <a:spcPts val="30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70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spcBef>
                <a:spcPts val="6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4pPr>
            <a:lvl5pPr lvl="4"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5pPr>
            <a:lvl6pPr lvl="5"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6pPr>
            <a:lvl7pPr lvl="6"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7pPr>
            <a:lvl8pPr lvl="7"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8pPr>
            <a:lvl9pPr lvl="8"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9pPr>
          </a:lstStyle>
          <a:p/>
        </p:txBody>
      </p:sp>
      <p:sp>
        <p:nvSpPr>
          <p:cNvPr id="232" name="Google Shape;232;g98375cf53c_0_1056"/>
          <p:cNvSpPr/>
          <p:nvPr/>
        </p:nvSpPr>
        <p:spPr>
          <a:xfrm>
            <a:off x="4570431" y="1700807"/>
            <a:ext cx="2976300" cy="4704300"/>
          </a:xfrm>
          <a:prstGeom prst="rect">
            <a:avLst/>
          </a:prstGeom>
          <a:solidFill>
            <a:srgbClr val="3F3F3F"/>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Images and Contents Layout">
  <p:cSld name="9_Images and Contents Layout">
    <p:bg>
      <p:bgPr>
        <a:solidFill>
          <a:schemeClr val="accent1"/>
        </a:solidFill>
      </p:bgPr>
    </p:bg>
    <p:spTree>
      <p:nvGrpSpPr>
        <p:cNvPr id="233" name="Shape 233"/>
        <p:cNvGrpSpPr/>
        <p:nvPr/>
      </p:nvGrpSpPr>
      <p:grpSpPr>
        <a:xfrm>
          <a:off x="0" y="0"/>
          <a:ext cx="0" cy="0"/>
          <a:chOff x="0" y="0"/>
          <a:chExt cx="0" cy="0"/>
        </a:xfrm>
      </p:grpSpPr>
      <p:sp>
        <p:nvSpPr>
          <p:cNvPr id="234" name="Google Shape;234;g98375cf53c_0_1068"/>
          <p:cNvSpPr/>
          <p:nvPr>
            <p:ph idx="2" type="pic"/>
          </p:nvPr>
        </p:nvSpPr>
        <p:spPr>
          <a:xfrm>
            <a:off x="9735104" y="1993507"/>
            <a:ext cx="2454300" cy="4865700"/>
          </a:xfrm>
          <a:prstGeom prst="rect">
            <a:avLst/>
          </a:prstGeom>
          <a:solidFill>
            <a:srgbClr val="F2F2F2"/>
          </a:solidFill>
          <a:ln>
            <a:noFill/>
          </a:ln>
        </p:spPr>
        <p:txBody>
          <a:bodyPr anchorCtr="0" anchor="ctr" bIns="60925" lIns="121900" spcFirstLastPara="1" rIns="121900" wrap="square" tIns="60925">
            <a:noAutofit/>
          </a:bodyPr>
          <a:lstStyle>
            <a:lvl1pPr lvl="0" marR="0" rtl="0" algn="ctr">
              <a:spcBef>
                <a:spcPts val="30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70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spcBef>
                <a:spcPts val="6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4pPr>
            <a:lvl5pPr lvl="4"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5pPr>
            <a:lvl6pPr lvl="5"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6pPr>
            <a:lvl7pPr lvl="6"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7pPr>
            <a:lvl8pPr lvl="7"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8pPr>
            <a:lvl9pPr lvl="8"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9pPr>
          </a:lstStyle>
          <a:p/>
        </p:txBody>
      </p:sp>
      <p:sp>
        <p:nvSpPr>
          <p:cNvPr id="235" name="Google Shape;235;g98375cf53c_0_1068"/>
          <p:cNvSpPr/>
          <p:nvPr>
            <p:ph idx="3" type="pic"/>
          </p:nvPr>
        </p:nvSpPr>
        <p:spPr>
          <a:xfrm>
            <a:off x="7301841" y="4514695"/>
            <a:ext cx="4707600" cy="2358900"/>
          </a:xfrm>
          <a:prstGeom prst="rect">
            <a:avLst/>
          </a:prstGeom>
          <a:solidFill>
            <a:srgbClr val="F2F2F2"/>
          </a:solidFill>
          <a:ln>
            <a:noFill/>
          </a:ln>
        </p:spPr>
        <p:txBody>
          <a:bodyPr anchorCtr="0" anchor="ctr" bIns="60925" lIns="121900" spcFirstLastPara="1" rIns="121900" wrap="square" tIns="60925">
            <a:noAutofit/>
          </a:bodyPr>
          <a:lstStyle>
            <a:lvl1pPr lvl="0" marR="0" rtl="0" algn="ctr">
              <a:spcBef>
                <a:spcPts val="30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70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spcBef>
                <a:spcPts val="6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4pPr>
            <a:lvl5pPr lvl="4"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5pPr>
            <a:lvl6pPr lvl="5"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6pPr>
            <a:lvl7pPr lvl="6"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7pPr>
            <a:lvl8pPr lvl="7"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8pPr>
            <a:lvl9pPr lvl="8"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9pPr>
          </a:lstStyle>
          <a:p/>
        </p:txBody>
      </p:sp>
      <p:sp>
        <p:nvSpPr>
          <p:cNvPr id="236" name="Google Shape;236;g98375cf53c_0_1068"/>
          <p:cNvSpPr/>
          <p:nvPr>
            <p:ph idx="4" type="pic"/>
          </p:nvPr>
        </p:nvSpPr>
        <p:spPr>
          <a:xfrm>
            <a:off x="4655241" y="1993507"/>
            <a:ext cx="4909200" cy="4865700"/>
          </a:xfrm>
          <a:prstGeom prst="rect">
            <a:avLst/>
          </a:prstGeom>
          <a:solidFill>
            <a:srgbClr val="F2F2F2"/>
          </a:solidFill>
          <a:ln>
            <a:noFill/>
          </a:ln>
        </p:spPr>
        <p:txBody>
          <a:bodyPr anchorCtr="0" anchor="ctr" bIns="60925" lIns="121900" spcFirstLastPara="1" rIns="121900" wrap="square" tIns="60925">
            <a:noAutofit/>
          </a:bodyPr>
          <a:lstStyle>
            <a:lvl1pPr lvl="0" marR="0" rtl="0" algn="ctr">
              <a:spcBef>
                <a:spcPts val="30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70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spcBef>
                <a:spcPts val="6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4pPr>
            <a:lvl5pPr lvl="4"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5pPr>
            <a:lvl6pPr lvl="5"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6pPr>
            <a:lvl7pPr lvl="6"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7pPr>
            <a:lvl8pPr lvl="7"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8pPr>
            <a:lvl9pPr lvl="8"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9pPr>
          </a:lstStyle>
          <a:p/>
        </p:txBody>
      </p:sp>
      <p:sp>
        <p:nvSpPr>
          <p:cNvPr id="237" name="Google Shape;237;g98375cf53c_0_1068"/>
          <p:cNvSpPr/>
          <p:nvPr>
            <p:ph idx="5" type="pic"/>
          </p:nvPr>
        </p:nvSpPr>
        <p:spPr>
          <a:xfrm>
            <a:off x="7195824" y="-15091"/>
            <a:ext cx="4909200" cy="4356900"/>
          </a:xfrm>
          <a:prstGeom prst="rect">
            <a:avLst/>
          </a:prstGeom>
          <a:solidFill>
            <a:srgbClr val="F2F2F2"/>
          </a:solidFill>
          <a:ln>
            <a:noFill/>
          </a:ln>
        </p:spPr>
        <p:txBody>
          <a:bodyPr anchorCtr="0" anchor="ctr" bIns="60925" lIns="121900" spcFirstLastPara="1" rIns="121900" wrap="square" tIns="60925">
            <a:noAutofit/>
          </a:bodyPr>
          <a:lstStyle>
            <a:lvl1pPr lvl="0" marR="0" rtl="0" algn="ctr">
              <a:spcBef>
                <a:spcPts val="30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70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spcBef>
                <a:spcPts val="6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4pPr>
            <a:lvl5pPr lvl="4"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5pPr>
            <a:lvl6pPr lvl="5"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6pPr>
            <a:lvl7pPr lvl="6"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7pPr>
            <a:lvl8pPr lvl="7"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8pPr>
            <a:lvl9pPr lvl="8"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s and Contents Layout">
  <p:cSld name="2_Images and Contents Layout">
    <p:bg>
      <p:bgPr>
        <a:solidFill>
          <a:schemeClr val="accent1"/>
        </a:solidFill>
      </p:bgPr>
    </p:bg>
    <p:spTree>
      <p:nvGrpSpPr>
        <p:cNvPr id="238" name="Shape 238"/>
        <p:cNvGrpSpPr/>
        <p:nvPr/>
      </p:nvGrpSpPr>
      <p:grpSpPr>
        <a:xfrm>
          <a:off x="0" y="0"/>
          <a:ext cx="0" cy="0"/>
          <a:chOff x="0" y="0"/>
          <a:chExt cx="0" cy="0"/>
        </a:xfrm>
      </p:grpSpPr>
      <p:sp>
        <p:nvSpPr>
          <p:cNvPr id="239" name="Google Shape;239;g98375cf53c_0_1073"/>
          <p:cNvSpPr txBox="1"/>
          <p:nvPr>
            <p:ph idx="1" type="body"/>
          </p:nvPr>
        </p:nvSpPr>
        <p:spPr>
          <a:xfrm>
            <a:off x="0" y="164637"/>
            <a:ext cx="12192000" cy="768000"/>
          </a:xfrm>
          <a:prstGeom prst="rect">
            <a:avLst/>
          </a:prstGeom>
          <a:noFill/>
          <a:ln>
            <a:noFill/>
          </a:ln>
        </p:spPr>
        <p:txBody>
          <a:bodyPr anchorCtr="0" anchor="ctr" bIns="60925" lIns="121900" spcFirstLastPara="1" rIns="121900" wrap="square" tIns="60925">
            <a:noAutofit/>
          </a:bodyPr>
          <a:lstStyle>
            <a:lvl1pPr indent="-228600" lvl="0" marL="457200" marR="0" rtl="0" algn="ctr">
              <a:spcBef>
                <a:spcPts val="100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3550" lvl="1" marL="914400" marR="0" rtl="0" algn="l">
              <a:spcBef>
                <a:spcPts val="700"/>
              </a:spcBef>
              <a:spcAft>
                <a:spcPts val="0"/>
              </a:spcAft>
              <a:buClr>
                <a:schemeClr val="dk1"/>
              </a:buClr>
              <a:buSzPts val="3700"/>
              <a:buFont typeface="Arial"/>
              <a:buChar char="–"/>
              <a:defRPr b="0" i="0" sz="3700" u="none" cap="none" strike="noStrike">
                <a:solidFill>
                  <a:schemeClr val="dk1"/>
                </a:solidFill>
                <a:latin typeface="Arial"/>
                <a:ea typeface="Arial"/>
                <a:cs typeface="Arial"/>
                <a:sym typeface="Arial"/>
              </a:defRPr>
            </a:lvl2pPr>
            <a:lvl3pPr indent="-431800" lvl="2" marL="1371600" marR="0" rtl="0" algn="l">
              <a:spcBef>
                <a:spcPts val="60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400050" lvl="3" marL="18288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4pPr>
            <a:lvl5pPr indent="-400050" lvl="4" marL="22860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5pPr>
            <a:lvl6pPr indent="-400050" lvl="5" marL="27432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6pPr>
            <a:lvl7pPr indent="-400050" lvl="6" marL="32004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7pPr>
            <a:lvl8pPr indent="-400050" lvl="7" marL="36576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8pPr>
            <a:lvl9pPr indent="-400050" lvl="8" marL="41148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9pPr>
          </a:lstStyle>
          <a:p/>
        </p:txBody>
      </p:sp>
      <p:sp>
        <p:nvSpPr>
          <p:cNvPr id="240" name="Google Shape;240;g98375cf53c_0_1073"/>
          <p:cNvSpPr txBox="1"/>
          <p:nvPr>
            <p:ph idx="2" type="body"/>
          </p:nvPr>
        </p:nvSpPr>
        <p:spPr>
          <a:xfrm>
            <a:off x="0" y="932723"/>
            <a:ext cx="12192000" cy="384000"/>
          </a:xfrm>
          <a:prstGeom prst="rect">
            <a:avLst/>
          </a:prstGeom>
          <a:noFill/>
          <a:ln>
            <a:noFill/>
          </a:ln>
        </p:spPr>
        <p:txBody>
          <a:bodyPr anchorCtr="0" anchor="ctr" bIns="60925" lIns="121900" spcFirstLastPara="1" rIns="121900" wrap="square" tIns="60925">
            <a:noAutofit/>
          </a:bodyPr>
          <a:lstStyle>
            <a:lvl1pPr indent="-228600" lvl="0" marL="457200" marR="0" rtl="0" algn="ctr">
              <a:spcBef>
                <a:spcPts val="400"/>
              </a:spcBef>
              <a:spcAft>
                <a:spcPts val="0"/>
              </a:spcAft>
              <a:buClr>
                <a:srgbClr val="3F3F3F"/>
              </a:buClr>
              <a:buSzPts val="1900"/>
              <a:buFont typeface="Arial"/>
              <a:buNone/>
              <a:defRPr b="0" i="0" sz="1900" u="none" cap="none" strike="noStrike">
                <a:solidFill>
                  <a:srgbClr val="3F3F3F"/>
                </a:solidFill>
                <a:latin typeface="Arial"/>
                <a:ea typeface="Arial"/>
                <a:cs typeface="Arial"/>
                <a:sym typeface="Arial"/>
              </a:defRPr>
            </a:lvl1pPr>
            <a:lvl2pPr indent="-463550" lvl="1" marL="914400" marR="0" rtl="0" algn="l">
              <a:spcBef>
                <a:spcPts val="700"/>
              </a:spcBef>
              <a:spcAft>
                <a:spcPts val="0"/>
              </a:spcAft>
              <a:buClr>
                <a:schemeClr val="dk1"/>
              </a:buClr>
              <a:buSzPts val="3700"/>
              <a:buFont typeface="Arial"/>
              <a:buChar char="–"/>
              <a:defRPr b="0" i="0" sz="3700" u="none" cap="none" strike="noStrike">
                <a:solidFill>
                  <a:schemeClr val="dk1"/>
                </a:solidFill>
                <a:latin typeface="Arial"/>
                <a:ea typeface="Arial"/>
                <a:cs typeface="Arial"/>
                <a:sym typeface="Arial"/>
              </a:defRPr>
            </a:lvl2pPr>
            <a:lvl3pPr indent="-431800" lvl="2" marL="1371600" marR="0" rtl="0" algn="l">
              <a:spcBef>
                <a:spcPts val="60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400050" lvl="3" marL="18288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4pPr>
            <a:lvl5pPr indent="-400050" lvl="4" marL="22860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5pPr>
            <a:lvl6pPr indent="-400050" lvl="5" marL="27432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6pPr>
            <a:lvl7pPr indent="-400050" lvl="6" marL="32004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7pPr>
            <a:lvl8pPr indent="-400050" lvl="7" marL="36576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8pPr>
            <a:lvl9pPr indent="-400050" lvl="8" marL="41148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9pPr>
          </a:lstStyle>
          <a:p/>
        </p:txBody>
      </p:sp>
      <p:pic>
        <p:nvPicPr>
          <p:cNvPr descr="D:\Fullppt\005-PNG이미지\노트북.png" id="241" name="Google Shape;241;g98375cf53c_0_1073"/>
          <p:cNvPicPr preferRelativeResize="0"/>
          <p:nvPr/>
        </p:nvPicPr>
        <p:blipFill rotWithShape="1">
          <a:blip r:embed="rId2">
            <a:alphaModFix/>
          </a:blip>
          <a:srcRect b="0" l="0" r="0" t="0"/>
          <a:stretch/>
        </p:blipFill>
        <p:spPr>
          <a:xfrm>
            <a:off x="-1104800" y="1316765"/>
            <a:ext cx="8584243" cy="4366085"/>
          </a:xfrm>
          <a:prstGeom prst="rect">
            <a:avLst/>
          </a:prstGeom>
          <a:noFill/>
          <a:ln>
            <a:noFill/>
          </a:ln>
        </p:spPr>
      </p:pic>
      <p:sp>
        <p:nvSpPr>
          <p:cNvPr id="242" name="Google Shape;242;g98375cf53c_0_1073"/>
          <p:cNvSpPr/>
          <p:nvPr/>
        </p:nvSpPr>
        <p:spPr>
          <a:xfrm>
            <a:off x="311696" y="5682849"/>
            <a:ext cx="11568900" cy="722400"/>
          </a:xfrm>
          <a:prstGeom prst="rect">
            <a:avLst/>
          </a:prstGeom>
          <a:solidFill>
            <a:srgbClr val="3F3F3F"/>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43" name="Google Shape;243;g98375cf53c_0_1073"/>
          <p:cNvSpPr/>
          <p:nvPr>
            <p:ph idx="3" type="pic"/>
          </p:nvPr>
        </p:nvSpPr>
        <p:spPr>
          <a:xfrm>
            <a:off x="1213785" y="1873324"/>
            <a:ext cx="4113900" cy="3042300"/>
          </a:xfrm>
          <a:prstGeom prst="rect">
            <a:avLst/>
          </a:prstGeom>
          <a:solidFill>
            <a:srgbClr val="F2F2F2"/>
          </a:solidFill>
          <a:ln>
            <a:noFill/>
          </a:ln>
        </p:spPr>
        <p:txBody>
          <a:bodyPr anchorCtr="0" anchor="ctr" bIns="60925" lIns="121900" spcFirstLastPara="1" rIns="121900" wrap="square" tIns="60925">
            <a:noAutofit/>
          </a:bodyPr>
          <a:lstStyle>
            <a:lvl1pPr lvl="0" marR="0" rtl="0" algn="ctr">
              <a:spcBef>
                <a:spcPts val="30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70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spcBef>
                <a:spcPts val="6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4pPr>
            <a:lvl5pPr lvl="4"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5pPr>
            <a:lvl6pPr lvl="5"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6pPr>
            <a:lvl7pPr lvl="6"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7pPr>
            <a:lvl8pPr lvl="7"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8pPr>
            <a:lvl9pPr lvl="8"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Images and Contents Layout">
  <p:cSld name="8_Images and Contents Layout">
    <p:bg>
      <p:bgPr>
        <a:solidFill>
          <a:schemeClr val="accent1"/>
        </a:solidFill>
      </p:bgPr>
    </p:bg>
    <p:spTree>
      <p:nvGrpSpPr>
        <p:cNvPr id="244" name="Shape 244"/>
        <p:cNvGrpSpPr/>
        <p:nvPr/>
      </p:nvGrpSpPr>
      <p:grpSpPr>
        <a:xfrm>
          <a:off x="0" y="0"/>
          <a:ext cx="0" cy="0"/>
          <a:chOff x="0" y="0"/>
          <a:chExt cx="0" cy="0"/>
        </a:xfrm>
      </p:grpSpPr>
      <p:sp>
        <p:nvSpPr>
          <p:cNvPr id="245" name="Google Shape;245;g98375cf53c_0_1079"/>
          <p:cNvSpPr/>
          <p:nvPr>
            <p:ph idx="2" type="pic"/>
          </p:nvPr>
        </p:nvSpPr>
        <p:spPr>
          <a:xfrm>
            <a:off x="9312000" y="-1"/>
            <a:ext cx="2880000" cy="6858000"/>
          </a:xfrm>
          <a:prstGeom prst="rect">
            <a:avLst/>
          </a:prstGeom>
          <a:solidFill>
            <a:srgbClr val="F2F2F2"/>
          </a:solidFill>
          <a:ln>
            <a:noFill/>
          </a:ln>
        </p:spPr>
        <p:txBody>
          <a:bodyPr anchorCtr="0" anchor="ctr" bIns="60925" lIns="121900" spcFirstLastPara="1" rIns="121900" wrap="square" tIns="60925">
            <a:noAutofit/>
          </a:bodyPr>
          <a:lstStyle>
            <a:lvl1pPr lvl="0" marR="0" rtl="0" algn="ctr">
              <a:spcBef>
                <a:spcPts val="30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70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spcBef>
                <a:spcPts val="6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4pPr>
            <a:lvl5pPr lvl="4"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5pPr>
            <a:lvl6pPr lvl="5"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6pPr>
            <a:lvl7pPr lvl="6"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7pPr>
            <a:lvl8pPr lvl="7"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8pPr>
            <a:lvl9pPr lvl="8"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9pPr>
          </a:lstStyle>
          <a:p/>
        </p:txBody>
      </p:sp>
      <p:sp>
        <p:nvSpPr>
          <p:cNvPr id="246" name="Google Shape;246;g98375cf53c_0_1079"/>
          <p:cNvSpPr/>
          <p:nvPr>
            <p:ph idx="3" type="pic"/>
          </p:nvPr>
        </p:nvSpPr>
        <p:spPr>
          <a:xfrm>
            <a:off x="6312005" y="2841757"/>
            <a:ext cx="2880000" cy="4016400"/>
          </a:xfrm>
          <a:prstGeom prst="rect">
            <a:avLst/>
          </a:prstGeom>
          <a:solidFill>
            <a:srgbClr val="F2F2F2"/>
          </a:solidFill>
          <a:ln>
            <a:noFill/>
          </a:ln>
        </p:spPr>
        <p:txBody>
          <a:bodyPr anchorCtr="0" anchor="ctr" bIns="60925" lIns="121900" spcFirstLastPara="1" rIns="121900" wrap="square" tIns="60925">
            <a:noAutofit/>
          </a:bodyPr>
          <a:lstStyle>
            <a:lvl1pPr lvl="0" marR="0" rtl="0" algn="ctr">
              <a:spcBef>
                <a:spcPts val="30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70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spcBef>
                <a:spcPts val="6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4pPr>
            <a:lvl5pPr lvl="4"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5pPr>
            <a:lvl6pPr lvl="5"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6pPr>
            <a:lvl7pPr lvl="6"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7pPr>
            <a:lvl8pPr lvl="7"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8pPr>
            <a:lvl9pPr lvl="8"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9pPr>
          </a:lstStyle>
          <a:p/>
        </p:txBody>
      </p:sp>
      <p:sp>
        <p:nvSpPr>
          <p:cNvPr id="247" name="Google Shape;247;g98375cf53c_0_1079"/>
          <p:cNvSpPr/>
          <p:nvPr>
            <p:ph idx="4" type="pic"/>
          </p:nvPr>
        </p:nvSpPr>
        <p:spPr>
          <a:xfrm>
            <a:off x="4656000" y="2841757"/>
            <a:ext cx="1536000" cy="4016400"/>
          </a:xfrm>
          <a:prstGeom prst="rect">
            <a:avLst/>
          </a:prstGeom>
          <a:solidFill>
            <a:srgbClr val="F2F2F2"/>
          </a:solidFill>
          <a:ln>
            <a:noFill/>
          </a:ln>
        </p:spPr>
        <p:txBody>
          <a:bodyPr anchorCtr="0" anchor="ctr" bIns="60925" lIns="121900" spcFirstLastPara="1" rIns="121900" wrap="square" tIns="60925">
            <a:noAutofit/>
          </a:bodyPr>
          <a:lstStyle>
            <a:lvl1pPr lvl="0" marR="0" rtl="0" algn="ctr">
              <a:spcBef>
                <a:spcPts val="30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70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spcBef>
                <a:spcPts val="6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4pPr>
            <a:lvl5pPr lvl="4"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5pPr>
            <a:lvl6pPr lvl="5"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6pPr>
            <a:lvl7pPr lvl="6"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7pPr>
            <a:lvl8pPr lvl="7"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8pPr>
            <a:lvl9pPr lvl="8"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9pPr>
          </a:lstStyle>
          <a:p/>
        </p:txBody>
      </p:sp>
      <p:sp>
        <p:nvSpPr>
          <p:cNvPr id="248" name="Google Shape;248;g98375cf53c_0_1079"/>
          <p:cNvSpPr/>
          <p:nvPr>
            <p:ph idx="5" type="pic"/>
          </p:nvPr>
        </p:nvSpPr>
        <p:spPr>
          <a:xfrm>
            <a:off x="4656000" y="-1"/>
            <a:ext cx="4525200" cy="2724900"/>
          </a:xfrm>
          <a:prstGeom prst="rect">
            <a:avLst/>
          </a:prstGeom>
          <a:solidFill>
            <a:srgbClr val="F2F2F2"/>
          </a:solidFill>
          <a:ln>
            <a:noFill/>
          </a:ln>
        </p:spPr>
        <p:txBody>
          <a:bodyPr anchorCtr="0" anchor="ctr" bIns="60925" lIns="121900" spcFirstLastPara="1" rIns="121900" wrap="square" tIns="60925">
            <a:noAutofit/>
          </a:bodyPr>
          <a:lstStyle>
            <a:lvl1pPr lvl="0" marR="0" rtl="0" algn="ctr">
              <a:spcBef>
                <a:spcPts val="30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70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spcBef>
                <a:spcPts val="6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4pPr>
            <a:lvl5pPr lvl="4"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5pPr>
            <a:lvl6pPr lvl="5"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6pPr>
            <a:lvl7pPr lvl="6"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7pPr>
            <a:lvl8pPr lvl="7"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8pPr>
            <a:lvl9pPr lvl="8"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mages and Contents Layout">
  <p:cSld name="4_Images and Contents Layout">
    <p:bg>
      <p:bgPr>
        <a:solidFill>
          <a:schemeClr val="accent1"/>
        </a:solidFill>
      </p:bgPr>
    </p:bg>
    <p:spTree>
      <p:nvGrpSpPr>
        <p:cNvPr id="249" name="Shape 249"/>
        <p:cNvGrpSpPr/>
        <p:nvPr/>
      </p:nvGrpSpPr>
      <p:grpSpPr>
        <a:xfrm>
          <a:off x="0" y="0"/>
          <a:ext cx="0" cy="0"/>
          <a:chOff x="0" y="0"/>
          <a:chExt cx="0" cy="0"/>
        </a:xfrm>
      </p:grpSpPr>
      <p:sp>
        <p:nvSpPr>
          <p:cNvPr id="250" name="Google Shape;250;g98375cf53c_0_1084"/>
          <p:cNvSpPr/>
          <p:nvPr>
            <p:ph idx="2" type="pic"/>
          </p:nvPr>
        </p:nvSpPr>
        <p:spPr>
          <a:xfrm>
            <a:off x="6864086" y="1908313"/>
            <a:ext cx="3424500" cy="3040500"/>
          </a:xfrm>
          <a:prstGeom prst="rect">
            <a:avLst/>
          </a:prstGeom>
          <a:solidFill>
            <a:srgbClr val="F2F2F2"/>
          </a:solidFill>
          <a:ln>
            <a:noFill/>
          </a:ln>
        </p:spPr>
        <p:txBody>
          <a:bodyPr anchorCtr="0" anchor="ctr" bIns="60925" lIns="121900" spcFirstLastPara="1" rIns="121900" wrap="square" tIns="60925">
            <a:noAutofit/>
          </a:bodyPr>
          <a:lstStyle>
            <a:lvl1pPr lvl="0" marR="0" rtl="0" algn="ctr">
              <a:spcBef>
                <a:spcPts val="30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70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spcBef>
                <a:spcPts val="6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4pPr>
            <a:lvl5pPr lvl="4"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5pPr>
            <a:lvl6pPr lvl="5"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6pPr>
            <a:lvl7pPr lvl="6"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7pPr>
            <a:lvl8pPr lvl="7"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8pPr>
            <a:lvl9pPr lvl="8"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9pPr>
          </a:lstStyle>
          <a:p/>
        </p:txBody>
      </p:sp>
      <p:sp>
        <p:nvSpPr>
          <p:cNvPr id="251" name="Google Shape;251;g98375cf53c_0_1084"/>
          <p:cNvSpPr/>
          <p:nvPr>
            <p:ph idx="3" type="pic"/>
          </p:nvPr>
        </p:nvSpPr>
        <p:spPr>
          <a:xfrm>
            <a:off x="10272000" y="4938000"/>
            <a:ext cx="1920000" cy="1920000"/>
          </a:xfrm>
          <a:prstGeom prst="rect">
            <a:avLst/>
          </a:prstGeom>
          <a:solidFill>
            <a:srgbClr val="F2F2F2"/>
          </a:solidFill>
          <a:ln>
            <a:noFill/>
          </a:ln>
        </p:spPr>
        <p:txBody>
          <a:bodyPr anchorCtr="0" anchor="ctr" bIns="60925" lIns="121900" spcFirstLastPara="1" rIns="121900" wrap="square" tIns="60925">
            <a:noAutofit/>
          </a:bodyPr>
          <a:lstStyle>
            <a:lvl1pPr lvl="0" marR="0" rtl="0" algn="ctr">
              <a:spcBef>
                <a:spcPts val="30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70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spcBef>
                <a:spcPts val="6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4pPr>
            <a:lvl5pPr lvl="4"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5pPr>
            <a:lvl6pPr lvl="5"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6pPr>
            <a:lvl7pPr lvl="6"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7pPr>
            <a:lvl8pPr lvl="7"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8pPr>
            <a:lvl9pPr lvl="8"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9pPr>
          </a:lstStyle>
          <a:p/>
        </p:txBody>
      </p:sp>
      <p:sp>
        <p:nvSpPr>
          <p:cNvPr id="252" name="Google Shape;252;g98375cf53c_0_1084"/>
          <p:cNvSpPr/>
          <p:nvPr>
            <p:ph idx="4" type="pic"/>
          </p:nvPr>
        </p:nvSpPr>
        <p:spPr>
          <a:xfrm>
            <a:off x="4944085" y="0"/>
            <a:ext cx="1920000" cy="1920000"/>
          </a:xfrm>
          <a:prstGeom prst="rect">
            <a:avLst/>
          </a:prstGeom>
          <a:solidFill>
            <a:srgbClr val="F2F2F2"/>
          </a:solidFill>
          <a:ln>
            <a:noFill/>
          </a:ln>
        </p:spPr>
        <p:txBody>
          <a:bodyPr anchorCtr="0" anchor="ctr" bIns="60925" lIns="121900" spcFirstLastPara="1" rIns="121900" wrap="square" tIns="60925">
            <a:noAutofit/>
          </a:bodyPr>
          <a:lstStyle>
            <a:lvl1pPr lvl="0" marR="0" rtl="0" algn="ctr">
              <a:spcBef>
                <a:spcPts val="30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70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spcBef>
                <a:spcPts val="6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4pPr>
            <a:lvl5pPr lvl="4"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5pPr>
            <a:lvl6pPr lvl="5"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6pPr>
            <a:lvl7pPr lvl="6"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7pPr>
            <a:lvl8pPr lvl="7"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8pPr>
            <a:lvl9pPr lvl="8" marR="0" rtl="0" algn="l">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asic Layout">
  <p:cSld name="1_Basic Layout">
    <p:bg>
      <p:bgPr>
        <a:solidFill>
          <a:schemeClr val="accent1"/>
        </a:solidFill>
      </p:bgPr>
    </p:bg>
    <p:spTree>
      <p:nvGrpSpPr>
        <p:cNvPr id="253" name="Shape 253"/>
        <p:cNvGrpSpPr/>
        <p:nvPr/>
      </p:nvGrpSpPr>
      <p:grpSpPr>
        <a:xfrm>
          <a:off x="0" y="0"/>
          <a:ext cx="0" cy="0"/>
          <a:chOff x="0" y="0"/>
          <a:chExt cx="0" cy="0"/>
        </a:xfrm>
      </p:grpSpPr>
      <p:sp>
        <p:nvSpPr>
          <p:cNvPr id="254" name="Google Shape;254;g98375cf53c_0_1088"/>
          <p:cNvSpPr/>
          <p:nvPr/>
        </p:nvSpPr>
        <p:spPr>
          <a:xfrm>
            <a:off x="0" y="0"/>
            <a:ext cx="3983700" cy="6858000"/>
          </a:xfrm>
          <a:prstGeom prst="rect">
            <a:avLst/>
          </a:prstGeom>
          <a:solidFill>
            <a:schemeClr val="accent2"/>
          </a:solidFill>
          <a:ln>
            <a:noFill/>
          </a:ln>
        </p:spPr>
        <p:txBody>
          <a:bodyPr anchorCtr="0" anchor="ctr" bIns="60925" lIns="121900" spcFirstLastPara="1" rIns="121900" wrap="square" tIns="60925">
            <a:noAutofit/>
          </a:bodyPr>
          <a:lstStyle/>
          <a:p>
            <a:pPr indent="0" lvl="0" marL="0" marR="0" rtl="0" algn="l">
              <a:spcBef>
                <a:spcPts val="0"/>
              </a:spcBef>
              <a:spcAft>
                <a:spcPts val="0"/>
              </a:spcAft>
              <a:buNone/>
            </a:pPr>
            <a:r>
              <a:t/>
            </a:r>
            <a:endParaRPr sz="2400">
              <a:solidFill>
                <a:schemeClr val="lt1"/>
              </a:solidFill>
              <a:latin typeface="Arial"/>
              <a:ea typeface="Arial"/>
              <a:cs typeface="Arial"/>
              <a:sym typeface="Arial"/>
            </a:endParaRPr>
          </a:p>
        </p:txBody>
      </p:sp>
      <p:sp>
        <p:nvSpPr>
          <p:cNvPr id="255" name="Google Shape;255;g98375cf53c_0_1088"/>
          <p:cNvSpPr txBox="1"/>
          <p:nvPr>
            <p:ph idx="1" type="body"/>
          </p:nvPr>
        </p:nvSpPr>
        <p:spPr>
          <a:xfrm>
            <a:off x="623392" y="548680"/>
            <a:ext cx="3071100" cy="1824300"/>
          </a:xfrm>
          <a:prstGeom prst="rect">
            <a:avLst/>
          </a:prstGeom>
          <a:noFill/>
          <a:ln>
            <a:noFill/>
          </a:ln>
        </p:spPr>
        <p:txBody>
          <a:bodyPr anchorCtr="0" anchor="ctr" bIns="60925" lIns="121900" spcFirstLastPara="1" rIns="121900" wrap="square" tIns="60925">
            <a:noAutofit/>
          </a:bodyPr>
          <a:lstStyle>
            <a:lvl1pPr indent="-228600" lvl="0" marL="457200" marR="0" rtl="0" algn="l">
              <a:spcBef>
                <a:spcPts val="100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3550" lvl="1" marL="914400" marR="0" rtl="0" algn="l">
              <a:spcBef>
                <a:spcPts val="700"/>
              </a:spcBef>
              <a:spcAft>
                <a:spcPts val="0"/>
              </a:spcAft>
              <a:buClr>
                <a:schemeClr val="dk1"/>
              </a:buClr>
              <a:buSzPts val="3700"/>
              <a:buFont typeface="Arial"/>
              <a:buChar char="–"/>
              <a:defRPr b="0" i="0" sz="3700" u="none" cap="none" strike="noStrike">
                <a:solidFill>
                  <a:schemeClr val="dk1"/>
                </a:solidFill>
                <a:latin typeface="Arial"/>
                <a:ea typeface="Arial"/>
                <a:cs typeface="Arial"/>
                <a:sym typeface="Arial"/>
              </a:defRPr>
            </a:lvl2pPr>
            <a:lvl3pPr indent="-431800" lvl="2" marL="1371600" marR="0" rtl="0" algn="l">
              <a:spcBef>
                <a:spcPts val="60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400050" lvl="3" marL="18288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4pPr>
            <a:lvl5pPr indent="-400050" lvl="4" marL="22860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5pPr>
            <a:lvl6pPr indent="-400050" lvl="5" marL="27432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6pPr>
            <a:lvl7pPr indent="-400050" lvl="6" marL="32004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7pPr>
            <a:lvl8pPr indent="-400050" lvl="7" marL="36576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8pPr>
            <a:lvl9pPr indent="-400050" lvl="8" marL="41148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9pPr>
          </a:lstStyle>
          <a:p/>
        </p:txBody>
      </p:sp>
      <p:sp>
        <p:nvSpPr>
          <p:cNvPr id="256" name="Google Shape;256;g98375cf53c_0_1088"/>
          <p:cNvSpPr txBox="1"/>
          <p:nvPr>
            <p:ph idx="2" type="body"/>
          </p:nvPr>
        </p:nvSpPr>
        <p:spPr>
          <a:xfrm>
            <a:off x="623392" y="2372883"/>
            <a:ext cx="3071100" cy="672000"/>
          </a:xfrm>
          <a:prstGeom prst="rect">
            <a:avLst/>
          </a:prstGeom>
          <a:noFill/>
          <a:ln>
            <a:noFill/>
          </a:ln>
        </p:spPr>
        <p:txBody>
          <a:bodyPr anchorCtr="0" anchor="ctr" bIns="60925" lIns="121900" spcFirstLastPara="1" rIns="121900" wrap="square" tIns="60925">
            <a:noAutofit/>
          </a:bodyPr>
          <a:lstStyle>
            <a:lvl1pPr indent="-228600" lvl="0" marL="457200" marR="0" rtl="0" algn="l">
              <a:spcBef>
                <a:spcPts val="400"/>
              </a:spcBef>
              <a:spcAft>
                <a:spcPts val="0"/>
              </a:spcAft>
              <a:buClr>
                <a:srgbClr val="3F3F3F"/>
              </a:buClr>
              <a:buSzPts val="1900"/>
              <a:buFont typeface="Arial"/>
              <a:buNone/>
              <a:defRPr b="0" i="0" sz="1900" u="none" cap="none" strike="noStrike">
                <a:solidFill>
                  <a:srgbClr val="3F3F3F"/>
                </a:solidFill>
                <a:latin typeface="Arial"/>
                <a:ea typeface="Arial"/>
                <a:cs typeface="Arial"/>
                <a:sym typeface="Arial"/>
              </a:defRPr>
            </a:lvl1pPr>
            <a:lvl2pPr indent="-463550" lvl="1" marL="914400" marR="0" rtl="0" algn="l">
              <a:spcBef>
                <a:spcPts val="700"/>
              </a:spcBef>
              <a:spcAft>
                <a:spcPts val="0"/>
              </a:spcAft>
              <a:buClr>
                <a:schemeClr val="dk1"/>
              </a:buClr>
              <a:buSzPts val="3700"/>
              <a:buFont typeface="Arial"/>
              <a:buChar char="–"/>
              <a:defRPr b="0" i="0" sz="3700" u="none" cap="none" strike="noStrike">
                <a:solidFill>
                  <a:schemeClr val="dk1"/>
                </a:solidFill>
                <a:latin typeface="Arial"/>
                <a:ea typeface="Arial"/>
                <a:cs typeface="Arial"/>
                <a:sym typeface="Arial"/>
              </a:defRPr>
            </a:lvl2pPr>
            <a:lvl3pPr indent="-431800" lvl="2" marL="1371600" marR="0" rtl="0" algn="l">
              <a:spcBef>
                <a:spcPts val="60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400050" lvl="3" marL="18288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4pPr>
            <a:lvl5pPr indent="-400050" lvl="4" marL="22860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5pPr>
            <a:lvl6pPr indent="-400050" lvl="5" marL="27432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6pPr>
            <a:lvl7pPr indent="-400050" lvl="6" marL="32004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7pPr>
            <a:lvl8pPr indent="-400050" lvl="7" marL="36576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8pPr>
            <a:lvl9pPr indent="-400050" lvl="8" marL="41148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9pPr>
          </a:lstStyle>
          <a:p/>
        </p:txBody>
      </p:sp>
      <p:grpSp>
        <p:nvGrpSpPr>
          <p:cNvPr id="257" name="Google Shape;257;g98375cf53c_0_1088"/>
          <p:cNvGrpSpPr/>
          <p:nvPr/>
        </p:nvGrpSpPr>
        <p:grpSpPr>
          <a:xfrm>
            <a:off x="0" y="3428886"/>
            <a:ext cx="3979841" cy="3429019"/>
            <a:chOff x="0" y="2571729"/>
            <a:chExt cx="2984955" cy="2571829"/>
          </a:xfrm>
        </p:grpSpPr>
        <p:grpSp>
          <p:nvGrpSpPr>
            <p:cNvPr id="258" name="Google Shape;258;g98375cf53c_0_1088"/>
            <p:cNvGrpSpPr/>
            <p:nvPr/>
          </p:nvGrpSpPr>
          <p:grpSpPr>
            <a:xfrm>
              <a:off x="0" y="4032469"/>
              <a:ext cx="2984955" cy="1111089"/>
              <a:chOff x="0" y="4032469"/>
              <a:chExt cx="2984955" cy="1111089"/>
            </a:xfrm>
          </p:grpSpPr>
          <p:sp>
            <p:nvSpPr>
              <p:cNvPr id="259" name="Google Shape;259;g98375cf53c_0_1088"/>
              <p:cNvSpPr/>
              <p:nvPr/>
            </p:nvSpPr>
            <p:spPr>
              <a:xfrm>
                <a:off x="2527176" y="4443958"/>
                <a:ext cx="457200" cy="699600"/>
              </a:xfrm>
              <a:prstGeom prst="rect">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60" name="Google Shape;260;g98375cf53c_0_1088"/>
              <p:cNvSpPr/>
              <p:nvPr/>
            </p:nvSpPr>
            <p:spPr>
              <a:xfrm>
                <a:off x="2128455" y="4032469"/>
                <a:ext cx="856500" cy="8565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61" name="Google Shape;261;g98375cf53c_0_1088"/>
              <p:cNvSpPr/>
              <p:nvPr/>
            </p:nvSpPr>
            <p:spPr>
              <a:xfrm>
                <a:off x="0" y="4363963"/>
                <a:ext cx="449100" cy="779400"/>
              </a:xfrm>
              <a:prstGeom prst="rect">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62" name="Google Shape;262;g98375cf53c_0_1088"/>
              <p:cNvSpPr/>
              <p:nvPr/>
            </p:nvSpPr>
            <p:spPr>
              <a:xfrm>
                <a:off x="0" y="4117025"/>
                <a:ext cx="457200" cy="457200"/>
              </a:xfrm>
              <a:prstGeom prst="ellipse">
                <a:avLst/>
              </a:pr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grpSp>
        <p:sp>
          <p:nvSpPr>
            <p:cNvPr id="263" name="Google Shape;263;g98375cf53c_0_1088"/>
            <p:cNvSpPr/>
            <p:nvPr/>
          </p:nvSpPr>
          <p:spPr>
            <a:xfrm>
              <a:off x="0" y="3170955"/>
              <a:ext cx="2544134" cy="1972545"/>
            </a:xfrm>
            <a:custGeom>
              <a:rect b="b" l="l" r="r" t="t"/>
              <a:pathLst>
                <a:path extrusionOk="0" h="1972545" w="2544134">
                  <a:moveTo>
                    <a:pt x="1395974" y="0"/>
                  </a:moveTo>
                  <a:lnTo>
                    <a:pt x="1581175" y="0"/>
                  </a:lnTo>
                  <a:lnTo>
                    <a:pt x="1629807" y="388693"/>
                  </a:lnTo>
                  <a:lnTo>
                    <a:pt x="1660266" y="394521"/>
                  </a:lnTo>
                  <a:cubicBezTo>
                    <a:pt x="1736117" y="414036"/>
                    <a:pt x="1800967" y="460961"/>
                    <a:pt x="1843628" y="524107"/>
                  </a:cubicBezTo>
                  <a:lnTo>
                    <a:pt x="1859380" y="553128"/>
                  </a:lnTo>
                  <a:lnTo>
                    <a:pt x="1884339" y="550612"/>
                  </a:lnTo>
                  <a:cubicBezTo>
                    <a:pt x="2015447" y="550612"/>
                    <a:pt x="2127937" y="630325"/>
                    <a:pt x="2175988" y="743930"/>
                  </a:cubicBezTo>
                  <a:lnTo>
                    <a:pt x="2180885" y="759703"/>
                  </a:lnTo>
                  <a:lnTo>
                    <a:pt x="2191569" y="756387"/>
                  </a:lnTo>
                  <a:cubicBezTo>
                    <a:pt x="2205457" y="753545"/>
                    <a:pt x="2219836" y="752052"/>
                    <a:pt x="2234564" y="752052"/>
                  </a:cubicBezTo>
                  <a:cubicBezTo>
                    <a:pt x="2337661" y="752052"/>
                    <a:pt x="2423678" y="825183"/>
                    <a:pt x="2443572" y="922399"/>
                  </a:cubicBezTo>
                  <a:lnTo>
                    <a:pt x="2445282" y="939364"/>
                  </a:lnTo>
                  <a:lnTo>
                    <a:pt x="2508998" y="945787"/>
                  </a:lnTo>
                  <a:lnTo>
                    <a:pt x="2544134" y="956223"/>
                  </a:lnTo>
                  <a:lnTo>
                    <a:pt x="2544134" y="1972545"/>
                  </a:lnTo>
                  <a:lnTo>
                    <a:pt x="354884" y="1972545"/>
                  </a:lnTo>
                  <a:lnTo>
                    <a:pt x="342134" y="1965625"/>
                  </a:lnTo>
                  <a:cubicBezTo>
                    <a:pt x="295511" y="1934418"/>
                    <a:pt x="255183" y="1892469"/>
                    <a:pt x="244050" y="1838062"/>
                  </a:cubicBezTo>
                  <a:lnTo>
                    <a:pt x="241474" y="1812505"/>
                  </a:lnTo>
                  <a:lnTo>
                    <a:pt x="236764" y="1816784"/>
                  </a:lnTo>
                  <a:cubicBezTo>
                    <a:pt x="198653" y="1842531"/>
                    <a:pt x="152709" y="1857566"/>
                    <a:pt x="103253" y="1857566"/>
                  </a:cubicBezTo>
                  <a:cubicBezTo>
                    <a:pt x="70283" y="1857566"/>
                    <a:pt x="38873" y="1850884"/>
                    <a:pt x="10304" y="1838801"/>
                  </a:cubicBezTo>
                  <a:lnTo>
                    <a:pt x="0" y="1833208"/>
                  </a:lnTo>
                  <a:lnTo>
                    <a:pt x="0" y="1404340"/>
                  </a:lnTo>
                  <a:lnTo>
                    <a:pt x="10304" y="1398747"/>
                  </a:lnTo>
                  <a:cubicBezTo>
                    <a:pt x="38873" y="1386663"/>
                    <a:pt x="70283" y="1379981"/>
                    <a:pt x="103253" y="1379981"/>
                  </a:cubicBezTo>
                  <a:cubicBezTo>
                    <a:pt x="119738" y="1379981"/>
                    <a:pt x="135833" y="1381652"/>
                    <a:pt x="151378" y="1384832"/>
                  </a:cubicBezTo>
                  <a:lnTo>
                    <a:pt x="162402" y="1388255"/>
                  </a:lnTo>
                  <a:lnTo>
                    <a:pt x="159919" y="1363619"/>
                  </a:lnTo>
                  <a:cubicBezTo>
                    <a:pt x="159919" y="1163525"/>
                    <a:pt x="322127" y="1001317"/>
                    <a:pt x="522221" y="1001317"/>
                  </a:cubicBezTo>
                  <a:cubicBezTo>
                    <a:pt x="547233" y="1001317"/>
                    <a:pt x="571652" y="1003852"/>
                    <a:pt x="595237" y="1008678"/>
                  </a:cubicBezTo>
                  <a:lnTo>
                    <a:pt x="617610" y="1015623"/>
                  </a:lnTo>
                  <a:lnTo>
                    <a:pt x="630288" y="1000258"/>
                  </a:lnTo>
                  <a:cubicBezTo>
                    <a:pt x="695852" y="934694"/>
                    <a:pt x="786427" y="894142"/>
                    <a:pt x="886474" y="894142"/>
                  </a:cubicBezTo>
                  <a:lnTo>
                    <a:pt x="896697" y="895173"/>
                  </a:lnTo>
                  <a:lnTo>
                    <a:pt x="889510" y="872020"/>
                  </a:lnTo>
                  <a:cubicBezTo>
                    <a:pt x="887519" y="862290"/>
                    <a:pt x="886474" y="852216"/>
                    <a:pt x="886474" y="841898"/>
                  </a:cubicBezTo>
                  <a:cubicBezTo>
                    <a:pt x="886474" y="769671"/>
                    <a:pt x="937707" y="709409"/>
                    <a:pt x="1005814" y="695472"/>
                  </a:cubicBezTo>
                  <a:lnTo>
                    <a:pt x="1011986" y="694850"/>
                  </a:lnTo>
                  <a:lnTo>
                    <a:pt x="1016112" y="653922"/>
                  </a:lnTo>
                  <a:cubicBezTo>
                    <a:pt x="1043262" y="521245"/>
                    <a:pt x="1160655" y="421440"/>
                    <a:pt x="1301359" y="421440"/>
                  </a:cubicBezTo>
                  <a:lnTo>
                    <a:pt x="1342724" y="425610"/>
                  </a:lnTo>
                  <a:close/>
                </a:path>
              </a:pathLst>
            </a:cu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grpSp>
          <p:nvGrpSpPr>
            <p:cNvPr id="264" name="Google Shape;264;g98375cf53c_0_1088"/>
            <p:cNvGrpSpPr/>
            <p:nvPr/>
          </p:nvGrpSpPr>
          <p:grpSpPr>
            <a:xfrm>
              <a:off x="1278210" y="2571729"/>
              <a:ext cx="413369" cy="794618"/>
              <a:chOff x="5304862" y="-789923"/>
              <a:chExt cx="645890" cy="1241591"/>
            </a:xfrm>
          </p:grpSpPr>
          <p:grpSp>
            <p:nvGrpSpPr>
              <p:cNvPr id="265" name="Google Shape;265;g98375cf53c_0_1088"/>
              <p:cNvGrpSpPr/>
              <p:nvPr/>
            </p:nvGrpSpPr>
            <p:grpSpPr>
              <a:xfrm>
                <a:off x="5377232" y="-789923"/>
                <a:ext cx="495969" cy="1052585"/>
                <a:chOff x="5868144" y="-857099"/>
                <a:chExt cx="495969" cy="1052585"/>
              </a:xfrm>
            </p:grpSpPr>
            <p:sp>
              <p:nvSpPr>
                <p:cNvPr id="266" name="Google Shape;266;g98375cf53c_0_1088"/>
                <p:cNvSpPr/>
                <p:nvPr/>
              </p:nvSpPr>
              <p:spPr>
                <a:xfrm>
                  <a:off x="5868144" y="-853769"/>
                  <a:ext cx="495969" cy="1049255"/>
                </a:xfrm>
                <a:custGeom>
                  <a:rect b="b" l="l" r="r" t="t"/>
                  <a:pathLst>
                    <a:path extrusionOk="0" h="1049255" w="495969">
                      <a:moveTo>
                        <a:pt x="95257" y="1049255"/>
                      </a:moveTo>
                      <a:cubicBezTo>
                        <a:pt x="6676" y="723357"/>
                        <a:pt x="-121664" y="317947"/>
                        <a:pt x="250929" y="0"/>
                      </a:cubicBezTo>
                      <a:cubicBezTo>
                        <a:pt x="612920" y="328549"/>
                        <a:pt x="489882" y="781667"/>
                        <a:pt x="406601" y="1049255"/>
                      </a:cubicBezTo>
                      <a:lnTo>
                        <a:pt x="95257" y="1049255"/>
                      </a:lnTo>
                      <a:close/>
                    </a:path>
                  </a:pathLst>
                </a:custGeom>
                <a:solidFill>
                  <a:srgbClr val="D8D8D8"/>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67" name="Google Shape;267;g98375cf53c_0_1088"/>
                <p:cNvSpPr/>
                <p:nvPr/>
              </p:nvSpPr>
              <p:spPr>
                <a:xfrm>
                  <a:off x="5939427" y="102551"/>
                  <a:ext cx="364003" cy="92935"/>
                </a:xfrm>
                <a:custGeom>
                  <a:rect b="b" l="l" r="r" t="t"/>
                  <a:pathLst>
                    <a:path extrusionOk="0" h="92935" w="364003">
                      <a:moveTo>
                        <a:pt x="0" y="0"/>
                      </a:moveTo>
                      <a:lnTo>
                        <a:pt x="364003" y="0"/>
                      </a:lnTo>
                      <a:lnTo>
                        <a:pt x="336518" y="92935"/>
                      </a:lnTo>
                      <a:lnTo>
                        <a:pt x="25174" y="92935"/>
                      </a:lnTo>
                      <a:close/>
                    </a:path>
                  </a:pathLst>
                </a:custGeom>
                <a:solidFill>
                  <a:srgbClr val="A5A5A5"/>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68" name="Google Shape;268;g98375cf53c_0_1088"/>
                <p:cNvSpPr/>
                <p:nvPr/>
              </p:nvSpPr>
              <p:spPr>
                <a:xfrm>
                  <a:off x="5893989" y="-857099"/>
                  <a:ext cx="444279" cy="350537"/>
                </a:xfrm>
                <a:custGeom>
                  <a:rect b="b" l="l" r="r" t="t"/>
                  <a:pathLst>
                    <a:path extrusionOk="0" h="350537" w="444279">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grpSp>
          <p:sp>
            <p:nvSpPr>
              <p:cNvPr id="269" name="Google Shape;269;g98375cf53c_0_1088"/>
              <p:cNvSpPr/>
              <p:nvPr/>
            </p:nvSpPr>
            <p:spPr>
              <a:xfrm>
                <a:off x="5535216" y="-351600"/>
                <a:ext cx="180000" cy="180000"/>
              </a:xfrm>
              <a:prstGeom prst="ellipse">
                <a:avLst/>
              </a:prstGeom>
              <a:solidFill>
                <a:schemeClr val="lt1"/>
              </a:solidFill>
              <a:ln cap="flat" cmpd="sng" w="12700">
                <a:solidFill>
                  <a:srgbClr val="BFBFBF"/>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70" name="Google Shape;270;g98375cf53c_0_1088"/>
              <p:cNvSpPr/>
              <p:nvPr/>
            </p:nvSpPr>
            <p:spPr>
              <a:xfrm flipH="1">
                <a:off x="5614416" y="6445"/>
                <a:ext cx="21600" cy="432000"/>
              </a:xfrm>
              <a:prstGeom prst="rect">
                <a:avLst/>
              </a:prstGeom>
              <a:solidFill>
                <a:srgbClr val="BFBFBF"/>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71" name="Google Shape;271;g98375cf53c_0_1088"/>
              <p:cNvSpPr/>
              <p:nvPr/>
            </p:nvSpPr>
            <p:spPr>
              <a:xfrm>
                <a:off x="5304862" y="-1556"/>
                <a:ext cx="143653" cy="453224"/>
              </a:xfrm>
              <a:custGeom>
                <a:rect b="b" l="l" r="r" t="t"/>
                <a:pathLst>
                  <a:path extrusionOk="0" h="453224" w="143653">
                    <a:moveTo>
                      <a:pt x="98595" y="0"/>
                    </a:moveTo>
                    <a:lnTo>
                      <a:pt x="143653" y="145774"/>
                    </a:lnTo>
                    <a:cubicBezTo>
                      <a:pt x="38518" y="232356"/>
                      <a:pt x="50005" y="387847"/>
                      <a:pt x="27034" y="453224"/>
                    </a:cubicBezTo>
                    <a:cubicBezTo>
                      <a:pt x="5831" y="365759"/>
                      <a:pt x="-47179" y="100716"/>
                      <a:pt x="98595" y="0"/>
                    </a:cubicBezTo>
                    <a:close/>
                  </a:path>
                </a:pathLst>
              </a:custGeom>
              <a:solidFill>
                <a:srgbClr val="BFBFBF"/>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72" name="Google Shape;272;g98375cf53c_0_1088"/>
              <p:cNvSpPr/>
              <p:nvPr/>
            </p:nvSpPr>
            <p:spPr>
              <a:xfrm flipH="1">
                <a:off x="5807099" y="-1556"/>
                <a:ext cx="143653" cy="453224"/>
              </a:xfrm>
              <a:custGeom>
                <a:rect b="b" l="l" r="r" t="t"/>
                <a:pathLst>
                  <a:path extrusionOk="0" h="453224" w="143653">
                    <a:moveTo>
                      <a:pt x="98595" y="0"/>
                    </a:moveTo>
                    <a:lnTo>
                      <a:pt x="143653" y="145774"/>
                    </a:lnTo>
                    <a:cubicBezTo>
                      <a:pt x="38518" y="232356"/>
                      <a:pt x="50005" y="387847"/>
                      <a:pt x="27034" y="453224"/>
                    </a:cubicBezTo>
                    <a:cubicBezTo>
                      <a:pt x="5831" y="365759"/>
                      <a:pt x="-47179" y="100716"/>
                      <a:pt x="98595" y="0"/>
                    </a:cubicBezTo>
                    <a:close/>
                  </a:path>
                </a:pathLst>
              </a:custGeom>
              <a:solidFill>
                <a:srgbClr val="BFBFBF"/>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grpSp>
      </p:grpSp>
      <p:sp>
        <p:nvSpPr>
          <p:cNvPr id="273" name="Google Shape;273;g98375cf53c_0_1088"/>
          <p:cNvSpPr/>
          <p:nvPr/>
        </p:nvSpPr>
        <p:spPr>
          <a:xfrm>
            <a:off x="335360" y="452669"/>
            <a:ext cx="11521200" cy="5952900"/>
          </a:xfrm>
          <a:prstGeom prst="frame">
            <a:avLst>
              <a:gd fmla="val 1236" name="adj1"/>
            </a:avLst>
          </a:prstGeom>
          <a:solidFill>
            <a:srgbClr val="3F3F3F"/>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hapes sets layout">
  <p:cSld name="shapes sets layout">
    <p:bg>
      <p:bgPr>
        <a:blipFill>
          <a:blip r:embed="rId2">
            <a:alphaModFix/>
          </a:blip>
          <a:stretch>
            <a:fillRect/>
          </a:stretch>
        </a:blipFill>
      </p:bgPr>
    </p:bg>
    <p:spTree>
      <p:nvGrpSpPr>
        <p:cNvPr id="274" name="Shape 274"/>
        <p:cNvGrpSpPr/>
        <p:nvPr/>
      </p:nvGrpSpPr>
      <p:grpSpPr>
        <a:xfrm>
          <a:off x="0" y="0"/>
          <a:ext cx="0" cy="0"/>
          <a:chOff x="0" y="0"/>
          <a:chExt cx="0" cy="0"/>
        </a:xfrm>
      </p:grpSpPr>
      <p:sp>
        <p:nvSpPr>
          <p:cNvPr id="275" name="Google Shape;275;g98375cf53c_0_1109"/>
          <p:cNvSpPr txBox="1"/>
          <p:nvPr>
            <p:ph idx="1" type="body"/>
          </p:nvPr>
        </p:nvSpPr>
        <p:spPr>
          <a:xfrm>
            <a:off x="323528" y="123479"/>
            <a:ext cx="11573100" cy="724500"/>
          </a:xfrm>
          <a:prstGeom prst="rect">
            <a:avLst/>
          </a:prstGeom>
          <a:noFill/>
          <a:ln>
            <a:noFill/>
          </a:ln>
        </p:spPr>
        <p:txBody>
          <a:bodyPr anchorCtr="0" anchor="ctr" bIns="60925" lIns="121900" spcFirstLastPara="1" rIns="121900" wrap="square" tIns="60925">
            <a:noAutofit/>
          </a:bodyPr>
          <a:lstStyle>
            <a:lvl1pPr indent="-228600" lvl="0" marL="457200" marR="0" rtl="0" algn="ctr">
              <a:spcBef>
                <a:spcPts val="11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463550" lvl="1" marL="914400" marR="0" rtl="0" algn="l">
              <a:spcBef>
                <a:spcPts val="700"/>
              </a:spcBef>
              <a:spcAft>
                <a:spcPts val="0"/>
              </a:spcAft>
              <a:buClr>
                <a:schemeClr val="dk1"/>
              </a:buClr>
              <a:buSzPts val="3700"/>
              <a:buFont typeface="Arial"/>
              <a:buChar char="–"/>
              <a:defRPr b="0" i="0" sz="3700" u="none" cap="none" strike="noStrike">
                <a:solidFill>
                  <a:schemeClr val="dk1"/>
                </a:solidFill>
                <a:latin typeface="Arial"/>
                <a:ea typeface="Arial"/>
                <a:cs typeface="Arial"/>
                <a:sym typeface="Arial"/>
              </a:defRPr>
            </a:lvl2pPr>
            <a:lvl3pPr indent="-431800" lvl="2" marL="1371600" marR="0" rtl="0" algn="l">
              <a:spcBef>
                <a:spcPts val="60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400050" lvl="3" marL="18288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4pPr>
            <a:lvl5pPr indent="-400050" lvl="4" marL="22860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5pPr>
            <a:lvl6pPr indent="-400050" lvl="5" marL="27432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6pPr>
            <a:lvl7pPr indent="-400050" lvl="6" marL="32004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7pPr>
            <a:lvl8pPr indent="-400050" lvl="7" marL="36576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8pPr>
            <a:lvl9pPr indent="-400050" lvl="8" marL="41148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g98375cf53c_0_504"/>
          <p:cNvSpPr/>
          <p:nvPr/>
        </p:nvSpPr>
        <p:spPr>
          <a:xfrm>
            <a:off x="0" y="0"/>
            <a:ext cx="57519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g98375cf53c_0_504"/>
          <p:cNvSpPr/>
          <p:nvPr/>
        </p:nvSpPr>
        <p:spPr>
          <a:xfrm>
            <a:off x="0" y="58833"/>
            <a:ext cx="5751356" cy="5865687"/>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g98375cf53c_0_504"/>
          <p:cNvSpPr/>
          <p:nvPr/>
        </p:nvSpPr>
        <p:spPr>
          <a:xfrm>
            <a:off x="-167" y="0"/>
            <a:ext cx="5755723" cy="5860653"/>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g98375cf53c_0_504"/>
          <p:cNvSpPr txBox="1"/>
          <p:nvPr>
            <p:ph type="title"/>
          </p:nvPr>
        </p:nvSpPr>
        <p:spPr>
          <a:xfrm>
            <a:off x="415633" y="667900"/>
            <a:ext cx="4941900" cy="33453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24" name="Google Shape;24;g98375cf53c_0_504"/>
          <p:cNvSpPr txBox="1"/>
          <p:nvPr>
            <p:ph idx="1" type="body"/>
          </p:nvPr>
        </p:nvSpPr>
        <p:spPr>
          <a:xfrm>
            <a:off x="6192900" y="667900"/>
            <a:ext cx="5555100" cy="54648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25" name="Google Shape;25;g98375cf53c_0_50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 sets layout">
  <p:cSld name="icon sets layout">
    <p:spTree>
      <p:nvGrpSpPr>
        <p:cNvPr id="276" name="Shape 276"/>
        <p:cNvGrpSpPr/>
        <p:nvPr/>
      </p:nvGrpSpPr>
      <p:grpSpPr>
        <a:xfrm>
          <a:off x="0" y="0"/>
          <a:ext cx="0" cy="0"/>
          <a:chOff x="0" y="0"/>
          <a:chExt cx="0" cy="0"/>
        </a:xfrm>
      </p:grpSpPr>
      <p:sp>
        <p:nvSpPr>
          <p:cNvPr id="277" name="Google Shape;277;g98375cf53c_0_1111"/>
          <p:cNvSpPr txBox="1"/>
          <p:nvPr>
            <p:ph idx="1" type="body"/>
          </p:nvPr>
        </p:nvSpPr>
        <p:spPr>
          <a:xfrm>
            <a:off x="0" y="164637"/>
            <a:ext cx="12192000" cy="768000"/>
          </a:xfrm>
          <a:prstGeom prst="rect">
            <a:avLst/>
          </a:prstGeom>
          <a:noFill/>
          <a:ln>
            <a:noFill/>
          </a:ln>
        </p:spPr>
        <p:txBody>
          <a:bodyPr anchorCtr="0" anchor="ctr" bIns="60925" lIns="121900" spcFirstLastPara="1" rIns="121900" wrap="square" tIns="60925">
            <a:noAutofit/>
          </a:bodyPr>
          <a:lstStyle>
            <a:lvl1pPr indent="-228600" lvl="0" marL="457200" marR="0" rtl="0" algn="ctr">
              <a:spcBef>
                <a:spcPts val="100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3550" lvl="1" marL="914400" marR="0" rtl="0" algn="l">
              <a:spcBef>
                <a:spcPts val="700"/>
              </a:spcBef>
              <a:spcAft>
                <a:spcPts val="0"/>
              </a:spcAft>
              <a:buClr>
                <a:schemeClr val="dk1"/>
              </a:buClr>
              <a:buSzPts val="3700"/>
              <a:buFont typeface="Arial"/>
              <a:buChar char="–"/>
              <a:defRPr b="0" i="0" sz="3700" u="none" cap="none" strike="noStrike">
                <a:solidFill>
                  <a:schemeClr val="dk1"/>
                </a:solidFill>
                <a:latin typeface="Arial"/>
                <a:ea typeface="Arial"/>
                <a:cs typeface="Arial"/>
                <a:sym typeface="Arial"/>
              </a:defRPr>
            </a:lvl2pPr>
            <a:lvl3pPr indent="-431800" lvl="2" marL="1371600" marR="0" rtl="0" algn="l">
              <a:spcBef>
                <a:spcPts val="60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400050" lvl="3" marL="18288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4pPr>
            <a:lvl5pPr indent="-400050" lvl="4" marL="22860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5pPr>
            <a:lvl6pPr indent="-400050" lvl="5" marL="27432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6pPr>
            <a:lvl7pPr indent="-400050" lvl="6" marL="32004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7pPr>
            <a:lvl8pPr indent="-400050" lvl="7" marL="36576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8pPr>
            <a:lvl9pPr indent="-400050" lvl="8" marL="41148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9pPr>
          </a:lstStyle>
          <a:p/>
        </p:txBody>
      </p:sp>
      <p:sp>
        <p:nvSpPr>
          <p:cNvPr id="278" name="Google Shape;278;g98375cf53c_0_1111"/>
          <p:cNvSpPr/>
          <p:nvPr/>
        </p:nvSpPr>
        <p:spPr>
          <a:xfrm>
            <a:off x="472011" y="1508785"/>
            <a:ext cx="3799500" cy="4865700"/>
          </a:xfrm>
          <a:prstGeom prst="roundRect">
            <a:avLst>
              <a:gd fmla="val 3968" name="adj"/>
            </a:avLst>
          </a:prstGeom>
          <a:solidFill>
            <a:schemeClr val="accent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79" name="Google Shape;279;g98375cf53c_0_1111"/>
          <p:cNvSpPr/>
          <p:nvPr/>
        </p:nvSpPr>
        <p:spPr>
          <a:xfrm>
            <a:off x="709243" y="1796667"/>
            <a:ext cx="144900" cy="4320900"/>
          </a:xfrm>
          <a:prstGeom prst="roundRect">
            <a:avLst>
              <a:gd fmla="val 50000" name="adj"/>
            </a:avLst>
          </a:prstGeom>
          <a:solidFill>
            <a:schemeClr val="lt1">
              <a:alpha val="40780"/>
            </a:schemeClr>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80" name="Google Shape;280;g98375cf53c_0_1111"/>
          <p:cNvSpPr/>
          <p:nvPr/>
        </p:nvSpPr>
        <p:spPr>
          <a:xfrm rot="5400000">
            <a:off x="3457031" y="1650935"/>
            <a:ext cx="669600" cy="669600"/>
          </a:xfrm>
          <a:prstGeom prst="halfFrame">
            <a:avLst>
              <a:gd fmla="val 23728" name="adj1"/>
              <a:gd fmla="val 24642" name="adj2"/>
            </a:avLst>
          </a:prstGeom>
          <a:solidFill>
            <a:schemeClr val="lt1">
              <a:alpha val="22750"/>
            </a:schemeClr>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g98375cf53c_0_511"/>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98375cf53c_0_511"/>
          <p:cNvSpPr txBox="1"/>
          <p:nvPr>
            <p:ph type="title"/>
          </p:nvPr>
        </p:nvSpPr>
        <p:spPr>
          <a:xfrm>
            <a:off x="415633" y="667900"/>
            <a:ext cx="11360700" cy="8316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29" name="Google Shape;29;g98375cf53c_0_511"/>
          <p:cNvSpPr txBox="1"/>
          <p:nvPr>
            <p:ph idx="1" type="body"/>
          </p:nvPr>
        </p:nvSpPr>
        <p:spPr>
          <a:xfrm>
            <a:off x="415600" y="2007600"/>
            <a:ext cx="5333100" cy="41016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30" name="Google Shape;30;g98375cf53c_0_511"/>
          <p:cNvSpPr txBox="1"/>
          <p:nvPr>
            <p:ph idx="2" type="body"/>
          </p:nvPr>
        </p:nvSpPr>
        <p:spPr>
          <a:xfrm>
            <a:off x="6443200" y="2007600"/>
            <a:ext cx="5333100" cy="41016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31" name="Google Shape;31;g98375cf53c_0_5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g98375cf53c_0_517"/>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g98375cf53c_0_517"/>
          <p:cNvSpPr txBox="1"/>
          <p:nvPr>
            <p:ph type="title"/>
          </p:nvPr>
        </p:nvSpPr>
        <p:spPr>
          <a:xfrm>
            <a:off x="415633" y="667900"/>
            <a:ext cx="11360700" cy="8316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35" name="Google Shape;35;g98375cf53c_0_51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g98375cf53c_0_521"/>
          <p:cNvSpPr/>
          <p:nvPr/>
        </p:nvSpPr>
        <p:spPr>
          <a:xfrm>
            <a:off x="0" y="0"/>
            <a:ext cx="50193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g98375cf53c_0_521"/>
          <p:cNvSpPr txBox="1"/>
          <p:nvPr>
            <p:ph type="title"/>
          </p:nvPr>
        </p:nvSpPr>
        <p:spPr>
          <a:xfrm>
            <a:off x="415633" y="667900"/>
            <a:ext cx="4170000" cy="2438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39" name="Google Shape;39;g98375cf53c_0_521"/>
          <p:cNvSpPr txBox="1"/>
          <p:nvPr>
            <p:ph idx="1" type="body"/>
          </p:nvPr>
        </p:nvSpPr>
        <p:spPr>
          <a:xfrm>
            <a:off x="415600" y="3187533"/>
            <a:ext cx="4170000" cy="30639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Clr>
                <a:schemeClr val="accent2"/>
              </a:buClr>
              <a:buSzPts val="1700"/>
              <a:buChar char="●"/>
              <a:defRPr>
                <a:solidFill>
                  <a:schemeClr val="accent2"/>
                </a:solidFill>
              </a:defRPr>
            </a:lvl1pPr>
            <a:lvl2pPr indent="-323850" lvl="1" marL="914400">
              <a:spcBef>
                <a:spcPts val="2100"/>
              </a:spcBef>
              <a:spcAft>
                <a:spcPts val="0"/>
              </a:spcAft>
              <a:buClr>
                <a:schemeClr val="accent2"/>
              </a:buClr>
              <a:buSzPts val="1500"/>
              <a:buChar char="○"/>
              <a:defRPr>
                <a:solidFill>
                  <a:schemeClr val="accent2"/>
                </a:solidFill>
              </a:defRPr>
            </a:lvl2pPr>
            <a:lvl3pPr indent="-323850" lvl="2" marL="1371600">
              <a:spcBef>
                <a:spcPts val="2100"/>
              </a:spcBef>
              <a:spcAft>
                <a:spcPts val="0"/>
              </a:spcAft>
              <a:buClr>
                <a:schemeClr val="accent2"/>
              </a:buClr>
              <a:buSzPts val="1500"/>
              <a:buChar char="■"/>
              <a:defRPr>
                <a:solidFill>
                  <a:schemeClr val="accent2"/>
                </a:solidFill>
              </a:defRPr>
            </a:lvl3pPr>
            <a:lvl4pPr indent="-323850" lvl="3" marL="1828800">
              <a:spcBef>
                <a:spcPts val="2100"/>
              </a:spcBef>
              <a:spcAft>
                <a:spcPts val="0"/>
              </a:spcAft>
              <a:buClr>
                <a:schemeClr val="accent2"/>
              </a:buClr>
              <a:buSzPts val="1500"/>
              <a:buChar char="●"/>
              <a:defRPr>
                <a:solidFill>
                  <a:schemeClr val="accent2"/>
                </a:solidFill>
              </a:defRPr>
            </a:lvl4pPr>
            <a:lvl5pPr indent="-323850" lvl="4" marL="2286000">
              <a:spcBef>
                <a:spcPts val="2100"/>
              </a:spcBef>
              <a:spcAft>
                <a:spcPts val="0"/>
              </a:spcAft>
              <a:buClr>
                <a:schemeClr val="accent2"/>
              </a:buClr>
              <a:buSzPts val="1500"/>
              <a:buChar char="○"/>
              <a:defRPr>
                <a:solidFill>
                  <a:schemeClr val="accent2"/>
                </a:solidFill>
              </a:defRPr>
            </a:lvl5pPr>
            <a:lvl6pPr indent="-323850" lvl="5" marL="2743200">
              <a:spcBef>
                <a:spcPts val="2100"/>
              </a:spcBef>
              <a:spcAft>
                <a:spcPts val="0"/>
              </a:spcAft>
              <a:buClr>
                <a:schemeClr val="accent2"/>
              </a:buClr>
              <a:buSzPts val="1500"/>
              <a:buChar char="■"/>
              <a:defRPr>
                <a:solidFill>
                  <a:schemeClr val="accent2"/>
                </a:solidFill>
              </a:defRPr>
            </a:lvl6pPr>
            <a:lvl7pPr indent="-323850" lvl="6" marL="3200400">
              <a:spcBef>
                <a:spcPts val="2100"/>
              </a:spcBef>
              <a:spcAft>
                <a:spcPts val="0"/>
              </a:spcAft>
              <a:buClr>
                <a:schemeClr val="accent2"/>
              </a:buClr>
              <a:buSzPts val="1500"/>
              <a:buChar char="●"/>
              <a:defRPr>
                <a:solidFill>
                  <a:schemeClr val="accent2"/>
                </a:solidFill>
              </a:defRPr>
            </a:lvl7pPr>
            <a:lvl8pPr indent="-323850" lvl="7" marL="3657600">
              <a:spcBef>
                <a:spcPts val="2100"/>
              </a:spcBef>
              <a:spcAft>
                <a:spcPts val="0"/>
              </a:spcAft>
              <a:buClr>
                <a:schemeClr val="accent2"/>
              </a:buClr>
              <a:buSzPts val="1500"/>
              <a:buChar char="○"/>
              <a:defRPr>
                <a:solidFill>
                  <a:schemeClr val="accent2"/>
                </a:solidFill>
              </a:defRPr>
            </a:lvl8pPr>
            <a:lvl9pPr indent="-323850" lvl="8" marL="4114800">
              <a:spcBef>
                <a:spcPts val="2100"/>
              </a:spcBef>
              <a:spcAft>
                <a:spcPts val="2100"/>
              </a:spcAft>
              <a:buClr>
                <a:schemeClr val="accent2"/>
              </a:buClr>
              <a:buSzPts val="1500"/>
              <a:buChar char="■"/>
              <a:defRPr>
                <a:solidFill>
                  <a:schemeClr val="accent2"/>
                </a:solidFill>
              </a:defRPr>
            </a:lvl9pPr>
          </a:lstStyle>
          <a:p/>
        </p:txBody>
      </p:sp>
      <p:sp>
        <p:nvSpPr>
          <p:cNvPr id="40" name="Google Shape;40;g98375cf53c_0_52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g98375cf53c_0_526"/>
          <p:cNvSpPr txBox="1"/>
          <p:nvPr>
            <p:ph type="title"/>
          </p:nvPr>
        </p:nvSpPr>
        <p:spPr>
          <a:xfrm>
            <a:off x="415567" y="1064800"/>
            <a:ext cx="8330400" cy="4728300"/>
          </a:xfrm>
          <a:prstGeom prst="rect">
            <a:avLst/>
          </a:prstGeom>
        </p:spPr>
        <p:txBody>
          <a:bodyPr anchorCtr="0" anchor="ctr" bIns="121900" lIns="121900" spcFirstLastPara="1" rIns="121900" wrap="square" tIns="12190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3" name="Google Shape;43;g98375cf53c_0_52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g98375cf53c_0_529"/>
          <p:cNvSpPr/>
          <p:nvPr/>
        </p:nvSpPr>
        <p:spPr>
          <a:xfrm>
            <a:off x="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 name="Google Shape;46;g98375cf53c_0_529"/>
          <p:cNvSpPr txBox="1"/>
          <p:nvPr>
            <p:ph type="title"/>
          </p:nvPr>
        </p:nvSpPr>
        <p:spPr>
          <a:xfrm>
            <a:off x="415067" y="667900"/>
            <a:ext cx="4939200" cy="2732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47" name="Google Shape;47;g98375cf53c_0_529"/>
          <p:cNvSpPr txBox="1"/>
          <p:nvPr>
            <p:ph idx="1" type="subTitle"/>
          </p:nvPr>
        </p:nvSpPr>
        <p:spPr>
          <a:xfrm>
            <a:off x="406400" y="3502300"/>
            <a:ext cx="4939200" cy="12357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Clr>
                <a:schemeClr val="accent2"/>
              </a:buClr>
              <a:buSzPts val="2100"/>
              <a:buNone/>
              <a:defRPr sz="2100">
                <a:solidFill>
                  <a:schemeClr val="accent2"/>
                </a:solidFill>
              </a:defRPr>
            </a:lvl1pPr>
            <a:lvl2pPr lvl="1">
              <a:lnSpc>
                <a:spcPct val="100000"/>
              </a:lnSpc>
              <a:spcBef>
                <a:spcPts val="0"/>
              </a:spcBef>
              <a:spcAft>
                <a:spcPts val="0"/>
              </a:spcAft>
              <a:buClr>
                <a:schemeClr val="accent2"/>
              </a:buClr>
              <a:buSzPts val="2100"/>
              <a:buNone/>
              <a:defRPr sz="2100">
                <a:solidFill>
                  <a:schemeClr val="accent2"/>
                </a:solidFill>
              </a:defRPr>
            </a:lvl2pPr>
            <a:lvl3pPr lvl="2">
              <a:lnSpc>
                <a:spcPct val="100000"/>
              </a:lnSpc>
              <a:spcBef>
                <a:spcPts val="0"/>
              </a:spcBef>
              <a:spcAft>
                <a:spcPts val="0"/>
              </a:spcAft>
              <a:buClr>
                <a:schemeClr val="accent2"/>
              </a:buClr>
              <a:buSzPts val="2100"/>
              <a:buNone/>
              <a:defRPr sz="2100">
                <a:solidFill>
                  <a:schemeClr val="accent2"/>
                </a:solidFill>
              </a:defRPr>
            </a:lvl3pPr>
            <a:lvl4pPr lvl="3">
              <a:lnSpc>
                <a:spcPct val="100000"/>
              </a:lnSpc>
              <a:spcBef>
                <a:spcPts val="0"/>
              </a:spcBef>
              <a:spcAft>
                <a:spcPts val="0"/>
              </a:spcAft>
              <a:buClr>
                <a:schemeClr val="accent2"/>
              </a:buClr>
              <a:buSzPts val="2100"/>
              <a:buNone/>
              <a:defRPr sz="2100">
                <a:solidFill>
                  <a:schemeClr val="accent2"/>
                </a:solidFill>
              </a:defRPr>
            </a:lvl4pPr>
            <a:lvl5pPr lvl="4">
              <a:lnSpc>
                <a:spcPct val="100000"/>
              </a:lnSpc>
              <a:spcBef>
                <a:spcPts val="0"/>
              </a:spcBef>
              <a:spcAft>
                <a:spcPts val="0"/>
              </a:spcAft>
              <a:buClr>
                <a:schemeClr val="accent2"/>
              </a:buClr>
              <a:buSzPts val="2100"/>
              <a:buNone/>
              <a:defRPr sz="2100">
                <a:solidFill>
                  <a:schemeClr val="accent2"/>
                </a:solidFill>
              </a:defRPr>
            </a:lvl5pPr>
            <a:lvl6pPr lvl="5">
              <a:lnSpc>
                <a:spcPct val="100000"/>
              </a:lnSpc>
              <a:spcBef>
                <a:spcPts val="0"/>
              </a:spcBef>
              <a:spcAft>
                <a:spcPts val="0"/>
              </a:spcAft>
              <a:buClr>
                <a:schemeClr val="accent2"/>
              </a:buClr>
              <a:buSzPts val="2100"/>
              <a:buNone/>
              <a:defRPr sz="2100">
                <a:solidFill>
                  <a:schemeClr val="accent2"/>
                </a:solidFill>
              </a:defRPr>
            </a:lvl6pPr>
            <a:lvl7pPr lvl="6">
              <a:lnSpc>
                <a:spcPct val="100000"/>
              </a:lnSpc>
              <a:spcBef>
                <a:spcPts val="0"/>
              </a:spcBef>
              <a:spcAft>
                <a:spcPts val="0"/>
              </a:spcAft>
              <a:buClr>
                <a:schemeClr val="accent2"/>
              </a:buClr>
              <a:buSzPts val="2100"/>
              <a:buNone/>
              <a:defRPr sz="2100">
                <a:solidFill>
                  <a:schemeClr val="accent2"/>
                </a:solidFill>
              </a:defRPr>
            </a:lvl7pPr>
            <a:lvl8pPr lvl="7">
              <a:lnSpc>
                <a:spcPct val="100000"/>
              </a:lnSpc>
              <a:spcBef>
                <a:spcPts val="0"/>
              </a:spcBef>
              <a:spcAft>
                <a:spcPts val="0"/>
              </a:spcAft>
              <a:buClr>
                <a:schemeClr val="accent2"/>
              </a:buClr>
              <a:buSzPts val="2100"/>
              <a:buNone/>
              <a:defRPr sz="2100">
                <a:solidFill>
                  <a:schemeClr val="accent2"/>
                </a:solidFill>
              </a:defRPr>
            </a:lvl8pPr>
            <a:lvl9pPr lvl="8">
              <a:lnSpc>
                <a:spcPct val="100000"/>
              </a:lnSpc>
              <a:spcBef>
                <a:spcPts val="0"/>
              </a:spcBef>
              <a:spcAft>
                <a:spcPts val="0"/>
              </a:spcAft>
              <a:buClr>
                <a:schemeClr val="accent2"/>
              </a:buClr>
              <a:buSzPts val="2100"/>
              <a:buNone/>
              <a:defRPr sz="2100">
                <a:solidFill>
                  <a:schemeClr val="accent2"/>
                </a:solidFill>
              </a:defRPr>
            </a:lvl9pPr>
          </a:lstStyle>
          <a:p/>
        </p:txBody>
      </p:sp>
      <p:sp>
        <p:nvSpPr>
          <p:cNvPr id="48" name="Google Shape;48;g98375cf53c_0_529"/>
          <p:cNvSpPr txBox="1"/>
          <p:nvPr>
            <p:ph idx="2" type="body"/>
          </p:nvPr>
        </p:nvSpPr>
        <p:spPr>
          <a:xfrm>
            <a:off x="6505367" y="667900"/>
            <a:ext cx="5271900" cy="54819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49" name="Google Shape;49;g98375cf53c_0_52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g98375cf53c_0_535"/>
          <p:cNvSpPr/>
          <p:nvPr/>
        </p:nvSpPr>
        <p:spPr>
          <a:xfrm>
            <a:off x="0" y="5825333"/>
            <a:ext cx="12192000" cy="10323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 name="Google Shape;52;g98375cf53c_0_535"/>
          <p:cNvSpPr txBox="1"/>
          <p:nvPr>
            <p:ph idx="1" type="body"/>
          </p:nvPr>
        </p:nvSpPr>
        <p:spPr>
          <a:xfrm>
            <a:off x="415600" y="6028533"/>
            <a:ext cx="10639200" cy="6141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Clr>
                <a:schemeClr val="lt1"/>
              </a:buClr>
              <a:buSzPts val="1700"/>
              <a:buFont typeface="Merriweather"/>
              <a:buNone/>
              <a:defRPr>
                <a:solidFill>
                  <a:schemeClr val="lt1"/>
                </a:solidFill>
                <a:latin typeface="Merriweather"/>
                <a:ea typeface="Merriweather"/>
                <a:cs typeface="Merriweather"/>
                <a:sym typeface="Merriweather"/>
              </a:defRPr>
            </a:lvl1pPr>
          </a:lstStyle>
          <a:p/>
        </p:txBody>
      </p:sp>
      <p:sp>
        <p:nvSpPr>
          <p:cNvPr id="53" name="Google Shape;53;g98375cf53c_0_53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5.xml"/><Relationship Id="rId10" Type="http://schemas.openxmlformats.org/officeDocument/2006/relationships/slideLayout" Target="../slideLayouts/slideLayout24.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5" Type="http://schemas.openxmlformats.org/officeDocument/2006/relationships/slideLayout" Target="../slideLayouts/slideLayout29.xml"/><Relationship Id="rId14" Type="http://schemas.openxmlformats.org/officeDocument/2006/relationships/slideLayout" Target="../slideLayouts/slideLayout28.xml"/><Relationship Id="rId17" Type="http://schemas.openxmlformats.org/officeDocument/2006/relationships/theme" Target="../theme/theme3.xml"/><Relationship Id="rId16" Type="http://schemas.openxmlformats.org/officeDocument/2006/relationships/slideLayout" Target="../slideLayouts/slideLayout30.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g98375cf53c_0_49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9pPr>
          </a:lstStyle>
          <a:p/>
        </p:txBody>
      </p:sp>
      <p:sp>
        <p:nvSpPr>
          <p:cNvPr id="7" name="Google Shape;7;g98375cf53c_0_49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36550" lvl="0" marL="457200">
              <a:lnSpc>
                <a:spcPct val="115000"/>
              </a:lnSpc>
              <a:spcBef>
                <a:spcPts val="0"/>
              </a:spcBef>
              <a:spcAft>
                <a:spcPts val="0"/>
              </a:spcAft>
              <a:buClr>
                <a:schemeClr val="dk2"/>
              </a:buClr>
              <a:buSzPts val="1700"/>
              <a:buFont typeface="Roboto"/>
              <a:buChar char="●"/>
              <a:defRPr sz="1700">
                <a:solidFill>
                  <a:schemeClr val="dk2"/>
                </a:solidFill>
                <a:latin typeface="Roboto"/>
                <a:ea typeface="Roboto"/>
                <a:cs typeface="Roboto"/>
                <a:sym typeface="Roboto"/>
              </a:defRPr>
            </a:lvl1pPr>
            <a:lvl2pPr indent="-323850" lvl="1" marL="91440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2pPr>
            <a:lvl3pPr indent="-323850" lvl="2" marL="137160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3pPr>
            <a:lvl4pPr indent="-323850" lvl="3" marL="182880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4pPr>
            <a:lvl5pPr indent="-323850" lvl="4" marL="228600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5pPr>
            <a:lvl6pPr indent="-323850" lvl="5" marL="274320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6pPr>
            <a:lvl7pPr indent="-323850" lvl="6" marL="320040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7pPr>
            <a:lvl8pPr indent="-323850" lvl="7" marL="365760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8pPr>
            <a:lvl9pPr indent="-323850" lvl="8" marL="4114800">
              <a:lnSpc>
                <a:spcPct val="115000"/>
              </a:lnSpc>
              <a:spcBef>
                <a:spcPts val="2100"/>
              </a:spcBef>
              <a:spcAft>
                <a:spcPts val="2100"/>
              </a:spcAft>
              <a:buClr>
                <a:schemeClr val="dk2"/>
              </a:buClr>
              <a:buSzPts val="1500"/>
              <a:buFont typeface="Roboto"/>
              <a:buChar char="■"/>
              <a:defRPr sz="1500">
                <a:solidFill>
                  <a:schemeClr val="dk2"/>
                </a:solidFill>
                <a:latin typeface="Roboto"/>
                <a:ea typeface="Roboto"/>
                <a:cs typeface="Roboto"/>
                <a:sym typeface="Roboto"/>
              </a:defRPr>
            </a:lvl9pPr>
          </a:lstStyle>
          <a:p/>
        </p:txBody>
      </p:sp>
      <p:sp>
        <p:nvSpPr>
          <p:cNvPr id="8" name="Google Shape;8;g98375cf53c_0_49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latin typeface="Roboto"/>
                <a:ea typeface="Roboto"/>
                <a:cs typeface="Roboto"/>
                <a:sym typeface="Roboto"/>
              </a:defRPr>
            </a:lvl1pPr>
            <a:lvl2pPr lvl="1" algn="r">
              <a:buNone/>
              <a:defRPr sz="1300">
                <a:solidFill>
                  <a:schemeClr val="dk2"/>
                </a:solidFill>
                <a:latin typeface="Roboto"/>
                <a:ea typeface="Roboto"/>
                <a:cs typeface="Roboto"/>
                <a:sym typeface="Roboto"/>
              </a:defRPr>
            </a:lvl2pPr>
            <a:lvl3pPr lvl="2" algn="r">
              <a:buNone/>
              <a:defRPr sz="1300">
                <a:solidFill>
                  <a:schemeClr val="dk2"/>
                </a:solidFill>
                <a:latin typeface="Roboto"/>
                <a:ea typeface="Roboto"/>
                <a:cs typeface="Roboto"/>
                <a:sym typeface="Roboto"/>
              </a:defRPr>
            </a:lvl3pPr>
            <a:lvl4pPr lvl="3" algn="r">
              <a:buNone/>
              <a:defRPr sz="1300">
                <a:solidFill>
                  <a:schemeClr val="dk2"/>
                </a:solidFill>
                <a:latin typeface="Roboto"/>
                <a:ea typeface="Roboto"/>
                <a:cs typeface="Roboto"/>
                <a:sym typeface="Roboto"/>
              </a:defRPr>
            </a:lvl4pPr>
            <a:lvl5pPr lvl="4" algn="r">
              <a:buNone/>
              <a:defRPr sz="1300">
                <a:solidFill>
                  <a:schemeClr val="dk2"/>
                </a:solidFill>
                <a:latin typeface="Roboto"/>
                <a:ea typeface="Roboto"/>
                <a:cs typeface="Roboto"/>
                <a:sym typeface="Roboto"/>
              </a:defRPr>
            </a:lvl5pPr>
            <a:lvl6pPr lvl="5" algn="r">
              <a:buNone/>
              <a:defRPr sz="1300">
                <a:solidFill>
                  <a:schemeClr val="dk2"/>
                </a:solidFill>
                <a:latin typeface="Roboto"/>
                <a:ea typeface="Roboto"/>
                <a:cs typeface="Roboto"/>
                <a:sym typeface="Roboto"/>
              </a:defRPr>
            </a:lvl6pPr>
            <a:lvl7pPr lvl="6" algn="r">
              <a:buNone/>
              <a:defRPr sz="1300">
                <a:solidFill>
                  <a:schemeClr val="dk2"/>
                </a:solidFill>
                <a:latin typeface="Roboto"/>
                <a:ea typeface="Roboto"/>
                <a:cs typeface="Roboto"/>
                <a:sym typeface="Roboto"/>
              </a:defRPr>
            </a:lvl7pPr>
            <a:lvl8pPr lvl="7" algn="r">
              <a:buNone/>
              <a:defRPr sz="1300">
                <a:solidFill>
                  <a:schemeClr val="dk2"/>
                </a:solidFill>
                <a:latin typeface="Roboto"/>
                <a:ea typeface="Roboto"/>
                <a:cs typeface="Roboto"/>
                <a:sym typeface="Roboto"/>
              </a:defRPr>
            </a:lvl8pPr>
            <a:lvl9pPr lvl="8" algn="r">
              <a:buNone/>
              <a:defRPr sz="13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 name="Shape 66"/>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2" r:id="rId1"/>
    <p:sldLayoutId id="2147483663"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5" name="Shape 13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hyperlink" Target="http://www.free-powerpoint-templates-design.com/" TargetMode="External"/><Relationship Id="rId4" Type="http://schemas.openxmlformats.org/officeDocument/2006/relationships/hyperlink" Target="http://www.free-powerpoint-templates-design.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hyperlink" Target="https://arxiv.org/search/cs?searchtype=author&amp;query=He%2C+K" TargetMode="External"/><Relationship Id="rId4" Type="http://schemas.openxmlformats.org/officeDocument/2006/relationships/hyperlink" Target="https://arxiv.org/search/cs?searchtype=author&amp;query=Gkioxari%2C+G" TargetMode="External"/><Relationship Id="rId5" Type="http://schemas.openxmlformats.org/officeDocument/2006/relationships/hyperlink" Target="https://arxiv.org/search/cs?searchtype=author&amp;query=Doll%C3%A1r%2C+P" TargetMode="External"/><Relationship Id="rId6" Type="http://schemas.openxmlformats.org/officeDocument/2006/relationships/hyperlink" Target="https://arxiv.org/search/cs?searchtype=author&amp;query=Girshick%2C+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0" Type="http://schemas.openxmlformats.org/officeDocument/2006/relationships/hyperlink" Target="https://arxiv.org/search/stat?searchtype=author&amp;query=Bengio%2C+Y" TargetMode="External"/><Relationship Id="rId1" Type="http://schemas.openxmlformats.org/officeDocument/2006/relationships/slideLayout" Target="../slideLayouts/slideLayout17.xml"/><Relationship Id="rId2" Type="http://schemas.openxmlformats.org/officeDocument/2006/relationships/notesSlide" Target="../notesSlides/notesSlide2.xml"/><Relationship Id="rId3" Type="http://schemas.openxmlformats.org/officeDocument/2006/relationships/hyperlink" Target="https://arxiv.org/search/stat?searchtype=author&amp;query=Goodfellow%2C+I+J" TargetMode="External"/><Relationship Id="rId4" Type="http://schemas.openxmlformats.org/officeDocument/2006/relationships/hyperlink" Target="https://arxiv.org/search/stat?searchtype=author&amp;query=Pouget-Abadie%2C+J" TargetMode="External"/><Relationship Id="rId9" Type="http://schemas.openxmlformats.org/officeDocument/2006/relationships/hyperlink" Target="https://arxiv.org/search/stat?searchtype=author&amp;query=Courville%2C+A" TargetMode="External"/><Relationship Id="rId5" Type="http://schemas.openxmlformats.org/officeDocument/2006/relationships/hyperlink" Target="https://arxiv.org/search/stat?searchtype=author&amp;query=Mirza%2C+M" TargetMode="External"/><Relationship Id="rId6" Type="http://schemas.openxmlformats.org/officeDocument/2006/relationships/hyperlink" Target="https://arxiv.org/search/stat?searchtype=author&amp;query=Xu%2C+B" TargetMode="External"/><Relationship Id="rId7" Type="http://schemas.openxmlformats.org/officeDocument/2006/relationships/hyperlink" Target="https://arxiv.org/search/stat?searchtype=author&amp;query=Warde-Farley%2C+D" TargetMode="External"/><Relationship Id="rId8" Type="http://schemas.openxmlformats.org/officeDocument/2006/relationships/hyperlink" Target="https://arxiv.org/search/stat?searchtype=author&amp;query=Ozair%2C+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hyperlink" Target="https://arxiv.org/search/cs?searchtype=author&amp;query=Zhang%2C+H" TargetMode="External"/><Relationship Id="rId4" Type="http://schemas.openxmlformats.org/officeDocument/2006/relationships/hyperlink" Target="https://arxiv.org/search/cs?searchtype=author&amp;query=Xu%2C+T" TargetMode="External"/><Relationship Id="rId9" Type="http://schemas.openxmlformats.org/officeDocument/2006/relationships/hyperlink" Target="https://arxiv.org/search/cs?searchtype=author&amp;query=Metaxas%2C+D" TargetMode="External"/><Relationship Id="rId5" Type="http://schemas.openxmlformats.org/officeDocument/2006/relationships/hyperlink" Target="https://arxiv.org/search/cs?searchtype=author&amp;query=Li%2C+H" TargetMode="External"/><Relationship Id="rId6" Type="http://schemas.openxmlformats.org/officeDocument/2006/relationships/hyperlink" Target="https://arxiv.org/search/cs?searchtype=author&amp;query=Zhang%2C+S" TargetMode="External"/><Relationship Id="rId7" Type="http://schemas.openxmlformats.org/officeDocument/2006/relationships/hyperlink" Target="https://arxiv.org/search/cs?searchtype=author&amp;query=Wang%2C+X" TargetMode="External"/><Relationship Id="rId8" Type="http://schemas.openxmlformats.org/officeDocument/2006/relationships/hyperlink" Target="https://arxiv.org/search/cs?searchtype=author&amp;query=Huang%2C+X"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hyperlink" Target="https://arxiv.org/search/cs?searchtype=author&amp;query=Redmon%2C+J" TargetMode="External"/><Relationship Id="rId4" Type="http://schemas.openxmlformats.org/officeDocument/2006/relationships/hyperlink" Target="https://arxiv.org/search/cs?searchtype=author&amp;query=Divvala%2C+S" TargetMode="External"/><Relationship Id="rId5" Type="http://schemas.openxmlformats.org/officeDocument/2006/relationships/hyperlink" Target="https://arxiv.org/search/cs?searchtype=author&amp;query=Girshick%2C+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hyperlink" Target="https://arxiv.org/search/cs?searchtype=author&amp;query=Chang%2C+M" TargetMode="External"/><Relationship Id="rId4" Type="http://schemas.openxmlformats.org/officeDocument/2006/relationships/hyperlink" Target="https://arxiv.org/search/cs?searchtype=author&amp;query=Lee%2C+K" TargetMode="External"/><Relationship Id="rId5" Type="http://schemas.openxmlformats.org/officeDocument/2006/relationships/hyperlink" Target="https://arxiv.org/search/cs?searchtype=author&amp;query=Toutanova%2C+K"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98375cf53c_0_643"/>
          <p:cNvSpPr txBox="1"/>
          <p:nvPr>
            <p:ph idx="1" type="body"/>
          </p:nvPr>
        </p:nvSpPr>
        <p:spPr>
          <a:xfrm>
            <a:off x="431375" y="3717027"/>
            <a:ext cx="5088300" cy="1050600"/>
          </a:xfrm>
          <a:prstGeom prst="rect">
            <a:avLst/>
          </a:prstGeom>
          <a:noFill/>
          <a:ln>
            <a:noFill/>
          </a:ln>
        </p:spPr>
        <p:txBody>
          <a:bodyPr anchorCtr="0" anchor="ctr" bIns="60925" lIns="121900" spcFirstLastPara="1" rIns="121900" wrap="square" tIns="60925">
            <a:noAutofit/>
          </a:bodyPr>
          <a:lstStyle/>
          <a:p>
            <a:pPr indent="0" lvl="0" marL="0" rtl="0" algn="l">
              <a:lnSpc>
                <a:spcPct val="100000"/>
              </a:lnSpc>
              <a:spcBef>
                <a:spcPts val="0"/>
              </a:spcBef>
              <a:spcAft>
                <a:spcPts val="0"/>
              </a:spcAft>
              <a:buClr>
                <a:srgbClr val="3F3F3F"/>
              </a:buClr>
              <a:buSzPts val="4800"/>
              <a:buNone/>
            </a:pPr>
            <a:r>
              <a:rPr lang="en-US"/>
              <a:t>気になった論文</a:t>
            </a:r>
            <a:endParaRPr/>
          </a:p>
        </p:txBody>
      </p:sp>
      <p:sp>
        <p:nvSpPr>
          <p:cNvPr id="286" name="Google Shape;286;g98375cf53c_0_643"/>
          <p:cNvSpPr txBox="1"/>
          <p:nvPr>
            <p:ph idx="2" type="body"/>
          </p:nvPr>
        </p:nvSpPr>
        <p:spPr>
          <a:xfrm>
            <a:off x="431173" y="5157192"/>
            <a:ext cx="5088300" cy="672000"/>
          </a:xfrm>
          <a:prstGeom prst="rect">
            <a:avLst/>
          </a:prstGeom>
          <a:noFill/>
          <a:ln>
            <a:noFill/>
          </a:ln>
        </p:spPr>
        <p:txBody>
          <a:bodyPr anchorCtr="0" anchor="ctr" bIns="60925" lIns="121900" spcFirstLastPara="1" rIns="121900" wrap="square" tIns="60925">
            <a:noAutofit/>
          </a:bodyPr>
          <a:lstStyle/>
          <a:p>
            <a:pPr indent="0" lvl="0" marL="0" rtl="0" algn="l">
              <a:spcBef>
                <a:spcPts val="0"/>
              </a:spcBef>
              <a:spcAft>
                <a:spcPts val="0"/>
              </a:spcAft>
              <a:buClr>
                <a:srgbClr val="3F3F3F"/>
              </a:buClr>
              <a:buSzPts val="1900"/>
              <a:buNone/>
            </a:pPr>
            <a:r>
              <a:rPr b="1" lang="en-US"/>
              <a:t>岩原　純一郎</a:t>
            </a:r>
            <a:endParaRPr/>
          </a:p>
        </p:txBody>
      </p:sp>
      <p:sp>
        <p:nvSpPr>
          <p:cNvPr id="287" name="Google Shape;287;g98375cf53c_0_643"/>
          <p:cNvSpPr txBox="1"/>
          <p:nvPr/>
        </p:nvSpPr>
        <p:spPr>
          <a:xfrm>
            <a:off x="10070538" y="235248"/>
            <a:ext cx="1920300" cy="451500"/>
          </a:xfrm>
          <a:prstGeom prst="rect">
            <a:avLst/>
          </a:prstGeom>
          <a:noFill/>
          <a:ln>
            <a:noFill/>
          </a:ln>
        </p:spPr>
        <p:txBody>
          <a:bodyPr anchorCtr="0" anchor="t" bIns="60925" lIns="121900" spcFirstLastPara="1" rIns="121900" wrap="square" tIns="60925">
            <a:noAutofit/>
          </a:bodyPr>
          <a:lstStyle/>
          <a:p>
            <a:pPr indent="0" lvl="0" marL="0" marR="0" rtl="0" algn="ctr">
              <a:spcBef>
                <a:spcPts val="0"/>
              </a:spcBef>
              <a:spcAft>
                <a:spcPts val="0"/>
              </a:spcAft>
              <a:buNone/>
            </a:pPr>
            <a:r>
              <a:rPr b="0" i="0" lang="en-US" sz="2100" u="none" cap="none" strike="noStrike">
                <a:solidFill>
                  <a:srgbClr val="3F3F3F"/>
                </a:solidFill>
                <a:latin typeface="Arial"/>
                <a:ea typeface="Arial"/>
                <a:cs typeface="Arial"/>
                <a:sym typeface="Arial"/>
              </a:rPr>
              <a:t>LogoType</a:t>
            </a:r>
            <a:endParaRPr b="0" i="0" sz="2100" u="none" cap="none" strike="noStrike">
              <a:solidFill>
                <a:srgbClr val="3F3F3F"/>
              </a:solidFill>
              <a:latin typeface="Arial"/>
              <a:ea typeface="Arial"/>
              <a:cs typeface="Arial"/>
              <a:sym typeface="Arial"/>
            </a:endParaRPr>
          </a:p>
        </p:txBody>
      </p:sp>
      <p:sp>
        <p:nvSpPr>
          <p:cNvPr id="288" name="Google Shape;288;g98375cf53c_0_643">
            <a:hlinkClick r:id="rId3"/>
          </p:cNvPr>
          <p:cNvSpPr txBox="1"/>
          <p:nvPr/>
        </p:nvSpPr>
        <p:spPr>
          <a:xfrm>
            <a:off x="-24341" y="6433553"/>
            <a:ext cx="12240900" cy="287100"/>
          </a:xfrm>
          <a:prstGeom prst="rect">
            <a:avLst/>
          </a:prstGeom>
          <a:noFill/>
          <a:ln>
            <a:noFill/>
          </a:ln>
        </p:spPr>
        <p:txBody>
          <a:bodyPr anchorCtr="0" anchor="t" bIns="60925" lIns="121900" spcFirstLastPara="1" rIns="121900" wrap="square" tIns="60925">
            <a:noAutofit/>
          </a:bodyPr>
          <a:lstStyle/>
          <a:p>
            <a:pPr indent="0" lvl="0" marL="0" marR="0" rtl="0" algn="ctr">
              <a:spcBef>
                <a:spcPts val="0"/>
              </a:spcBef>
              <a:spcAft>
                <a:spcPts val="0"/>
              </a:spcAft>
              <a:buNone/>
            </a:pPr>
            <a:r>
              <a:rPr b="1" i="0" lang="en-US" sz="1100" u="sng" cap="none" strike="noStrike">
                <a:solidFill>
                  <a:schemeClr val="lt1"/>
                </a:solidFill>
                <a:latin typeface="Arial"/>
                <a:ea typeface="Arial"/>
                <a:cs typeface="Arial"/>
                <a:sym typeface="Arial"/>
                <a:hlinkClick r:id="rId4">
                  <a:extLst>
                    <a:ext uri="{A12FA001-AC4F-418D-AE19-62706E023703}">
                      <ahyp:hlinkClr val="tx"/>
                    </a:ext>
                  </a:extLst>
                </a:hlinkClick>
              </a:rPr>
              <a:t>http://www.free-powerpoint-templates-design.com</a:t>
            </a:r>
            <a:endParaRPr b="1" i="0" sz="11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g99f7131768_0_87"/>
          <p:cNvSpPr txBox="1"/>
          <p:nvPr>
            <p:ph idx="1" type="body"/>
          </p:nvPr>
        </p:nvSpPr>
        <p:spPr>
          <a:xfrm>
            <a:off x="0" y="164637"/>
            <a:ext cx="12192000" cy="768000"/>
          </a:xfrm>
          <a:prstGeom prst="rect">
            <a:avLst/>
          </a:prstGeom>
          <a:noFill/>
          <a:ln>
            <a:noFill/>
          </a:ln>
        </p:spPr>
        <p:txBody>
          <a:bodyPr anchorCtr="0" anchor="ctr" bIns="60925" lIns="121900" spcFirstLastPara="1" rIns="121900" wrap="square" tIns="60925">
            <a:noAutofit/>
          </a:bodyPr>
          <a:lstStyle/>
          <a:p>
            <a:pPr indent="0" lvl="0" marL="0" rtl="0" algn="ctr">
              <a:spcBef>
                <a:spcPts val="0"/>
              </a:spcBef>
              <a:spcAft>
                <a:spcPts val="0"/>
              </a:spcAft>
              <a:buClr>
                <a:srgbClr val="3F3F3F"/>
              </a:buClr>
              <a:buSzPts val="4800"/>
              <a:buNone/>
            </a:pPr>
            <a:r>
              <a:rPr b="1" lang="en-US" sz="3300">
                <a:solidFill>
                  <a:srgbClr val="333333"/>
                </a:solidFill>
                <a:latin typeface="Meiryo"/>
                <a:ea typeface="Meiryo"/>
                <a:cs typeface="Meiryo"/>
                <a:sym typeface="Meiryo"/>
              </a:rPr>
              <a:t>Mask-RCNN</a:t>
            </a:r>
            <a:endParaRPr b="1" sz="3300"/>
          </a:p>
        </p:txBody>
      </p:sp>
      <p:sp>
        <p:nvSpPr>
          <p:cNvPr id="534" name="Google Shape;534;g99f7131768_0_87"/>
          <p:cNvSpPr txBox="1"/>
          <p:nvPr>
            <p:ph idx="2" type="body"/>
          </p:nvPr>
        </p:nvSpPr>
        <p:spPr>
          <a:xfrm>
            <a:off x="0" y="932848"/>
            <a:ext cx="12192000" cy="384000"/>
          </a:xfrm>
          <a:prstGeom prst="rect">
            <a:avLst/>
          </a:prstGeom>
          <a:noFill/>
          <a:ln>
            <a:noFill/>
          </a:ln>
        </p:spPr>
        <p:txBody>
          <a:bodyPr anchorCtr="0" anchor="ctr" bIns="60925" lIns="121900" spcFirstLastPara="1" rIns="121900" wrap="square" tIns="60925">
            <a:noAutofit/>
          </a:bodyPr>
          <a:lstStyle/>
          <a:p>
            <a:pPr indent="0" lvl="0" marL="0" rtl="0" algn="ctr">
              <a:spcBef>
                <a:spcPts val="0"/>
              </a:spcBef>
              <a:spcAft>
                <a:spcPts val="0"/>
              </a:spcAft>
              <a:buClr>
                <a:schemeClr val="dk1"/>
              </a:buClr>
              <a:buSzPts val="1400"/>
              <a:buNone/>
            </a:pPr>
            <a:r>
              <a:rPr lang="en-US" sz="1600">
                <a:solidFill>
                  <a:srgbClr val="000000"/>
                </a:solidFill>
              </a:rPr>
              <a:t>2017　</a:t>
            </a:r>
            <a:r>
              <a:rPr lang="en-US" sz="1600">
                <a:solidFill>
                  <a:srgbClr val="000000"/>
                </a:solidFill>
                <a:uFill>
                  <a:noFill/>
                </a:uFill>
                <a:hlinkClick r:id="rId3">
                  <a:extLst>
                    <a:ext uri="{A12FA001-AC4F-418D-AE19-62706E023703}">
                      <ahyp:hlinkClr val="tx"/>
                    </a:ext>
                  </a:extLst>
                </a:hlinkClick>
              </a:rPr>
              <a:t>Kaiming He</a:t>
            </a:r>
            <a:r>
              <a:rPr lang="en-US" sz="1600">
                <a:solidFill>
                  <a:srgbClr val="000000"/>
                </a:solidFill>
              </a:rPr>
              <a:t>, </a:t>
            </a:r>
            <a:r>
              <a:rPr lang="en-US" sz="1600">
                <a:solidFill>
                  <a:srgbClr val="000000"/>
                </a:solidFill>
                <a:uFill>
                  <a:noFill/>
                </a:uFill>
                <a:hlinkClick r:id="rId4">
                  <a:extLst>
                    <a:ext uri="{A12FA001-AC4F-418D-AE19-62706E023703}">
                      <ahyp:hlinkClr val="tx"/>
                    </a:ext>
                  </a:extLst>
                </a:hlinkClick>
              </a:rPr>
              <a:t>Georgia Gkioxari</a:t>
            </a:r>
            <a:r>
              <a:rPr lang="en-US" sz="1600">
                <a:solidFill>
                  <a:srgbClr val="000000"/>
                </a:solidFill>
              </a:rPr>
              <a:t>, </a:t>
            </a:r>
            <a:r>
              <a:rPr lang="en-US" sz="1600">
                <a:solidFill>
                  <a:srgbClr val="000000"/>
                </a:solidFill>
                <a:uFill>
                  <a:noFill/>
                </a:uFill>
                <a:hlinkClick r:id="rId5">
                  <a:extLst>
                    <a:ext uri="{A12FA001-AC4F-418D-AE19-62706E023703}">
                      <ahyp:hlinkClr val="tx"/>
                    </a:ext>
                  </a:extLst>
                </a:hlinkClick>
              </a:rPr>
              <a:t>Piotr Dollár</a:t>
            </a:r>
            <a:r>
              <a:rPr lang="en-US" sz="1600">
                <a:solidFill>
                  <a:srgbClr val="000000"/>
                </a:solidFill>
              </a:rPr>
              <a:t>, </a:t>
            </a:r>
            <a:r>
              <a:rPr lang="en-US" sz="1600">
                <a:solidFill>
                  <a:srgbClr val="000000"/>
                </a:solidFill>
                <a:uFill>
                  <a:noFill/>
                </a:uFill>
                <a:hlinkClick r:id="rId6">
                  <a:extLst>
                    <a:ext uri="{A12FA001-AC4F-418D-AE19-62706E023703}">
                      <ahyp:hlinkClr val="tx"/>
                    </a:ext>
                  </a:extLst>
                </a:hlinkClick>
              </a:rPr>
              <a:t>Ross Girshick</a:t>
            </a:r>
            <a:endParaRPr sz="1600">
              <a:solidFill>
                <a:srgbClr val="000000"/>
              </a:solidFill>
            </a:endParaRPr>
          </a:p>
          <a:p>
            <a:pPr indent="0" lvl="0" marL="0" rtl="0" algn="ctr">
              <a:spcBef>
                <a:spcPts val="0"/>
              </a:spcBef>
              <a:spcAft>
                <a:spcPts val="0"/>
              </a:spcAft>
              <a:buClr>
                <a:schemeClr val="dk1"/>
              </a:buClr>
              <a:buSzPts val="1400"/>
              <a:buNone/>
            </a:pPr>
            <a:r>
              <a:rPr lang="en-US" sz="1200">
                <a:solidFill>
                  <a:srgbClr val="000000"/>
                </a:solidFill>
              </a:rPr>
              <a:t>https://arxiv.org/pdf/1703.06870.pdf</a:t>
            </a:r>
            <a:endParaRPr sz="1200">
              <a:solidFill>
                <a:srgbClr val="000000"/>
              </a:solidFill>
            </a:endParaRPr>
          </a:p>
        </p:txBody>
      </p:sp>
      <p:grpSp>
        <p:nvGrpSpPr>
          <p:cNvPr id="535" name="Google Shape;535;g99f7131768_0_87"/>
          <p:cNvGrpSpPr/>
          <p:nvPr/>
        </p:nvGrpSpPr>
        <p:grpSpPr>
          <a:xfrm>
            <a:off x="4879986" y="2368675"/>
            <a:ext cx="932761" cy="806409"/>
            <a:chOff x="3496214" y="1275606"/>
            <a:chExt cx="1060800" cy="914400"/>
          </a:xfrm>
        </p:grpSpPr>
        <p:sp>
          <p:nvSpPr>
            <p:cNvPr id="536" name="Google Shape;536;g99f7131768_0_87"/>
            <p:cNvSpPr/>
            <p:nvPr/>
          </p:nvSpPr>
          <p:spPr>
            <a:xfrm>
              <a:off x="3496214" y="1275606"/>
              <a:ext cx="1060800" cy="914400"/>
            </a:xfrm>
            <a:prstGeom prst="hexagon">
              <a:avLst>
                <a:gd fmla="val 25000" name="adj"/>
                <a:gd fmla="val 115470" name="vf"/>
              </a:avLst>
            </a:prstGeom>
            <a:solidFill>
              <a:schemeClr val="accent1"/>
            </a:solidFill>
            <a:ln cap="flat" cmpd="sng" w="25400">
              <a:solidFill>
                <a:srgbClr val="3F3F3F"/>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37" name="Google Shape;537;g99f7131768_0_87"/>
            <p:cNvSpPr/>
            <p:nvPr/>
          </p:nvSpPr>
          <p:spPr>
            <a:xfrm>
              <a:off x="3594518" y="1360351"/>
              <a:ext cx="864000" cy="744900"/>
            </a:xfrm>
            <a:prstGeom prst="hexagon">
              <a:avLst>
                <a:gd fmla="val 25000" name="adj"/>
                <a:gd fmla="val 115470" name="vf"/>
              </a:avLst>
            </a:prstGeom>
            <a:solidFill>
              <a:srgbClr val="3F3F3F"/>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grpSp>
      <p:grpSp>
        <p:nvGrpSpPr>
          <p:cNvPr id="538" name="Google Shape;538;g99f7131768_0_87"/>
          <p:cNvGrpSpPr/>
          <p:nvPr/>
        </p:nvGrpSpPr>
        <p:grpSpPr>
          <a:xfrm>
            <a:off x="4882625" y="3733696"/>
            <a:ext cx="924063" cy="806409"/>
            <a:chOff x="3496214" y="1275606"/>
            <a:chExt cx="1060800" cy="914400"/>
          </a:xfrm>
        </p:grpSpPr>
        <p:sp>
          <p:nvSpPr>
            <p:cNvPr id="539" name="Google Shape;539;g99f7131768_0_87"/>
            <p:cNvSpPr/>
            <p:nvPr/>
          </p:nvSpPr>
          <p:spPr>
            <a:xfrm>
              <a:off x="3496214" y="1275606"/>
              <a:ext cx="1060800" cy="914400"/>
            </a:xfrm>
            <a:prstGeom prst="hexagon">
              <a:avLst>
                <a:gd fmla="val 25000" name="adj"/>
                <a:gd fmla="val 115470" name="vf"/>
              </a:avLst>
            </a:prstGeom>
            <a:solidFill>
              <a:schemeClr val="accent1"/>
            </a:solidFill>
            <a:ln cap="flat" cmpd="sng" w="25400">
              <a:solidFill>
                <a:srgbClr val="3F3F3F"/>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40" name="Google Shape;540;g99f7131768_0_87"/>
            <p:cNvSpPr/>
            <p:nvPr/>
          </p:nvSpPr>
          <p:spPr>
            <a:xfrm>
              <a:off x="3594518" y="1360351"/>
              <a:ext cx="864000" cy="744900"/>
            </a:xfrm>
            <a:prstGeom prst="hexagon">
              <a:avLst>
                <a:gd fmla="val 25000" name="adj"/>
                <a:gd fmla="val 115470" name="vf"/>
              </a:avLst>
            </a:prstGeom>
            <a:solidFill>
              <a:srgbClr val="3F3F3F"/>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grpSp>
      <p:cxnSp>
        <p:nvCxnSpPr>
          <p:cNvPr id="541" name="Google Shape;541;g99f7131768_0_87"/>
          <p:cNvCxnSpPr/>
          <p:nvPr/>
        </p:nvCxnSpPr>
        <p:spPr>
          <a:xfrm>
            <a:off x="7271764" y="2735321"/>
            <a:ext cx="4539900" cy="10500"/>
          </a:xfrm>
          <a:prstGeom prst="straightConnector1">
            <a:avLst/>
          </a:prstGeom>
          <a:noFill/>
          <a:ln cap="flat" cmpd="sng" w="25400">
            <a:solidFill>
              <a:srgbClr val="3F3F3F"/>
            </a:solidFill>
            <a:prstDash val="solid"/>
            <a:round/>
            <a:headEnd len="sm" w="sm" type="none"/>
            <a:tailEnd len="lg" w="lg" type="oval"/>
          </a:ln>
        </p:spPr>
      </p:cxnSp>
      <p:cxnSp>
        <p:nvCxnSpPr>
          <p:cNvPr id="542" name="Google Shape;542;g99f7131768_0_87"/>
          <p:cNvCxnSpPr>
            <a:stCxn id="543" idx="0"/>
          </p:cNvCxnSpPr>
          <p:nvPr/>
        </p:nvCxnSpPr>
        <p:spPr>
          <a:xfrm>
            <a:off x="7185177" y="4136900"/>
            <a:ext cx="4587000" cy="7200"/>
          </a:xfrm>
          <a:prstGeom prst="straightConnector1">
            <a:avLst/>
          </a:prstGeom>
          <a:noFill/>
          <a:ln cap="flat" cmpd="sng" w="25400">
            <a:solidFill>
              <a:srgbClr val="3F3F3F"/>
            </a:solidFill>
            <a:prstDash val="solid"/>
            <a:round/>
            <a:headEnd len="sm" w="sm" type="none"/>
            <a:tailEnd len="lg" w="lg" type="oval"/>
          </a:ln>
        </p:spPr>
      </p:cxnSp>
      <p:cxnSp>
        <p:nvCxnSpPr>
          <p:cNvPr id="544" name="Google Shape;544;g99f7131768_0_87"/>
          <p:cNvCxnSpPr/>
          <p:nvPr/>
        </p:nvCxnSpPr>
        <p:spPr>
          <a:xfrm flipH="1">
            <a:off x="246786" y="2816286"/>
            <a:ext cx="4633200" cy="7500"/>
          </a:xfrm>
          <a:prstGeom prst="straightConnector1">
            <a:avLst/>
          </a:prstGeom>
          <a:noFill/>
          <a:ln cap="flat" cmpd="sng" w="25400">
            <a:solidFill>
              <a:srgbClr val="3F3F3F"/>
            </a:solidFill>
            <a:prstDash val="solid"/>
            <a:round/>
            <a:headEnd len="sm" w="sm" type="none"/>
            <a:tailEnd len="lg" w="lg" type="oval"/>
          </a:ln>
        </p:spPr>
      </p:cxnSp>
      <p:cxnSp>
        <p:nvCxnSpPr>
          <p:cNvPr id="545" name="Google Shape;545;g99f7131768_0_87"/>
          <p:cNvCxnSpPr/>
          <p:nvPr/>
        </p:nvCxnSpPr>
        <p:spPr>
          <a:xfrm flipH="1">
            <a:off x="274986" y="5655911"/>
            <a:ext cx="4605000" cy="10200"/>
          </a:xfrm>
          <a:prstGeom prst="straightConnector1">
            <a:avLst/>
          </a:prstGeom>
          <a:noFill/>
          <a:ln cap="flat" cmpd="sng" w="25400">
            <a:solidFill>
              <a:srgbClr val="3F3F3F"/>
            </a:solidFill>
            <a:prstDash val="solid"/>
            <a:round/>
            <a:headEnd len="sm" w="sm" type="none"/>
            <a:tailEnd len="lg" w="lg" type="oval"/>
          </a:ln>
        </p:spPr>
      </p:cxnSp>
      <p:grpSp>
        <p:nvGrpSpPr>
          <p:cNvPr id="546" name="Google Shape;546;g99f7131768_0_87"/>
          <p:cNvGrpSpPr/>
          <p:nvPr/>
        </p:nvGrpSpPr>
        <p:grpSpPr>
          <a:xfrm>
            <a:off x="274775" y="1594326"/>
            <a:ext cx="4391180" cy="1086728"/>
            <a:chOff x="349099" y="3410820"/>
            <a:chExt cx="2514418" cy="815067"/>
          </a:xfrm>
        </p:grpSpPr>
        <p:sp>
          <p:nvSpPr>
            <p:cNvPr id="547" name="Google Shape;547;g99f7131768_0_87"/>
            <p:cNvSpPr txBox="1"/>
            <p:nvPr/>
          </p:nvSpPr>
          <p:spPr>
            <a:xfrm>
              <a:off x="357917" y="3621087"/>
              <a:ext cx="2505600" cy="6048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b="1" lang="en-US">
                  <a:solidFill>
                    <a:schemeClr val="dk1"/>
                  </a:solidFill>
                </a:rPr>
                <a:t>・一般物体検出(Generic Object Detection)とInstance Segmentation</a:t>
              </a:r>
              <a:endParaRPr b="1">
                <a:solidFill>
                  <a:schemeClr val="dk1"/>
                </a:solidFill>
              </a:endParaRPr>
            </a:p>
            <a:p>
              <a:pPr indent="0" lvl="0" marL="0" marR="0" rtl="0" algn="l">
                <a:spcBef>
                  <a:spcPts val="0"/>
                </a:spcBef>
                <a:spcAft>
                  <a:spcPts val="0"/>
                </a:spcAft>
                <a:buNone/>
              </a:pPr>
              <a:r>
                <a:t/>
              </a:r>
              <a:endParaRPr b="1">
                <a:solidFill>
                  <a:schemeClr val="dk1"/>
                </a:solidFill>
              </a:endParaRPr>
            </a:p>
            <a:p>
              <a:pPr indent="0" lvl="0" marL="0" marR="0" rtl="0" algn="l">
                <a:spcBef>
                  <a:spcPts val="0"/>
                </a:spcBef>
                <a:spcAft>
                  <a:spcPts val="0"/>
                </a:spcAft>
                <a:buNone/>
              </a:pPr>
              <a:r>
                <a:rPr b="1" lang="en-US">
                  <a:solidFill>
                    <a:schemeClr val="dk1"/>
                  </a:solidFill>
                </a:rPr>
                <a:t>・Faster R-CNNの改良型</a:t>
              </a:r>
              <a:endParaRPr b="1">
                <a:solidFill>
                  <a:schemeClr val="dk1"/>
                </a:solidFill>
              </a:endParaRPr>
            </a:p>
          </p:txBody>
        </p:sp>
        <p:sp>
          <p:nvSpPr>
            <p:cNvPr id="548" name="Google Shape;548;g99f7131768_0_87"/>
            <p:cNvSpPr txBox="1"/>
            <p:nvPr/>
          </p:nvSpPr>
          <p:spPr>
            <a:xfrm>
              <a:off x="349099" y="3410820"/>
              <a:ext cx="2505600" cy="276900"/>
            </a:xfrm>
            <a:prstGeom prst="rect">
              <a:avLst/>
            </a:prstGeom>
            <a:noFill/>
            <a:ln>
              <a:noFill/>
            </a:ln>
          </p:spPr>
          <p:txBody>
            <a:bodyPr anchorCtr="0" anchor="t" bIns="60925" lIns="121900" spcFirstLastPara="1" rIns="121900" wrap="square" tIns="60925">
              <a:noAutofit/>
            </a:bodyPr>
            <a:lstStyle/>
            <a:p>
              <a:pPr indent="0" lvl="0" marL="0" marR="0" rtl="0" algn="r">
                <a:spcBef>
                  <a:spcPts val="0"/>
                </a:spcBef>
                <a:spcAft>
                  <a:spcPts val="0"/>
                </a:spcAft>
                <a:buNone/>
              </a:pPr>
              <a:r>
                <a:rPr b="1" lang="en-US" sz="1600">
                  <a:solidFill>
                    <a:srgbClr val="3F3F3F"/>
                  </a:solidFill>
                </a:rPr>
                <a:t>どんなもの？</a:t>
              </a:r>
              <a:endParaRPr b="1" sz="1600">
                <a:solidFill>
                  <a:srgbClr val="3F3F3F"/>
                </a:solidFill>
                <a:latin typeface="Arial"/>
                <a:ea typeface="Arial"/>
                <a:cs typeface="Arial"/>
                <a:sym typeface="Arial"/>
              </a:endParaRPr>
            </a:p>
          </p:txBody>
        </p:sp>
      </p:grpSp>
      <p:grpSp>
        <p:nvGrpSpPr>
          <p:cNvPr id="549" name="Google Shape;549;g99f7131768_0_87"/>
          <p:cNvGrpSpPr/>
          <p:nvPr/>
        </p:nvGrpSpPr>
        <p:grpSpPr>
          <a:xfrm>
            <a:off x="297150" y="2958667"/>
            <a:ext cx="4562093" cy="1130255"/>
            <a:chOff x="12649" y="4079712"/>
            <a:chExt cx="2317901" cy="847712"/>
          </a:xfrm>
        </p:grpSpPr>
        <p:sp>
          <p:nvSpPr>
            <p:cNvPr id="550" name="Google Shape;550;g99f7131768_0_87"/>
            <p:cNvSpPr txBox="1"/>
            <p:nvPr/>
          </p:nvSpPr>
          <p:spPr>
            <a:xfrm>
              <a:off x="12649" y="4430625"/>
              <a:ext cx="2306700" cy="496800"/>
            </a:xfrm>
            <a:prstGeom prst="rect">
              <a:avLst/>
            </a:prstGeom>
            <a:noFill/>
            <a:ln>
              <a:noFill/>
            </a:ln>
          </p:spPr>
          <p:txBody>
            <a:bodyPr anchorCtr="0" anchor="t" bIns="60925" lIns="121900" spcFirstLastPara="1" rIns="121900" wrap="square" tIns="60925">
              <a:noAutofit/>
            </a:bodyPr>
            <a:lstStyle/>
            <a:p>
              <a:pPr indent="0" lvl="0" marL="0" marR="0" rtl="0" algn="r">
                <a:spcBef>
                  <a:spcPts val="0"/>
                </a:spcBef>
                <a:spcAft>
                  <a:spcPts val="0"/>
                </a:spcAft>
                <a:buNone/>
              </a:pPr>
              <a:r>
                <a:rPr b="1" lang="en-US"/>
                <a:t>・FCIS+++やFCIS、MNSなどと検証し全ての項目で上回っている</a:t>
              </a:r>
              <a:endParaRPr b="1"/>
            </a:p>
          </p:txBody>
        </p:sp>
        <p:sp>
          <p:nvSpPr>
            <p:cNvPr id="551" name="Google Shape;551;g99f7131768_0_87"/>
            <p:cNvSpPr txBox="1"/>
            <p:nvPr/>
          </p:nvSpPr>
          <p:spPr>
            <a:xfrm>
              <a:off x="270750" y="4079712"/>
              <a:ext cx="2059800" cy="276900"/>
            </a:xfrm>
            <a:prstGeom prst="rect">
              <a:avLst/>
            </a:prstGeom>
            <a:noFill/>
            <a:ln>
              <a:noFill/>
            </a:ln>
          </p:spPr>
          <p:txBody>
            <a:bodyPr anchorCtr="0" anchor="t" bIns="60925" lIns="121900" spcFirstLastPara="1" rIns="121900" wrap="square" tIns="60925">
              <a:noAutofit/>
            </a:bodyPr>
            <a:lstStyle/>
            <a:p>
              <a:pPr indent="0" lvl="0" marL="0" marR="0" rtl="0" algn="r">
                <a:spcBef>
                  <a:spcPts val="0"/>
                </a:spcBef>
                <a:spcAft>
                  <a:spcPts val="0"/>
                </a:spcAft>
                <a:buNone/>
              </a:pPr>
              <a:r>
                <a:rPr b="1" lang="en-US" sz="1600">
                  <a:solidFill>
                    <a:srgbClr val="3F3F3F"/>
                  </a:solidFill>
                </a:rPr>
                <a:t>どうやって有効だと検証した？</a:t>
              </a:r>
              <a:endParaRPr b="1" sz="1600">
                <a:solidFill>
                  <a:srgbClr val="3F3F3F"/>
                </a:solidFill>
                <a:latin typeface="Arial"/>
                <a:ea typeface="Arial"/>
                <a:cs typeface="Arial"/>
                <a:sym typeface="Arial"/>
              </a:endParaRPr>
            </a:p>
          </p:txBody>
        </p:sp>
      </p:grpSp>
      <p:grpSp>
        <p:nvGrpSpPr>
          <p:cNvPr id="552" name="Google Shape;552;g99f7131768_0_87"/>
          <p:cNvGrpSpPr/>
          <p:nvPr/>
        </p:nvGrpSpPr>
        <p:grpSpPr>
          <a:xfrm>
            <a:off x="111825" y="4184949"/>
            <a:ext cx="4772050" cy="1471015"/>
            <a:chOff x="705430" y="3050527"/>
            <a:chExt cx="2477700" cy="2900838"/>
          </a:xfrm>
        </p:grpSpPr>
        <p:sp>
          <p:nvSpPr>
            <p:cNvPr id="553" name="Google Shape;553;g99f7131768_0_87"/>
            <p:cNvSpPr txBox="1"/>
            <p:nvPr/>
          </p:nvSpPr>
          <p:spPr>
            <a:xfrm>
              <a:off x="705430" y="3695666"/>
              <a:ext cx="2477700" cy="2255700"/>
            </a:xfrm>
            <a:prstGeom prst="rect">
              <a:avLst/>
            </a:prstGeom>
            <a:noFill/>
            <a:ln>
              <a:noFill/>
            </a:ln>
          </p:spPr>
          <p:txBody>
            <a:bodyPr anchorCtr="0" anchor="t" bIns="60925" lIns="121900" spcFirstLastPara="1" rIns="121900" wrap="square" tIns="60925">
              <a:noAutofit/>
            </a:bodyPr>
            <a:lstStyle/>
            <a:p>
              <a:pPr indent="0" lvl="0" marL="0" rtl="0" algn="l">
                <a:lnSpc>
                  <a:spcPct val="115000"/>
                </a:lnSpc>
                <a:spcBef>
                  <a:spcPts val="1200"/>
                </a:spcBef>
                <a:spcAft>
                  <a:spcPts val="0"/>
                </a:spcAft>
                <a:buSzPts val="1100"/>
                <a:buNone/>
              </a:pPr>
              <a:r>
                <a:rPr b="1" lang="en-US"/>
                <a:t>・</a:t>
              </a:r>
              <a:r>
                <a:rPr b="1" lang="en-US"/>
                <a:t>RoI Pooling のズレを解消するための Roi Align</a:t>
              </a:r>
              <a:endParaRPr b="1"/>
            </a:p>
            <a:p>
              <a:pPr indent="0" lvl="0" marL="0" rtl="0" algn="l">
                <a:lnSpc>
                  <a:spcPct val="115000"/>
                </a:lnSpc>
                <a:spcBef>
                  <a:spcPts val="1200"/>
                </a:spcBef>
                <a:spcAft>
                  <a:spcPts val="0"/>
                </a:spcAft>
                <a:buSzPts val="1100"/>
                <a:buNone/>
              </a:pPr>
              <a:r>
                <a:rPr b="1" lang="en-US"/>
                <a:t>・</a:t>
              </a:r>
              <a:r>
                <a:rPr b="1" lang="en-US"/>
                <a:t>クラス予測・座標予測に加えて物体の存在領域を表現する Mask 機構を導入</a:t>
              </a:r>
              <a:endParaRPr b="1"/>
            </a:p>
            <a:p>
              <a:pPr indent="0" lvl="0" marL="0" rtl="0" algn="l">
                <a:lnSpc>
                  <a:spcPct val="115000"/>
                </a:lnSpc>
                <a:spcBef>
                  <a:spcPts val="1200"/>
                </a:spcBef>
                <a:spcAft>
                  <a:spcPts val="0"/>
                </a:spcAft>
                <a:buSzPts val="1100"/>
                <a:buNone/>
              </a:pPr>
              <a:r>
                <a:t/>
              </a:r>
              <a:endParaRPr b="1">
                <a:solidFill>
                  <a:schemeClr val="dk1"/>
                </a:solidFill>
              </a:endParaRPr>
            </a:p>
            <a:p>
              <a:pPr indent="0" lvl="0" marL="0" marR="0" rtl="0" algn="r">
                <a:spcBef>
                  <a:spcPts val="1200"/>
                </a:spcBef>
                <a:spcAft>
                  <a:spcPts val="0"/>
                </a:spcAft>
                <a:buNone/>
              </a:pPr>
              <a:r>
                <a:t/>
              </a:r>
              <a:endParaRPr sz="1600">
                <a:solidFill>
                  <a:srgbClr val="3F3F3F"/>
                </a:solidFill>
              </a:endParaRPr>
            </a:p>
          </p:txBody>
        </p:sp>
        <p:sp>
          <p:nvSpPr>
            <p:cNvPr id="554" name="Google Shape;554;g99f7131768_0_87"/>
            <p:cNvSpPr txBox="1"/>
            <p:nvPr/>
          </p:nvSpPr>
          <p:spPr>
            <a:xfrm>
              <a:off x="1123293" y="3050527"/>
              <a:ext cx="2059800" cy="276900"/>
            </a:xfrm>
            <a:prstGeom prst="rect">
              <a:avLst/>
            </a:prstGeom>
            <a:noFill/>
            <a:ln>
              <a:noFill/>
            </a:ln>
          </p:spPr>
          <p:txBody>
            <a:bodyPr anchorCtr="0" anchor="t" bIns="60925" lIns="121900" spcFirstLastPara="1" rIns="121900" wrap="square" tIns="60925">
              <a:noAutofit/>
            </a:bodyPr>
            <a:lstStyle/>
            <a:p>
              <a:pPr indent="0" lvl="0" marL="0" marR="0" rtl="0" algn="r">
                <a:spcBef>
                  <a:spcPts val="0"/>
                </a:spcBef>
                <a:spcAft>
                  <a:spcPts val="0"/>
                </a:spcAft>
                <a:buNone/>
              </a:pPr>
              <a:r>
                <a:rPr b="1" lang="en-US" sz="1600">
                  <a:solidFill>
                    <a:srgbClr val="3F3F3F"/>
                  </a:solidFill>
                </a:rPr>
                <a:t>技術の手法や肝は</a:t>
              </a:r>
              <a:endParaRPr b="1" sz="1600">
                <a:solidFill>
                  <a:srgbClr val="3F3F3F"/>
                </a:solidFill>
                <a:latin typeface="Arial"/>
                <a:ea typeface="Arial"/>
                <a:cs typeface="Arial"/>
                <a:sym typeface="Arial"/>
              </a:endParaRPr>
            </a:p>
          </p:txBody>
        </p:sp>
      </p:grpSp>
      <p:grpSp>
        <p:nvGrpSpPr>
          <p:cNvPr id="555" name="Google Shape;555;g99f7131768_0_87"/>
          <p:cNvGrpSpPr/>
          <p:nvPr/>
        </p:nvGrpSpPr>
        <p:grpSpPr>
          <a:xfrm>
            <a:off x="7134500" y="1554682"/>
            <a:ext cx="4527681" cy="1143813"/>
            <a:chOff x="774727" y="2891617"/>
            <a:chExt cx="2072829" cy="857881"/>
          </a:xfrm>
        </p:grpSpPr>
        <p:sp>
          <p:nvSpPr>
            <p:cNvPr id="556" name="Google Shape;556;g99f7131768_0_87"/>
            <p:cNvSpPr txBox="1"/>
            <p:nvPr/>
          </p:nvSpPr>
          <p:spPr>
            <a:xfrm>
              <a:off x="774727" y="3224198"/>
              <a:ext cx="2059800" cy="5253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t/>
              </a:r>
              <a:endParaRPr b="1"/>
            </a:p>
          </p:txBody>
        </p:sp>
        <p:sp>
          <p:nvSpPr>
            <p:cNvPr id="557" name="Google Shape;557;g99f7131768_0_87"/>
            <p:cNvSpPr txBox="1"/>
            <p:nvPr/>
          </p:nvSpPr>
          <p:spPr>
            <a:xfrm>
              <a:off x="787757" y="2891617"/>
              <a:ext cx="2059800" cy="2769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b="1" lang="en-US" sz="1600">
                  <a:solidFill>
                    <a:srgbClr val="3F3F3F"/>
                  </a:solidFill>
                </a:rPr>
                <a:t>議論はある？</a:t>
              </a:r>
              <a:endParaRPr b="1" sz="1600">
                <a:solidFill>
                  <a:srgbClr val="3F3F3F"/>
                </a:solidFill>
                <a:latin typeface="Arial"/>
                <a:ea typeface="Arial"/>
                <a:cs typeface="Arial"/>
                <a:sym typeface="Arial"/>
              </a:endParaRPr>
            </a:p>
          </p:txBody>
        </p:sp>
      </p:grpSp>
      <p:cxnSp>
        <p:nvCxnSpPr>
          <p:cNvPr id="558" name="Google Shape;558;g99f7131768_0_87"/>
          <p:cNvCxnSpPr>
            <a:stCxn id="559" idx="0"/>
          </p:cNvCxnSpPr>
          <p:nvPr/>
        </p:nvCxnSpPr>
        <p:spPr>
          <a:xfrm>
            <a:off x="7185177" y="5655875"/>
            <a:ext cx="4248900" cy="0"/>
          </a:xfrm>
          <a:prstGeom prst="straightConnector1">
            <a:avLst/>
          </a:prstGeom>
          <a:noFill/>
          <a:ln cap="flat" cmpd="sng" w="25400">
            <a:solidFill>
              <a:srgbClr val="3F3F3F"/>
            </a:solidFill>
            <a:prstDash val="solid"/>
            <a:round/>
            <a:headEnd len="sm" w="sm" type="none"/>
            <a:tailEnd len="lg" w="lg" type="oval"/>
          </a:ln>
        </p:spPr>
      </p:cxnSp>
      <p:sp>
        <p:nvSpPr>
          <p:cNvPr id="560" name="Google Shape;560;g99f7131768_0_87"/>
          <p:cNvSpPr txBox="1"/>
          <p:nvPr/>
        </p:nvSpPr>
        <p:spPr>
          <a:xfrm>
            <a:off x="7134546" y="4216841"/>
            <a:ext cx="3456600" cy="3693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b="1" lang="en-US" sz="1600">
                <a:solidFill>
                  <a:srgbClr val="3F3F3F"/>
                </a:solidFill>
              </a:rPr>
              <a:t>次に読むべき論文は</a:t>
            </a:r>
            <a:endParaRPr b="1" sz="1600">
              <a:solidFill>
                <a:srgbClr val="3F3F3F"/>
              </a:solidFill>
              <a:latin typeface="Arial"/>
              <a:ea typeface="Arial"/>
              <a:cs typeface="Arial"/>
              <a:sym typeface="Arial"/>
            </a:endParaRPr>
          </a:p>
        </p:txBody>
      </p:sp>
      <p:sp>
        <p:nvSpPr>
          <p:cNvPr id="561" name="Google Shape;561;g99f7131768_0_87"/>
          <p:cNvSpPr txBox="1"/>
          <p:nvPr/>
        </p:nvSpPr>
        <p:spPr>
          <a:xfrm>
            <a:off x="7026125" y="4667175"/>
            <a:ext cx="4407900" cy="8616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b="1" lang="en-US">
                <a:solidFill>
                  <a:srgbClr val="222222"/>
                </a:solidFill>
              </a:rPr>
              <a:t>・</a:t>
            </a:r>
            <a:r>
              <a:rPr b="1" lang="en-US">
                <a:solidFill>
                  <a:schemeClr val="dk1"/>
                </a:solidFill>
              </a:rPr>
              <a:t>Faster  R-CNN</a:t>
            </a:r>
            <a:endParaRPr b="1">
              <a:solidFill>
                <a:schemeClr val="dk1"/>
              </a:solidFill>
            </a:endParaRPr>
          </a:p>
          <a:p>
            <a:pPr indent="0" lvl="0" marL="0" marR="0" rtl="0" algn="l">
              <a:spcBef>
                <a:spcPts val="0"/>
              </a:spcBef>
              <a:spcAft>
                <a:spcPts val="0"/>
              </a:spcAft>
              <a:buNone/>
            </a:pPr>
            <a:r>
              <a:t/>
            </a:r>
            <a:endParaRPr b="1" sz="1350">
              <a:solidFill>
                <a:srgbClr val="222222"/>
              </a:solidFill>
            </a:endParaRPr>
          </a:p>
          <a:p>
            <a:pPr indent="0" lvl="0" marL="0" marR="0" rtl="0" algn="l">
              <a:spcBef>
                <a:spcPts val="0"/>
              </a:spcBef>
              <a:spcAft>
                <a:spcPts val="0"/>
              </a:spcAft>
              <a:buNone/>
            </a:pPr>
            <a:r>
              <a:t/>
            </a:r>
            <a:endParaRPr b="1" sz="1300">
              <a:solidFill>
                <a:srgbClr val="333333"/>
              </a:solidFill>
              <a:latin typeface="Meiryo"/>
              <a:ea typeface="Meiryo"/>
              <a:cs typeface="Meiryo"/>
              <a:sym typeface="Meiryo"/>
            </a:endParaRPr>
          </a:p>
          <a:p>
            <a:pPr indent="0" lvl="0" marL="0" marR="0" rtl="0" algn="l">
              <a:spcBef>
                <a:spcPts val="0"/>
              </a:spcBef>
              <a:spcAft>
                <a:spcPts val="0"/>
              </a:spcAft>
              <a:buNone/>
            </a:pPr>
            <a:r>
              <a:t/>
            </a:r>
            <a:endParaRPr sz="1600">
              <a:solidFill>
                <a:srgbClr val="3F3F3F"/>
              </a:solidFill>
            </a:endParaRPr>
          </a:p>
        </p:txBody>
      </p:sp>
      <p:sp>
        <p:nvSpPr>
          <p:cNvPr id="562" name="Google Shape;562;g99f7131768_0_87"/>
          <p:cNvSpPr/>
          <p:nvPr/>
        </p:nvSpPr>
        <p:spPr>
          <a:xfrm rot="5400000">
            <a:off x="5082789" y="2557579"/>
            <a:ext cx="527149" cy="399917"/>
          </a:xfrm>
          <a:custGeom>
            <a:rect b="b" l="l" r="r" t="t"/>
            <a:pathLst>
              <a:path extrusionOk="0" h="2758049" w="2928608">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grpSp>
        <p:nvGrpSpPr>
          <p:cNvPr id="563" name="Google Shape;563;g99f7131768_0_87"/>
          <p:cNvGrpSpPr/>
          <p:nvPr/>
        </p:nvGrpSpPr>
        <p:grpSpPr>
          <a:xfrm>
            <a:off x="4879986" y="5252712"/>
            <a:ext cx="932761" cy="806409"/>
            <a:chOff x="3496214" y="1275606"/>
            <a:chExt cx="1060800" cy="914400"/>
          </a:xfrm>
        </p:grpSpPr>
        <p:sp>
          <p:nvSpPr>
            <p:cNvPr id="564" name="Google Shape;564;g99f7131768_0_87"/>
            <p:cNvSpPr/>
            <p:nvPr/>
          </p:nvSpPr>
          <p:spPr>
            <a:xfrm>
              <a:off x="3496214" y="1275606"/>
              <a:ext cx="1060800" cy="914400"/>
            </a:xfrm>
            <a:prstGeom prst="hexagon">
              <a:avLst>
                <a:gd fmla="val 25000" name="adj"/>
                <a:gd fmla="val 115470" name="vf"/>
              </a:avLst>
            </a:prstGeom>
            <a:solidFill>
              <a:schemeClr val="accent1"/>
            </a:solidFill>
            <a:ln cap="flat" cmpd="sng" w="25400">
              <a:solidFill>
                <a:srgbClr val="3F3F3F"/>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65" name="Google Shape;565;g99f7131768_0_87"/>
            <p:cNvSpPr/>
            <p:nvPr/>
          </p:nvSpPr>
          <p:spPr>
            <a:xfrm>
              <a:off x="3594518" y="1360351"/>
              <a:ext cx="864000" cy="744900"/>
            </a:xfrm>
            <a:prstGeom prst="hexagon">
              <a:avLst>
                <a:gd fmla="val 25000" name="adj"/>
                <a:gd fmla="val 115470" name="vf"/>
              </a:avLst>
            </a:prstGeom>
            <a:solidFill>
              <a:srgbClr val="3F3F3F"/>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grpSp>
      <p:sp>
        <p:nvSpPr>
          <p:cNvPr id="566" name="Google Shape;566;g99f7131768_0_87"/>
          <p:cNvSpPr/>
          <p:nvPr/>
        </p:nvSpPr>
        <p:spPr>
          <a:xfrm flipH="1">
            <a:off x="5144689" y="3942500"/>
            <a:ext cx="399936" cy="388800"/>
          </a:xfrm>
          <a:custGeom>
            <a:rect b="b" l="l" r="r" t="t"/>
            <a:pathLst>
              <a:path extrusionOk="0" h="3240000" w="2387678">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cxnSp>
        <p:nvCxnSpPr>
          <p:cNvPr id="567" name="Google Shape;567;g99f7131768_0_87"/>
          <p:cNvCxnSpPr/>
          <p:nvPr/>
        </p:nvCxnSpPr>
        <p:spPr>
          <a:xfrm flipH="1">
            <a:off x="246786" y="4133161"/>
            <a:ext cx="4633200" cy="7500"/>
          </a:xfrm>
          <a:prstGeom prst="straightConnector1">
            <a:avLst/>
          </a:prstGeom>
          <a:noFill/>
          <a:ln cap="flat" cmpd="sng" w="25400">
            <a:solidFill>
              <a:srgbClr val="3F3F3F"/>
            </a:solidFill>
            <a:prstDash val="solid"/>
            <a:round/>
            <a:headEnd len="sm" w="sm" type="none"/>
            <a:tailEnd len="lg" w="lg" type="oval"/>
          </a:ln>
        </p:spPr>
      </p:cxnSp>
      <p:sp>
        <p:nvSpPr>
          <p:cNvPr id="568" name="Google Shape;568;g99f7131768_0_87"/>
          <p:cNvSpPr/>
          <p:nvPr/>
        </p:nvSpPr>
        <p:spPr>
          <a:xfrm>
            <a:off x="5127266" y="5487620"/>
            <a:ext cx="438188" cy="336588"/>
          </a:xfrm>
          <a:custGeom>
            <a:rect b="b" l="l" r="r" t="t"/>
            <a:pathLst>
              <a:path extrusionOk="0" h="2447912" w="3186824">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grpSp>
        <p:nvGrpSpPr>
          <p:cNvPr id="569" name="Google Shape;569;g99f7131768_0_87"/>
          <p:cNvGrpSpPr/>
          <p:nvPr/>
        </p:nvGrpSpPr>
        <p:grpSpPr>
          <a:xfrm>
            <a:off x="6339023" y="5252675"/>
            <a:ext cx="932761" cy="806409"/>
            <a:chOff x="3496214" y="1275606"/>
            <a:chExt cx="1060800" cy="914400"/>
          </a:xfrm>
        </p:grpSpPr>
        <p:sp>
          <p:nvSpPr>
            <p:cNvPr id="570" name="Google Shape;570;g99f7131768_0_87"/>
            <p:cNvSpPr/>
            <p:nvPr/>
          </p:nvSpPr>
          <p:spPr>
            <a:xfrm>
              <a:off x="3496214" y="1275606"/>
              <a:ext cx="1060800" cy="914400"/>
            </a:xfrm>
            <a:prstGeom prst="hexagon">
              <a:avLst>
                <a:gd fmla="val 25000" name="adj"/>
                <a:gd fmla="val 115470" name="vf"/>
              </a:avLst>
            </a:prstGeom>
            <a:solidFill>
              <a:schemeClr val="accent1"/>
            </a:solidFill>
            <a:ln cap="flat" cmpd="sng" w="25400">
              <a:solidFill>
                <a:srgbClr val="3F3F3F"/>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59" name="Google Shape;559;g99f7131768_0_87"/>
            <p:cNvSpPr/>
            <p:nvPr/>
          </p:nvSpPr>
          <p:spPr>
            <a:xfrm>
              <a:off x="3594518" y="1360351"/>
              <a:ext cx="864000" cy="744900"/>
            </a:xfrm>
            <a:prstGeom prst="hexagon">
              <a:avLst>
                <a:gd fmla="val 25000" name="adj"/>
                <a:gd fmla="val 115470" name="vf"/>
              </a:avLst>
            </a:prstGeom>
            <a:solidFill>
              <a:srgbClr val="3F3F3F"/>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grpSp>
      <p:grpSp>
        <p:nvGrpSpPr>
          <p:cNvPr id="571" name="Google Shape;571;g99f7131768_0_87"/>
          <p:cNvGrpSpPr/>
          <p:nvPr/>
        </p:nvGrpSpPr>
        <p:grpSpPr>
          <a:xfrm>
            <a:off x="6339023" y="3733700"/>
            <a:ext cx="932761" cy="806409"/>
            <a:chOff x="3496214" y="1275606"/>
            <a:chExt cx="1060800" cy="914400"/>
          </a:xfrm>
        </p:grpSpPr>
        <p:sp>
          <p:nvSpPr>
            <p:cNvPr id="572" name="Google Shape;572;g99f7131768_0_87"/>
            <p:cNvSpPr/>
            <p:nvPr/>
          </p:nvSpPr>
          <p:spPr>
            <a:xfrm>
              <a:off x="3496214" y="1275606"/>
              <a:ext cx="1060800" cy="914400"/>
            </a:xfrm>
            <a:prstGeom prst="hexagon">
              <a:avLst>
                <a:gd fmla="val 25000" name="adj"/>
                <a:gd fmla="val 115470" name="vf"/>
              </a:avLst>
            </a:prstGeom>
            <a:solidFill>
              <a:schemeClr val="accent1"/>
            </a:solidFill>
            <a:ln cap="flat" cmpd="sng" w="25400">
              <a:solidFill>
                <a:srgbClr val="3F3F3F"/>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43" name="Google Shape;543;g99f7131768_0_87"/>
            <p:cNvSpPr/>
            <p:nvPr/>
          </p:nvSpPr>
          <p:spPr>
            <a:xfrm>
              <a:off x="3594518" y="1360351"/>
              <a:ext cx="864000" cy="744900"/>
            </a:xfrm>
            <a:prstGeom prst="hexagon">
              <a:avLst>
                <a:gd fmla="val 25000" name="adj"/>
                <a:gd fmla="val 115470" name="vf"/>
              </a:avLst>
            </a:prstGeom>
            <a:solidFill>
              <a:srgbClr val="3F3F3F"/>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grpSp>
      <p:grpSp>
        <p:nvGrpSpPr>
          <p:cNvPr id="573" name="Google Shape;573;g99f7131768_0_87"/>
          <p:cNvGrpSpPr/>
          <p:nvPr/>
        </p:nvGrpSpPr>
        <p:grpSpPr>
          <a:xfrm>
            <a:off x="6339011" y="2368675"/>
            <a:ext cx="932761" cy="806409"/>
            <a:chOff x="3496214" y="1275606"/>
            <a:chExt cx="1060800" cy="914400"/>
          </a:xfrm>
        </p:grpSpPr>
        <p:sp>
          <p:nvSpPr>
            <p:cNvPr id="574" name="Google Shape;574;g99f7131768_0_87"/>
            <p:cNvSpPr/>
            <p:nvPr/>
          </p:nvSpPr>
          <p:spPr>
            <a:xfrm>
              <a:off x="3496214" y="1275606"/>
              <a:ext cx="1060800" cy="914400"/>
            </a:xfrm>
            <a:prstGeom prst="hexagon">
              <a:avLst>
                <a:gd fmla="val 25000" name="adj"/>
                <a:gd fmla="val 115470" name="vf"/>
              </a:avLst>
            </a:prstGeom>
            <a:solidFill>
              <a:schemeClr val="accent1"/>
            </a:solidFill>
            <a:ln cap="flat" cmpd="sng" w="25400">
              <a:solidFill>
                <a:srgbClr val="3F3F3F"/>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75" name="Google Shape;575;g99f7131768_0_87"/>
            <p:cNvSpPr/>
            <p:nvPr/>
          </p:nvSpPr>
          <p:spPr>
            <a:xfrm>
              <a:off x="3594518" y="1360351"/>
              <a:ext cx="864000" cy="744900"/>
            </a:xfrm>
            <a:prstGeom prst="hexagon">
              <a:avLst>
                <a:gd fmla="val 25000" name="adj"/>
                <a:gd fmla="val 115470" name="vf"/>
              </a:avLst>
            </a:prstGeom>
            <a:solidFill>
              <a:srgbClr val="3F3F3F"/>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grpSp>
      <p:sp>
        <p:nvSpPr>
          <p:cNvPr id="576" name="Google Shape;576;g99f7131768_0_87"/>
          <p:cNvSpPr/>
          <p:nvPr/>
        </p:nvSpPr>
        <p:spPr>
          <a:xfrm flipH="1">
            <a:off x="6543961" y="2561787"/>
            <a:ext cx="522853" cy="391507"/>
          </a:xfrm>
          <a:custGeom>
            <a:rect b="b" l="l" r="r" t="t"/>
            <a:pathLst>
              <a:path extrusionOk="0" h="2654282" w="3217557">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577" name="Google Shape;577;g99f7131768_0_87"/>
          <p:cNvSpPr/>
          <p:nvPr/>
        </p:nvSpPr>
        <p:spPr>
          <a:xfrm>
            <a:off x="6584650" y="3959538"/>
            <a:ext cx="441477" cy="382320"/>
          </a:xfrm>
          <a:custGeom>
            <a:rect b="b" l="l" r="r" t="t"/>
            <a:pathLst>
              <a:path extrusionOk="0" h="2940925" w="321074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578" name="Google Shape;578;g99f7131768_0_87"/>
          <p:cNvSpPr/>
          <p:nvPr/>
        </p:nvSpPr>
        <p:spPr>
          <a:xfrm rot="-2700000">
            <a:off x="6714411" y="5406046"/>
            <a:ext cx="181982" cy="565645"/>
          </a:xfrm>
          <a:custGeom>
            <a:rect b="b" l="l" r="r" t="t"/>
            <a:pathLst>
              <a:path extrusionOk="0" h="343323" w="154109">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grpSp>
        <p:nvGrpSpPr>
          <p:cNvPr id="579" name="Google Shape;579;g99f7131768_0_87"/>
          <p:cNvGrpSpPr/>
          <p:nvPr/>
        </p:nvGrpSpPr>
        <p:grpSpPr>
          <a:xfrm>
            <a:off x="7197450" y="2869597"/>
            <a:ext cx="4464677" cy="1143685"/>
            <a:chOff x="774723" y="2891617"/>
            <a:chExt cx="2072834" cy="857786"/>
          </a:xfrm>
        </p:grpSpPr>
        <p:sp>
          <p:nvSpPr>
            <p:cNvPr id="580" name="Google Shape;580;g99f7131768_0_87"/>
            <p:cNvSpPr txBox="1"/>
            <p:nvPr/>
          </p:nvSpPr>
          <p:spPr>
            <a:xfrm>
              <a:off x="774723" y="3272403"/>
              <a:ext cx="2059800" cy="477000"/>
            </a:xfrm>
            <a:prstGeom prst="rect">
              <a:avLst/>
            </a:prstGeom>
            <a:noFill/>
            <a:ln>
              <a:noFill/>
            </a:ln>
          </p:spPr>
          <p:txBody>
            <a:bodyPr anchorCtr="0" anchor="t" bIns="60925" lIns="121900" spcFirstLastPara="1" rIns="121900" wrap="square" tIns="60925">
              <a:noAutofit/>
            </a:bodyPr>
            <a:lstStyle/>
            <a:p>
              <a:pPr indent="0" lvl="0" marL="0" rtl="0" algn="l">
                <a:spcBef>
                  <a:spcPts val="0"/>
                </a:spcBef>
                <a:spcAft>
                  <a:spcPts val="0"/>
                </a:spcAft>
                <a:buClr>
                  <a:schemeClr val="dk1"/>
                </a:buClr>
                <a:buSzPts val="1100"/>
                <a:buFont typeface="Arial"/>
                <a:buNone/>
              </a:pPr>
              <a:r>
                <a:rPr b="1" lang="en-US">
                  <a:solidFill>
                    <a:srgbClr val="24292E"/>
                  </a:solidFill>
                </a:rPr>
                <a:t>・精度や速度が優れている。</a:t>
              </a:r>
              <a:endParaRPr b="1">
                <a:solidFill>
                  <a:srgbClr val="24292E"/>
                </a:solidFill>
              </a:endParaRPr>
            </a:p>
            <a:p>
              <a:pPr indent="0" lvl="0" marL="0" rtl="0" algn="l">
                <a:spcBef>
                  <a:spcPts val="0"/>
                </a:spcBef>
                <a:spcAft>
                  <a:spcPts val="0"/>
                </a:spcAft>
                <a:buNone/>
              </a:pPr>
              <a:r>
                <a:rPr b="1" lang="en-US">
                  <a:solidFill>
                    <a:srgbClr val="24292E"/>
                  </a:solidFill>
                </a:rPr>
                <a:t>・物体が重なっていても正しく検出できる。</a:t>
              </a:r>
              <a:endParaRPr b="1">
                <a:solidFill>
                  <a:schemeClr val="dk1"/>
                </a:solidFill>
              </a:endParaRPr>
            </a:p>
            <a:p>
              <a:pPr indent="0" lvl="0" marL="0" marR="0" rtl="0" algn="l">
                <a:spcBef>
                  <a:spcPts val="0"/>
                </a:spcBef>
                <a:spcAft>
                  <a:spcPts val="0"/>
                </a:spcAft>
                <a:buNone/>
              </a:pPr>
              <a:r>
                <a:t/>
              </a:r>
              <a:endParaRPr b="1" sz="1600">
                <a:solidFill>
                  <a:srgbClr val="3F3F3F"/>
                </a:solidFill>
              </a:endParaRPr>
            </a:p>
          </p:txBody>
        </p:sp>
        <p:sp>
          <p:nvSpPr>
            <p:cNvPr id="581" name="Google Shape;581;g99f7131768_0_87"/>
            <p:cNvSpPr txBox="1"/>
            <p:nvPr/>
          </p:nvSpPr>
          <p:spPr>
            <a:xfrm>
              <a:off x="787757" y="2891617"/>
              <a:ext cx="2059800" cy="2769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b="1" lang="en-US" sz="1600">
                  <a:solidFill>
                    <a:srgbClr val="3F3F3F"/>
                  </a:solidFill>
                </a:rPr>
                <a:t>先行研究と比べ何がすごい？</a:t>
              </a:r>
              <a:endParaRPr b="1" sz="1600">
                <a:solidFill>
                  <a:srgbClr val="3F3F3F"/>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g99f7131768_0_144"/>
          <p:cNvSpPr txBox="1"/>
          <p:nvPr>
            <p:ph idx="2" type="body"/>
          </p:nvPr>
        </p:nvSpPr>
        <p:spPr>
          <a:xfrm>
            <a:off x="0" y="254273"/>
            <a:ext cx="12192000" cy="384000"/>
          </a:xfrm>
          <a:prstGeom prst="rect">
            <a:avLst/>
          </a:prstGeom>
        </p:spPr>
        <p:txBody>
          <a:bodyPr anchorCtr="0" anchor="ctr" bIns="60925" lIns="121900" spcFirstLastPara="1" rIns="121900" wrap="square" tIns="60925">
            <a:noAutofit/>
          </a:bodyPr>
          <a:lstStyle/>
          <a:p>
            <a:pPr indent="0" lvl="0" marL="0" rtl="0" algn="ctr">
              <a:spcBef>
                <a:spcPts val="0"/>
              </a:spcBef>
              <a:spcAft>
                <a:spcPts val="0"/>
              </a:spcAft>
              <a:buClr>
                <a:schemeClr val="dk1"/>
              </a:buClr>
              <a:buFont typeface="Arial"/>
              <a:buNone/>
            </a:pPr>
            <a:r>
              <a:rPr b="1" lang="en-US" sz="2400">
                <a:solidFill>
                  <a:schemeClr val="hlink"/>
                </a:solidFill>
                <a:latin typeface="Meiryo"/>
                <a:ea typeface="Meiryo"/>
                <a:cs typeface="Meiryo"/>
                <a:sym typeface="Meiryo"/>
              </a:rPr>
              <a:t>Faster R-CNNとMask R-CNNの違い</a:t>
            </a:r>
            <a:endParaRPr b="1" sz="2400">
              <a:solidFill>
                <a:schemeClr val="hlink"/>
              </a:solidFill>
              <a:latin typeface="Meiryo"/>
              <a:ea typeface="Meiryo"/>
              <a:cs typeface="Meiryo"/>
              <a:sym typeface="Meiryo"/>
            </a:endParaRPr>
          </a:p>
          <a:p>
            <a:pPr indent="0" lvl="0" marL="0" rtl="0" algn="ctr">
              <a:spcBef>
                <a:spcPts val="400"/>
              </a:spcBef>
              <a:spcAft>
                <a:spcPts val="0"/>
              </a:spcAft>
              <a:buNone/>
            </a:pPr>
            <a:r>
              <a:t/>
            </a:r>
            <a:endParaRPr>
              <a:latin typeface="Meiryo"/>
              <a:ea typeface="Meiryo"/>
              <a:cs typeface="Meiryo"/>
              <a:sym typeface="Meiryo"/>
            </a:endParaRPr>
          </a:p>
        </p:txBody>
      </p:sp>
      <p:sp>
        <p:nvSpPr>
          <p:cNvPr id="587" name="Google Shape;587;g99f7131768_0_144"/>
          <p:cNvSpPr txBox="1"/>
          <p:nvPr/>
        </p:nvSpPr>
        <p:spPr>
          <a:xfrm>
            <a:off x="152400" y="638275"/>
            <a:ext cx="12039300" cy="534000"/>
          </a:xfrm>
          <a:prstGeom prst="rect">
            <a:avLst/>
          </a:prstGeom>
          <a:noFill/>
          <a:ln>
            <a:noFill/>
          </a:ln>
        </p:spPr>
        <p:txBody>
          <a:bodyPr anchorCtr="0" anchor="t" bIns="91425" lIns="91425" spcFirstLastPara="1" rIns="91425" wrap="square" tIns="91425">
            <a:noAutofit/>
          </a:bodyPr>
          <a:lstStyle/>
          <a:p>
            <a:pPr indent="457200" lvl="0" marL="4114800" rtl="0" algn="l">
              <a:spcBef>
                <a:spcPts val="0"/>
              </a:spcBef>
              <a:spcAft>
                <a:spcPts val="0"/>
              </a:spcAft>
              <a:buNone/>
            </a:pPr>
            <a:r>
              <a:rPr b="1" lang="en-US" sz="1600"/>
              <a:t>左がMask、右がFaster</a:t>
            </a:r>
            <a:endParaRPr b="1" sz="1600"/>
          </a:p>
        </p:txBody>
      </p:sp>
      <p:pic>
        <p:nvPicPr>
          <p:cNvPr id="588" name="Google Shape;588;g99f7131768_0_144"/>
          <p:cNvPicPr preferRelativeResize="0"/>
          <p:nvPr/>
        </p:nvPicPr>
        <p:blipFill>
          <a:blip r:embed="rId3">
            <a:alphaModFix/>
          </a:blip>
          <a:stretch>
            <a:fillRect/>
          </a:stretch>
        </p:blipFill>
        <p:spPr>
          <a:xfrm>
            <a:off x="152400" y="1742000"/>
            <a:ext cx="5587050" cy="3814075"/>
          </a:xfrm>
          <a:prstGeom prst="rect">
            <a:avLst/>
          </a:prstGeom>
          <a:noFill/>
          <a:ln>
            <a:noFill/>
          </a:ln>
        </p:spPr>
      </p:pic>
      <p:pic>
        <p:nvPicPr>
          <p:cNvPr id="589" name="Google Shape;589;g99f7131768_0_144"/>
          <p:cNvPicPr preferRelativeResize="0"/>
          <p:nvPr/>
        </p:nvPicPr>
        <p:blipFill>
          <a:blip r:embed="rId4">
            <a:alphaModFix/>
          </a:blip>
          <a:stretch>
            <a:fillRect/>
          </a:stretch>
        </p:blipFill>
        <p:spPr>
          <a:xfrm>
            <a:off x="6056875" y="1742000"/>
            <a:ext cx="5587051" cy="38140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g98375cf53c_0_1338"/>
          <p:cNvSpPr txBox="1"/>
          <p:nvPr>
            <p:ph idx="1" type="body"/>
          </p:nvPr>
        </p:nvSpPr>
        <p:spPr>
          <a:xfrm>
            <a:off x="3751182" y="4401188"/>
            <a:ext cx="5193300" cy="768000"/>
          </a:xfrm>
          <a:prstGeom prst="rect">
            <a:avLst/>
          </a:prstGeom>
          <a:noFill/>
          <a:ln>
            <a:noFill/>
          </a:ln>
        </p:spPr>
        <p:txBody>
          <a:bodyPr anchorCtr="0" anchor="ctr" bIns="60925" lIns="121900" spcFirstLastPara="1" rIns="121900" wrap="square" tIns="60925">
            <a:noAutofit/>
          </a:bodyPr>
          <a:lstStyle/>
          <a:p>
            <a:pPr indent="0" lvl="0" marL="0" rtl="0" algn="ctr">
              <a:spcBef>
                <a:spcPts val="0"/>
              </a:spcBef>
              <a:spcAft>
                <a:spcPts val="0"/>
              </a:spcAft>
              <a:buClr>
                <a:srgbClr val="3F3F3F"/>
              </a:buClr>
              <a:buSzPts val="4800"/>
              <a:buNone/>
            </a:pPr>
            <a:r>
              <a:rPr lang="en-US"/>
              <a:t>Thank you</a:t>
            </a:r>
            <a:r>
              <a:rPr lang="en-US"/>
              <a:t>!!</a:t>
            </a:r>
            <a:endParaRPr/>
          </a:p>
        </p:txBody>
      </p:sp>
      <p:sp>
        <p:nvSpPr>
          <p:cNvPr id="595" name="Google Shape;595;g98375cf53c_0_1338"/>
          <p:cNvSpPr txBox="1"/>
          <p:nvPr/>
        </p:nvSpPr>
        <p:spPr>
          <a:xfrm>
            <a:off x="4139685" y="4869160"/>
            <a:ext cx="4416300" cy="861600"/>
          </a:xfrm>
          <a:prstGeom prst="rect">
            <a:avLst/>
          </a:prstGeom>
          <a:noFill/>
          <a:ln>
            <a:noFill/>
          </a:ln>
        </p:spPr>
        <p:txBody>
          <a:bodyPr anchorCtr="0" anchor="t" bIns="60925" lIns="121900" spcFirstLastPara="1" rIns="121900" wrap="square" tIns="60925">
            <a:noAutofit/>
          </a:bodyPr>
          <a:lstStyle/>
          <a:p>
            <a:pPr indent="0" lvl="0" marL="0" marR="0" rtl="0" algn="ctr">
              <a:spcBef>
                <a:spcPts val="0"/>
              </a:spcBef>
              <a:spcAft>
                <a:spcPts val="0"/>
              </a:spcAft>
              <a:buNone/>
            </a:pPr>
            <a:r>
              <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98375cf53c_0_1130"/>
          <p:cNvSpPr txBox="1"/>
          <p:nvPr>
            <p:ph idx="1" type="body"/>
          </p:nvPr>
        </p:nvSpPr>
        <p:spPr>
          <a:xfrm>
            <a:off x="0" y="164637"/>
            <a:ext cx="12192000" cy="768000"/>
          </a:xfrm>
          <a:prstGeom prst="rect">
            <a:avLst/>
          </a:prstGeom>
          <a:noFill/>
          <a:ln>
            <a:noFill/>
          </a:ln>
        </p:spPr>
        <p:txBody>
          <a:bodyPr anchorCtr="0" anchor="ctr" bIns="60925" lIns="121900" spcFirstLastPara="1" rIns="121900" wrap="square" tIns="60925">
            <a:noAutofit/>
          </a:bodyPr>
          <a:lstStyle/>
          <a:p>
            <a:pPr indent="0" lvl="0" marL="0" rtl="0" algn="ctr">
              <a:spcBef>
                <a:spcPts val="0"/>
              </a:spcBef>
              <a:spcAft>
                <a:spcPts val="0"/>
              </a:spcAft>
              <a:buClr>
                <a:srgbClr val="3F3F3F"/>
              </a:buClr>
              <a:buSzPts val="4800"/>
              <a:buNone/>
            </a:pPr>
            <a:r>
              <a:rPr b="1" lang="en-US" sz="3700">
                <a:solidFill>
                  <a:srgbClr val="333333"/>
                </a:solidFill>
                <a:latin typeface="Meiryo"/>
                <a:ea typeface="Meiryo"/>
                <a:cs typeface="Meiryo"/>
                <a:sym typeface="Meiryo"/>
              </a:rPr>
              <a:t>GAN（Generative Adversarial Network)</a:t>
            </a:r>
            <a:endParaRPr b="1" sz="7300">
              <a:latin typeface="Meiryo"/>
              <a:ea typeface="Meiryo"/>
              <a:cs typeface="Meiryo"/>
              <a:sym typeface="Meiryo"/>
            </a:endParaRPr>
          </a:p>
        </p:txBody>
      </p:sp>
      <p:sp>
        <p:nvSpPr>
          <p:cNvPr id="294" name="Google Shape;294;g98375cf53c_0_1130"/>
          <p:cNvSpPr txBox="1"/>
          <p:nvPr>
            <p:ph idx="2" type="body"/>
          </p:nvPr>
        </p:nvSpPr>
        <p:spPr>
          <a:xfrm>
            <a:off x="0" y="932723"/>
            <a:ext cx="12192000" cy="384000"/>
          </a:xfrm>
          <a:prstGeom prst="rect">
            <a:avLst/>
          </a:prstGeom>
          <a:noFill/>
          <a:ln>
            <a:noFill/>
          </a:ln>
        </p:spPr>
        <p:txBody>
          <a:bodyPr anchorCtr="0" anchor="ctr" bIns="60925" lIns="121900" spcFirstLastPara="1" rIns="121900" wrap="square" tIns="60925">
            <a:noAutofit/>
          </a:bodyPr>
          <a:lstStyle/>
          <a:p>
            <a:pPr indent="0" lvl="0" marL="0" rtl="0" algn="ctr">
              <a:spcBef>
                <a:spcPts val="0"/>
              </a:spcBef>
              <a:spcAft>
                <a:spcPts val="0"/>
              </a:spcAft>
              <a:buClr>
                <a:schemeClr val="dk1"/>
              </a:buClr>
              <a:buSzPts val="1400"/>
              <a:buNone/>
            </a:pPr>
            <a:r>
              <a:rPr lang="en-US" sz="1600">
                <a:solidFill>
                  <a:srgbClr val="000000"/>
                </a:solidFill>
              </a:rPr>
              <a:t>2014  </a:t>
            </a:r>
            <a:r>
              <a:rPr lang="en-US" sz="1700">
                <a:solidFill>
                  <a:srgbClr val="000000"/>
                </a:solidFill>
              </a:rPr>
              <a:t> </a:t>
            </a:r>
            <a:r>
              <a:rPr lang="en-US" sz="1500">
                <a:solidFill>
                  <a:schemeClr val="hlink"/>
                </a:solidFill>
                <a:uFill>
                  <a:noFill/>
                </a:uFill>
                <a:hlinkClick r:id="rId3"/>
              </a:rPr>
              <a:t>Ian J. Goodfellow</a:t>
            </a:r>
            <a:r>
              <a:rPr lang="en-US" sz="1450">
                <a:solidFill>
                  <a:schemeClr val="dk1"/>
                </a:solidFill>
              </a:rPr>
              <a:t>, </a:t>
            </a:r>
            <a:r>
              <a:rPr lang="en-US" sz="1500">
                <a:solidFill>
                  <a:schemeClr val="hlink"/>
                </a:solidFill>
                <a:uFill>
                  <a:noFill/>
                </a:uFill>
                <a:hlinkClick r:id="rId4"/>
              </a:rPr>
              <a:t>Jean Pouget-Abadie</a:t>
            </a:r>
            <a:r>
              <a:rPr lang="en-US" sz="1450">
                <a:solidFill>
                  <a:schemeClr val="dk1"/>
                </a:solidFill>
              </a:rPr>
              <a:t>, </a:t>
            </a:r>
            <a:r>
              <a:rPr lang="en-US" sz="1500">
                <a:solidFill>
                  <a:schemeClr val="hlink"/>
                </a:solidFill>
                <a:uFill>
                  <a:noFill/>
                </a:uFill>
                <a:hlinkClick r:id="rId5"/>
              </a:rPr>
              <a:t>Mehdi Mirza</a:t>
            </a:r>
            <a:r>
              <a:rPr lang="en-US" sz="1450">
                <a:solidFill>
                  <a:schemeClr val="dk1"/>
                </a:solidFill>
              </a:rPr>
              <a:t>, </a:t>
            </a:r>
            <a:r>
              <a:rPr lang="en-US" sz="1500">
                <a:solidFill>
                  <a:schemeClr val="hlink"/>
                </a:solidFill>
                <a:uFill>
                  <a:noFill/>
                </a:uFill>
                <a:hlinkClick r:id="rId6"/>
              </a:rPr>
              <a:t>Bing Xu</a:t>
            </a:r>
            <a:r>
              <a:rPr lang="en-US" sz="1450">
                <a:solidFill>
                  <a:schemeClr val="dk1"/>
                </a:solidFill>
              </a:rPr>
              <a:t>, </a:t>
            </a:r>
            <a:r>
              <a:rPr lang="en-US" sz="1500">
                <a:solidFill>
                  <a:schemeClr val="hlink"/>
                </a:solidFill>
                <a:uFill>
                  <a:noFill/>
                </a:uFill>
                <a:hlinkClick r:id="rId7"/>
              </a:rPr>
              <a:t>David Warde-Farley</a:t>
            </a:r>
            <a:r>
              <a:rPr lang="en-US" sz="1450">
                <a:solidFill>
                  <a:schemeClr val="dk1"/>
                </a:solidFill>
              </a:rPr>
              <a:t>, </a:t>
            </a:r>
            <a:r>
              <a:rPr lang="en-US" sz="1500">
                <a:solidFill>
                  <a:schemeClr val="hlink"/>
                </a:solidFill>
                <a:uFill>
                  <a:noFill/>
                </a:uFill>
                <a:hlinkClick r:id="rId8"/>
              </a:rPr>
              <a:t>Sherjil Ozair</a:t>
            </a:r>
            <a:r>
              <a:rPr lang="en-US" sz="1450">
                <a:solidFill>
                  <a:schemeClr val="dk1"/>
                </a:solidFill>
              </a:rPr>
              <a:t>, </a:t>
            </a:r>
            <a:r>
              <a:rPr lang="en-US" sz="1500">
                <a:solidFill>
                  <a:schemeClr val="hlink"/>
                </a:solidFill>
                <a:uFill>
                  <a:noFill/>
                </a:uFill>
                <a:hlinkClick r:id="rId9"/>
              </a:rPr>
              <a:t>Aaron Courville</a:t>
            </a:r>
            <a:r>
              <a:rPr lang="en-US" sz="1450">
                <a:solidFill>
                  <a:schemeClr val="dk1"/>
                </a:solidFill>
              </a:rPr>
              <a:t>, </a:t>
            </a:r>
            <a:r>
              <a:rPr lang="en-US" sz="1500">
                <a:solidFill>
                  <a:schemeClr val="hlink"/>
                </a:solidFill>
                <a:uFill>
                  <a:noFill/>
                </a:uFill>
                <a:hlinkClick r:id="rId10"/>
              </a:rPr>
              <a:t>Yoshua Bengio</a:t>
            </a:r>
            <a:endParaRPr sz="1700">
              <a:solidFill>
                <a:srgbClr val="000000"/>
              </a:solidFill>
            </a:endParaRPr>
          </a:p>
          <a:p>
            <a:pPr indent="0" lvl="0" marL="0" rtl="0" algn="ctr">
              <a:spcBef>
                <a:spcPts val="0"/>
              </a:spcBef>
              <a:spcAft>
                <a:spcPts val="0"/>
              </a:spcAft>
              <a:buClr>
                <a:schemeClr val="dk1"/>
              </a:buClr>
              <a:buSzPts val="1400"/>
              <a:buNone/>
            </a:pPr>
            <a:r>
              <a:rPr lang="en-US" sz="1600">
                <a:solidFill>
                  <a:srgbClr val="000000"/>
                </a:solidFill>
              </a:rPr>
              <a:t>https://arxiv.org/pdf/1406.2661.pdf</a:t>
            </a:r>
            <a:endParaRPr sz="1600">
              <a:solidFill>
                <a:srgbClr val="000000"/>
              </a:solidFill>
            </a:endParaRPr>
          </a:p>
        </p:txBody>
      </p:sp>
      <p:grpSp>
        <p:nvGrpSpPr>
          <p:cNvPr id="295" name="Google Shape;295;g98375cf53c_0_1130"/>
          <p:cNvGrpSpPr/>
          <p:nvPr/>
        </p:nvGrpSpPr>
        <p:grpSpPr>
          <a:xfrm>
            <a:off x="4879986" y="2368675"/>
            <a:ext cx="932761" cy="806409"/>
            <a:chOff x="3496214" y="1275606"/>
            <a:chExt cx="1060800" cy="914400"/>
          </a:xfrm>
        </p:grpSpPr>
        <p:sp>
          <p:nvSpPr>
            <p:cNvPr id="296" name="Google Shape;296;g98375cf53c_0_1130"/>
            <p:cNvSpPr/>
            <p:nvPr/>
          </p:nvSpPr>
          <p:spPr>
            <a:xfrm>
              <a:off x="3496214" y="1275606"/>
              <a:ext cx="1060800" cy="914400"/>
            </a:xfrm>
            <a:prstGeom prst="hexagon">
              <a:avLst>
                <a:gd fmla="val 25000" name="adj"/>
                <a:gd fmla="val 115470" name="vf"/>
              </a:avLst>
            </a:prstGeom>
            <a:solidFill>
              <a:schemeClr val="accent1"/>
            </a:solidFill>
            <a:ln cap="flat" cmpd="sng" w="25400">
              <a:solidFill>
                <a:srgbClr val="3F3F3F"/>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97" name="Google Shape;297;g98375cf53c_0_1130"/>
            <p:cNvSpPr/>
            <p:nvPr/>
          </p:nvSpPr>
          <p:spPr>
            <a:xfrm>
              <a:off x="3594518" y="1360351"/>
              <a:ext cx="864000" cy="744900"/>
            </a:xfrm>
            <a:prstGeom prst="hexagon">
              <a:avLst>
                <a:gd fmla="val 25000" name="adj"/>
                <a:gd fmla="val 115470" name="vf"/>
              </a:avLst>
            </a:prstGeom>
            <a:solidFill>
              <a:srgbClr val="3F3F3F"/>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grpSp>
      <p:grpSp>
        <p:nvGrpSpPr>
          <p:cNvPr id="298" name="Google Shape;298;g98375cf53c_0_1130"/>
          <p:cNvGrpSpPr/>
          <p:nvPr/>
        </p:nvGrpSpPr>
        <p:grpSpPr>
          <a:xfrm>
            <a:off x="4882625" y="3535446"/>
            <a:ext cx="924063" cy="806409"/>
            <a:chOff x="3496214" y="1275606"/>
            <a:chExt cx="1060800" cy="914400"/>
          </a:xfrm>
        </p:grpSpPr>
        <p:sp>
          <p:nvSpPr>
            <p:cNvPr id="299" name="Google Shape;299;g98375cf53c_0_1130"/>
            <p:cNvSpPr/>
            <p:nvPr/>
          </p:nvSpPr>
          <p:spPr>
            <a:xfrm>
              <a:off x="3496214" y="1275606"/>
              <a:ext cx="1060800" cy="914400"/>
            </a:xfrm>
            <a:prstGeom prst="hexagon">
              <a:avLst>
                <a:gd fmla="val 25000" name="adj"/>
                <a:gd fmla="val 115470" name="vf"/>
              </a:avLst>
            </a:prstGeom>
            <a:solidFill>
              <a:schemeClr val="accent1"/>
            </a:solidFill>
            <a:ln cap="flat" cmpd="sng" w="25400">
              <a:solidFill>
                <a:srgbClr val="3F3F3F"/>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00" name="Google Shape;300;g98375cf53c_0_1130"/>
            <p:cNvSpPr/>
            <p:nvPr/>
          </p:nvSpPr>
          <p:spPr>
            <a:xfrm>
              <a:off x="3594518" y="1360351"/>
              <a:ext cx="864000" cy="744900"/>
            </a:xfrm>
            <a:prstGeom prst="hexagon">
              <a:avLst>
                <a:gd fmla="val 25000" name="adj"/>
                <a:gd fmla="val 115470" name="vf"/>
              </a:avLst>
            </a:prstGeom>
            <a:solidFill>
              <a:srgbClr val="3F3F3F"/>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grpSp>
      <p:cxnSp>
        <p:nvCxnSpPr>
          <p:cNvPr id="301" name="Google Shape;301;g98375cf53c_0_1130"/>
          <p:cNvCxnSpPr/>
          <p:nvPr/>
        </p:nvCxnSpPr>
        <p:spPr>
          <a:xfrm>
            <a:off x="7271764" y="2735321"/>
            <a:ext cx="4539900" cy="10500"/>
          </a:xfrm>
          <a:prstGeom prst="straightConnector1">
            <a:avLst/>
          </a:prstGeom>
          <a:noFill/>
          <a:ln cap="flat" cmpd="sng" w="25400">
            <a:solidFill>
              <a:srgbClr val="3F3F3F"/>
            </a:solidFill>
            <a:prstDash val="solid"/>
            <a:round/>
            <a:headEnd len="sm" w="sm" type="none"/>
            <a:tailEnd len="lg" w="lg" type="oval"/>
          </a:ln>
        </p:spPr>
      </p:cxnSp>
      <p:cxnSp>
        <p:nvCxnSpPr>
          <p:cNvPr id="302" name="Google Shape;302;g98375cf53c_0_1130"/>
          <p:cNvCxnSpPr>
            <a:stCxn id="303" idx="0"/>
          </p:cNvCxnSpPr>
          <p:nvPr/>
        </p:nvCxnSpPr>
        <p:spPr>
          <a:xfrm>
            <a:off x="7185164" y="3975475"/>
            <a:ext cx="4587000" cy="7200"/>
          </a:xfrm>
          <a:prstGeom prst="straightConnector1">
            <a:avLst/>
          </a:prstGeom>
          <a:noFill/>
          <a:ln cap="flat" cmpd="sng" w="25400">
            <a:solidFill>
              <a:srgbClr val="3F3F3F"/>
            </a:solidFill>
            <a:prstDash val="solid"/>
            <a:round/>
            <a:headEnd len="sm" w="sm" type="none"/>
            <a:tailEnd len="lg" w="lg" type="oval"/>
          </a:ln>
        </p:spPr>
      </p:cxnSp>
      <p:cxnSp>
        <p:nvCxnSpPr>
          <p:cNvPr id="304" name="Google Shape;304;g98375cf53c_0_1130"/>
          <p:cNvCxnSpPr/>
          <p:nvPr/>
        </p:nvCxnSpPr>
        <p:spPr>
          <a:xfrm flipH="1">
            <a:off x="246786" y="2816286"/>
            <a:ext cx="4633200" cy="7500"/>
          </a:xfrm>
          <a:prstGeom prst="straightConnector1">
            <a:avLst/>
          </a:prstGeom>
          <a:noFill/>
          <a:ln cap="flat" cmpd="sng" w="25400">
            <a:solidFill>
              <a:srgbClr val="3F3F3F"/>
            </a:solidFill>
            <a:prstDash val="solid"/>
            <a:round/>
            <a:headEnd len="sm" w="sm" type="none"/>
            <a:tailEnd len="lg" w="lg" type="oval"/>
          </a:ln>
        </p:spPr>
      </p:cxnSp>
      <p:cxnSp>
        <p:nvCxnSpPr>
          <p:cNvPr id="305" name="Google Shape;305;g98375cf53c_0_1130"/>
          <p:cNvCxnSpPr/>
          <p:nvPr/>
        </p:nvCxnSpPr>
        <p:spPr>
          <a:xfrm flipH="1">
            <a:off x="275761" y="5822649"/>
            <a:ext cx="4605000" cy="10200"/>
          </a:xfrm>
          <a:prstGeom prst="straightConnector1">
            <a:avLst/>
          </a:prstGeom>
          <a:noFill/>
          <a:ln cap="flat" cmpd="sng" w="25400">
            <a:solidFill>
              <a:srgbClr val="3F3F3F"/>
            </a:solidFill>
            <a:prstDash val="solid"/>
            <a:round/>
            <a:headEnd len="sm" w="sm" type="none"/>
            <a:tailEnd len="lg" w="lg" type="oval"/>
          </a:ln>
        </p:spPr>
      </p:cxnSp>
      <p:grpSp>
        <p:nvGrpSpPr>
          <p:cNvPr id="306" name="Google Shape;306;g98375cf53c_0_1130"/>
          <p:cNvGrpSpPr/>
          <p:nvPr/>
        </p:nvGrpSpPr>
        <p:grpSpPr>
          <a:xfrm>
            <a:off x="461050" y="1554579"/>
            <a:ext cx="4204649" cy="1126674"/>
            <a:chOff x="357913" y="3381042"/>
            <a:chExt cx="2505601" cy="845027"/>
          </a:xfrm>
        </p:grpSpPr>
        <p:sp>
          <p:nvSpPr>
            <p:cNvPr id="307" name="Google Shape;307;g98375cf53c_0_1130"/>
            <p:cNvSpPr txBox="1"/>
            <p:nvPr/>
          </p:nvSpPr>
          <p:spPr>
            <a:xfrm>
              <a:off x="357913" y="3579869"/>
              <a:ext cx="2505600" cy="6462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b="1" lang="en-US"/>
                <a:t>・</a:t>
              </a:r>
              <a:r>
                <a:rPr b="1" lang="en-US"/>
                <a:t>データから特徴を学習することで、実在しないデータを生成したり、存在するデータの特徴に沿って変換できる</a:t>
              </a:r>
              <a:endParaRPr b="1"/>
            </a:p>
          </p:txBody>
        </p:sp>
        <p:sp>
          <p:nvSpPr>
            <p:cNvPr id="308" name="Google Shape;308;g98375cf53c_0_1130"/>
            <p:cNvSpPr txBox="1"/>
            <p:nvPr/>
          </p:nvSpPr>
          <p:spPr>
            <a:xfrm>
              <a:off x="803714" y="3381042"/>
              <a:ext cx="2059800" cy="276900"/>
            </a:xfrm>
            <a:prstGeom prst="rect">
              <a:avLst/>
            </a:prstGeom>
            <a:noFill/>
            <a:ln>
              <a:noFill/>
            </a:ln>
          </p:spPr>
          <p:txBody>
            <a:bodyPr anchorCtr="0" anchor="t" bIns="60925" lIns="121900" spcFirstLastPara="1" rIns="121900" wrap="square" tIns="60925">
              <a:noAutofit/>
            </a:bodyPr>
            <a:lstStyle/>
            <a:p>
              <a:pPr indent="0" lvl="0" marL="0" marR="0" rtl="0" algn="r">
                <a:spcBef>
                  <a:spcPts val="0"/>
                </a:spcBef>
                <a:spcAft>
                  <a:spcPts val="0"/>
                </a:spcAft>
                <a:buNone/>
              </a:pPr>
              <a:r>
                <a:rPr b="1" lang="en-US" sz="1600">
                  <a:solidFill>
                    <a:srgbClr val="3F3F3F"/>
                  </a:solidFill>
                </a:rPr>
                <a:t>どんなもの？</a:t>
              </a:r>
              <a:endParaRPr b="1" sz="1600">
                <a:solidFill>
                  <a:srgbClr val="3F3F3F"/>
                </a:solidFill>
                <a:latin typeface="Arial"/>
                <a:ea typeface="Arial"/>
                <a:cs typeface="Arial"/>
                <a:sym typeface="Arial"/>
              </a:endParaRPr>
            </a:p>
          </p:txBody>
        </p:sp>
      </p:grpSp>
      <p:grpSp>
        <p:nvGrpSpPr>
          <p:cNvPr id="309" name="Google Shape;309;g98375cf53c_0_1130"/>
          <p:cNvGrpSpPr/>
          <p:nvPr/>
        </p:nvGrpSpPr>
        <p:grpSpPr>
          <a:xfrm>
            <a:off x="297156" y="2958675"/>
            <a:ext cx="4562232" cy="1130045"/>
            <a:chOff x="12652" y="4079719"/>
            <a:chExt cx="2317972" cy="847555"/>
          </a:xfrm>
        </p:grpSpPr>
        <p:sp>
          <p:nvSpPr>
            <p:cNvPr id="310" name="Google Shape;310;g98375cf53c_0_1130"/>
            <p:cNvSpPr txBox="1"/>
            <p:nvPr/>
          </p:nvSpPr>
          <p:spPr>
            <a:xfrm>
              <a:off x="12652" y="4281073"/>
              <a:ext cx="2059800" cy="6462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t/>
              </a:r>
              <a:endParaRPr b="1">
                <a:solidFill>
                  <a:srgbClr val="3F3F3F"/>
                </a:solidFill>
              </a:endParaRPr>
            </a:p>
            <a:p>
              <a:pPr indent="0" lvl="0" marL="0" marR="0" rtl="0" algn="l">
                <a:spcBef>
                  <a:spcPts val="0"/>
                </a:spcBef>
                <a:spcAft>
                  <a:spcPts val="0"/>
                </a:spcAft>
                <a:buNone/>
              </a:pPr>
              <a:r>
                <a:rPr b="1" lang="en-US"/>
                <a:t>次のページ</a:t>
              </a:r>
              <a:endParaRPr b="1"/>
            </a:p>
          </p:txBody>
        </p:sp>
        <p:sp>
          <p:nvSpPr>
            <p:cNvPr id="311" name="Google Shape;311;g98375cf53c_0_1130"/>
            <p:cNvSpPr txBox="1"/>
            <p:nvPr/>
          </p:nvSpPr>
          <p:spPr>
            <a:xfrm>
              <a:off x="95924" y="4079719"/>
              <a:ext cx="2234700" cy="276900"/>
            </a:xfrm>
            <a:prstGeom prst="rect">
              <a:avLst/>
            </a:prstGeom>
            <a:noFill/>
            <a:ln>
              <a:noFill/>
            </a:ln>
          </p:spPr>
          <p:txBody>
            <a:bodyPr anchorCtr="0" anchor="t" bIns="60925" lIns="121900" spcFirstLastPara="1" rIns="121900" wrap="square" tIns="60925">
              <a:noAutofit/>
            </a:bodyPr>
            <a:lstStyle/>
            <a:p>
              <a:pPr indent="0" lvl="0" marL="0" marR="0" rtl="0" algn="r">
                <a:spcBef>
                  <a:spcPts val="0"/>
                </a:spcBef>
                <a:spcAft>
                  <a:spcPts val="0"/>
                </a:spcAft>
                <a:buNone/>
              </a:pPr>
              <a:r>
                <a:rPr b="1" lang="en-US" sz="1600">
                  <a:solidFill>
                    <a:srgbClr val="3F3F3F"/>
                  </a:solidFill>
                </a:rPr>
                <a:t>どうやって有効だと検証</a:t>
              </a:r>
              <a:r>
                <a:rPr b="1" lang="en-US" sz="1600">
                  <a:solidFill>
                    <a:srgbClr val="3F3F3F"/>
                  </a:solidFill>
                </a:rPr>
                <a:t>した？</a:t>
              </a:r>
              <a:endParaRPr b="1" sz="1600">
                <a:solidFill>
                  <a:srgbClr val="3F3F3F"/>
                </a:solidFill>
                <a:latin typeface="Arial"/>
                <a:ea typeface="Arial"/>
                <a:cs typeface="Arial"/>
                <a:sym typeface="Arial"/>
              </a:endParaRPr>
            </a:p>
          </p:txBody>
        </p:sp>
      </p:grpSp>
      <p:grpSp>
        <p:nvGrpSpPr>
          <p:cNvPr id="312" name="Google Shape;312;g98375cf53c_0_1130"/>
          <p:cNvGrpSpPr/>
          <p:nvPr/>
        </p:nvGrpSpPr>
        <p:grpSpPr>
          <a:xfrm>
            <a:off x="246775" y="3979155"/>
            <a:ext cx="4893966" cy="1805203"/>
            <a:chOff x="705411" y="2750021"/>
            <a:chExt cx="2541000" cy="19163511"/>
          </a:xfrm>
        </p:grpSpPr>
        <p:sp>
          <p:nvSpPr>
            <p:cNvPr id="313" name="Google Shape;313;g98375cf53c_0_1130"/>
            <p:cNvSpPr txBox="1"/>
            <p:nvPr/>
          </p:nvSpPr>
          <p:spPr>
            <a:xfrm>
              <a:off x="705411" y="5300132"/>
              <a:ext cx="2541000" cy="16613400"/>
            </a:xfrm>
            <a:prstGeom prst="rect">
              <a:avLst/>
            </a:prstGeom>
            <a:noFill/>
            <a:ln>
              <a:noFill/>
            </a:ln>
          </p:spPr>
          <p:txBody>
            <a:bodyPr anchorCtr="0" anchor="t" bIns="60925" lIns="121900" spcFirstLastPara="1" rIns="121900" wrap="square" tIns="60925">
              <a:noAutofit/>
            </a:bodyPr>
            <a:lstStyle/>
            <a:p>
              <a:pPr indent="0" lvl="0" marL="0" rtl="0" algn="l">
                <a:spcBef>
                  <a:spcPts val="0"/>
                </a:spcBef>
                <a:spcAft>
                  <a:spcPts val="0"/>
                </a:spcAft>
                <a:buClr>
                  <a:schemeClr val="dk1"/>
                </a:buClr>
                <a:buFont typeface="Arial"/>
                <a:buNone/>
              </a:pPr>
              <a:r>
                <a:rPr b="1" lang="en-US">
                  <a:solidFill>
                    <a:schemeClr val="dk1"/>
                  </a:solidFill>
                </a:rPr>
                <a:t>・Generator : 入力文章をベクトル化したものをランダムノイズからリアル画像に近いフェイク画像を生成</a:t>
              </a:r>
              <a:endParaRPr b="1">
                <a:solidFill>
                  <a:schemeClr val="dk1"/>
                </a:solidFill>
              </a:endParaRPr>
            </a:p>
            <a:p>
              <a:pPr indent="0" lvl="0" marL="0" rtl="0" algn="l">
                <a:spcBef>
                  <a:spcPts val="0"/>
                </a:spcBef>
                <a:spcAft>
                  <a:spcPts val="0"/>
                </a:spcAft>
                <a:buClr>
                  <a:schemeClr val="dk1"/>
                </a:buClr>
                <a:buFont typeface="Arial"/>
                <a:buNone/>
              </a:pPr>
              <a:r>
                <a:rPr b="1" lang="en-US">
                  <a:solidFill>
                    <a:schemeClr val="dk1"/>
                  </a:solidFill>
                </a:rPr>
                <a:t>・Discriminator : そのフェイク画像をリアル画像と間違えない様に判定</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・Generator とDiscriminator の切磋琢磨によって、フェイク画像の完成度があがる</a:t>
              </a:r>
              <a:r>
                <a:rPr b="1" lang="en-US">
                  <a:solidFill>
                    <a:srgbClr val="111111"/>
                  </a:solidFill>
                </a:rPr>
                <a:t>。</a:t>
              </a:r>
              <a:endParaRPr b="1">
                <a:solidFill>
                  <a:srgbClr val="111111"/>
                </a:solidFill>
              </a:endParaRPr>
            </a:p>
            <a:p>
              <a:pPr indent="0" lvl="0" marL="0" marR="0" rtl="0" algn="r">
                <a:spcBef>
                  <a:spcPts val="1200"/>
                </a:spcBef>
                <a:spcAft>
                  <a:spcPts val="0"/>
                </a:spcAft>
                <a:buNone/>
              </a:pPr>
              <a:r>
                <a:t/>
              </a:r>
              <a:endParaRPr sz="1500">
                <a:solidFill>
                  <a:srgbClr val="3F3F3F"/>
                </a:solidFill>
              </a:endParaRPr>
            </a:p>
          </p:txBody>
        </p:sp>
        <p:sp>
          <p:nvSpPr>
            <p:cNvPr id="314" name="Google Shape;314;g98375cf53c_0_1130"/>
            <p:cNvSpPr txBox="1"/>
            <p:nvPr/>
          </p:nvSpPr>
          <p:spPr>
            <a:xfrm>
              <a:off x="1129001" y="2750021"/>
              <a:ext cx="2059800" cy="2550000"/>
            </a:xfrm>
            <a:prstGeom prst="rect">
              <a:avLst/>
            </a:prstGeom>
            <a:noFill/>
            <a:ln>
              <a:noFill/>
            </a:ln>
          </p:spPr>
          <p:txBody>
            <a:bodyPr anchorCtr="0" anchor="t" bIns="60925" lIns="121900" spcFirstLastPara="1" rIns="121900" wrap="square" tIns="60925">
              <a:noAutofit/>
            </a:bodyPr>
            <a:lstStyle/>
            <a:p>
              <a:pPr indent="0" lvl="0" marL="0" marR="0" rtl="0" algn="r">
                <a:spcBef>
                  <a:spcPts val="0"/>
                </a:spcBef>
                <a:spcAft>
                  <a:spcPts val="0"/>
                </a:spcAft>
                <a:buNone/>
              </a:pPr>
              <a:r>
                <a:rPr b="1" lang="en-US" sz="1600">
                  <a:solidFill>
                    <a:srgbClr val="3F3F3F"/>
                  </a:solidFill>
                </a:rPr>
                <a:t>技術の手法や肝は</a:t>
              </a:r>
              <a:endParaRPr b="1" sz="1600">
                <a:solidFill>
                  <a:srgbClr val="3F3F3F"/>
                </a:solidFill>
                <a:latin typeface="Arial"/>
                <a:ea typeface="Arial"/>
                <a:cs typeface="Arial"/>
                <a:sym typeface="Arial"/>
              </a:endParaRPr>
            </a:p>
          </p:txBody>
        </p:sp>
      </p:grpSp>
      <p:grpSp>
        <p:nvGrpSpPr>
          <p:cNvPr id="315" name="Google Shape;315;g98375cf53c_0_1130"/>
          <p:cNvGrpSpPr/>
          <p:nvPr/>
        </p:nvGrpSpPr>
        <p:grpSpPr>
          <a:xfrm>
            <a:off x="7134538" y="1554587"/>
            <a:ext cx="3970720" cy="1143690"/>
            <a:chOff x="774723" y="2891617"/>
            <a:chExt cx="2072833" cy="857789"/>
          </a:xfrm>
        </p:grpSpPr>
        <p:sp>
          <p:nvSpPr>
            <p:cNvPr id="316" name="Google Shape;316;g98375cf53c_0_1130"/>
            <p:cNvSpPr txBox="1"/>
            <p:nvPr/>
          </p:nvSpPr>
          <p:spPr>
            <a:xfrm>
              <a:off x="774723" y="3103206"/>
              <a:ext cx="2059800" cy="6462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t/>
              </a:r>
              <a:endParaRPr b="1"/>
            </a:p>
            <a:p>
              <a:pPr indent="0" lvl="0" marL="0" marR="0" rtl="0" algn="l">
                <a:spcBef>
                  <a:spcPts val="0"/>
                </a:spcBef>
                <a:spcAft>
                  <a:spcPts val="0"/>
                </a:spcAft>
                <a:buNone/>
              </a:pPr>
              <a:r>
                <a:rPr b="1" lang="en-US"/>
                <a:t>・学習が不安定なので高解像度を生成するのが難しい</a:t>
              </a:r>
              <a:endParaRPr b="1" sz="2100"/>
            </a:p>
          </p:txBody>
        </p:sp>
        <p:sp>
          <p:nvSpPr>
            <p:cNvPr id="317" name="Google Shape;317;g98375cf53c_0_1130"/>
            <p:cNvSpPr txBox="1"/>
            <p:nvPr/>
          </p:nvSpPr>
          <p:spPr>
            <a:xfrm>
              <a:off x="787757" y="2891617"/>
              <a:ext cx="2059800" cy="2769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b="1" lang="en-US" sz="1600">
                  <a:solidFill>
                    <a:srgbClr val="3F3F3F"/>
                  </a:solidFill>
                </a:rPr>
                <a:t>議論はある？</a:t>
              </a:r>
              <a:endParaRPr b="1" sz="1600">
                <a:solidFill>
                  <a:srgbClr val="3F3F3F"/>
                </a:solidFill>
                <a:latin typeface="Arial"/>
                <a:ea typeface="Arial"/>
                <a:cs typeface="Arial"/>
                <a:sym typeface="Arial"/>
              </a:endParaRPr>
            </a:p>
          </p:txBody>
        </p:sp>
      </p:grpSp>
      <p:cxnSp>
        <p:nvCxnSpPr>
          <p:cNvPr id="318" name="Google Shape;318;g98375cf53c_0_1130"/>
          <p:cNvCxnSpPr>
            <a:stCxn id="319" idx="0"/>
          </p:cNvCxnSpPr>
          <p:nvPr/>
        </p:nvCxnSpPr>
        <p:spPr>
          <a:xfrm>
            <a:off x="7185177" y="5655875"/>
            <a:ext cx="4248900" cy="0"/>
          </a:xfrm>
          <a:prstGeom prst="straightConnector1">
            <a:avLst/>
          </a:prstGeom>
          <a:noFill/>
          <a:ln cap="flat" cmpd="sng" w="25400">
            <a:solidFill>
              <a:srgbClr val="3F3F3F"/>
            </a:solidFill>
            <a:prstDash val="solid"/>
            <a:round/>
            <a:headEnd len="sm" w="sm" type="none"/>
            <a:tailEnd len="lg" w="lg" type="oval"/>
          </a:ln>
        </p:spPr>
      </p:cxnSp>
      <p:sp>
        <p:nvSpPr>
          <p:cNvPr id="320" name="Google Shape;320;g98375cf53c_0_1130"/>
          <p:cNvSpPr txBox="1"/>
          <p:nvPr/>
        </p:nvSpPr>
        <p:spPr>
          <a:xfrm>
            <a:off x="7134546" y="4216841"/>
            <a:ext cx="3456600" cy="3693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b="1" lang="en-US" sz="1600">
                <a:solidFill>
                  <a:srgbClr val="3F3F3F"/>
                </a:solidFill>
              </a:rPr>
              <a:t>次に読むべき論文は</a:t>
            </a:r>
            <a:endParaRPr b="1" sz="1600">
              <a:solidFill>
                <a:srgbClr val="3F3F3F"/>
              </a:solidFill>
              <a:latin typeface="Arial"/>
              <a:ea typeface="Arial"/>
              <a:cs typeface="Arial"/>
              <a:sym typeface="Arial"/>
            </a:endParaRPr>
          </a:p>
        </p:txBody>
      </p:sp>
      <p:sp>
        <p:nvSpPr>
          <p:cNvPr id="321" name="Google Shape;321;g98375cf53c_0_1130"/>
          <p:cNvSpPr txBox="1"/>
          <p:nvPr/>
        </p:nvSpPr>
        <p:spPr>
          <a:xfrm>
            <a:off x="7026126" y="4667175"/>
            <a:ext cx="3995400" cy="8616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b="1" lang="en-US"/>
              <a:t>・Deep Convolutional GAN（DCGAN）</a:t>
            </a:r>
            <a:endParaRPr b="1">
              <a:latin typeface="Meiryo"/>
              <a:ea typeface="Meiryo"/>
              <a:cs typeface="Meiryo"/>
              <a:sym typeface="Meiryo"/>
            </a:endParaRPr>
          </a:p>
          <a:p>
            <a:pPr indent="0" lvl="0" marL="0" marR="0" rtl="0" algn="l">
              <a:spcBef>
                <a:spcPts val="0"/>
              </a:spcBef>
              <a:spcAft>
                <a:spcPts val="0"/>
              </a:spcAft>
              <a:buNone/>
            </a:pPr>
            <a:r>
              <a:t/>
            </a:r>
            <a:endParaRPr b="1" sz="1300">
              <a:solidFill>
                <a:srgbClr val="333333"/>
              </a:solidFill>
              <a:latin typeface="Meiryo"/>
              <a:ea typeface="Meiryo"/>
              <a:cs typeface="Meiryo"/>
              <a:sym typeface="Meiryo"/>
            </a:endParaRPr>
          </a:p>
          <a:p>
            <a:pPr indent="0" lvl="0" marL="0" marR="0" rtl="0" algn="l">
              <a:spcBef>
                <a:spcPts val="0"/>
              </a:spcBef>
              <a:spcAft>
                <a:spcPts val="0"/>
              </a:spcAft>
              <a:buNone/>
            </a:pPr>
            <a:r>
              <a:t/>
            </a:r>
            <a:endParaRPr sz="1600">
              <a:solidFill>
                <a:srgbClr val="3F3F3F"/>
              </a:solidFill>
            </a:endParaRPr>
          </a:p>
        </p:txBody>
      </p:sp>
      <p:sp>
        <p:nvSpPr>
          <p:cNvPr id="322" name="Google Shape;322;g98375cf53c_0_1130"/>
          <p:cNvSpPr/>
          <p:nvPr/>
        </p:nvSpPr>
        <p:spPr>
          <a:xfrm rot="5400000">
            <a:off x="5082789" y="2557579"/>
            <a:ext cx="527149" cy="399917"/>
          </a:xfrm>
          <a:custGeom>
            <a:rect b="b" l="l" r="r" t="t"/>
            <a:pathLst>
              <a:path extrusionOk="0" h="2758049" w="2928608">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grpSp>
        <p:nvGrpSpPr>
          <p:cNvPr id="323" name="Google Shape;323;g98375cf53c_0_1130"/>
          <p:cNvGrpSpPr/>
          <p:nvPr/>
        </p:nvGrpSpPr>
        <p:grpSpPr>
          <a:xfrm>
            <a:off x="4878286" y="5424550"/>
            <a:ext cx="932761" cy="806409"/>
            <a:chOff x="3496214" y="1275606"/>
            <a:chExt cx="1060800" cy="914400"/>
          </a:xfrm>
        </p:grpSpPr>
        <p:sp>
          <p:nvSpPr>
            <p:cNvPr id="324" name="Google Shape;324;g98375cf53c_0_1130"/>
            <p:cNvSpPr/>
            <p:nvPr/>
          </p:nvSpPr>
          <p:spPr>
            <a:xfrm>
              <a:off x="3496214" y="1275606"/>
              <a:ext cx="1060800" cy="914400"/>
            </a:xfrm>
            <a:prstGeom prst="hexagon">
              <a:avLst>
                <a:gd fmla="val 25000" name="adj"/>
                <a:gd fmla="val 115470" name="vf"/>
              </a:avLst>
            </a:prstGeom>
            <a:solidFill>
              <a:schemeClr val="accent1"/>
            </a:solidFill>
            <a:ln cap="flat" cmpd="sng" w="25400">
              <a:solidFill>
                <a:srgbClr val="3F3F3F"/>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25" name="Google Shape;325;g98375cf53c_0_1130"/>
            <p:cNvSpPr/>
            <p:nvPr/>
          </p:nvSpPr>
          <p:spPr>
            <a:xfrm>
              <a:off x="3594518" y="1360351"/>
              <a:ext cx="864000" cy="744900"/>
            </a:xfrm>
            <a:prstGeom prst="hexagon">
              <a:avLst>
                <a:gd fmla="val 25000" name="adj"/>
                <a:gd fmla="val 115470" name="vf"/>
              </a:avLst>
            </a:prstGeom>
            <a:solidFill>
              <a:srgbClr val="3F3F3F"/>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grpSp>
      <p:sp>
        <p:nvSpPr>
          <p:cNvPr id="326" name="Google Shape;326;g98375cf53c_0_1130"/>
          <p:cNvSpPr/>
          <p:nvPr/>
        </p:nvSpPr>
        <p:spPr>
          <a:xfrm flipH="1">
            <a:off x="5144689" y="3744250"/>
            <a:ext cx="399936" cy="388800"/>
          </a:xfrm>
          <a:custGeom>
            <a:rect b="b" l="l" r="r" t="t"/>
            <a:pathLst>
              <a:path extrusionOk="0" h="3240000" w="2387678">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cxnSp>
        <p:nvCxnSpPr>
          <p:cNvPr id="327" name="Google Shape;327;g98375cf53c_0_1130"/>
          <p:cNvCxnSpPr/>
          <p:nvPr/>
        </p:nvCxnSpPr>
        <p:spPr>
          <a:xfrm flipH="1">
            <a:off x="261611" y="3934911"/>
            <a:ext cx="4633200" cy="7500"/>
          </a:xfrm>
          <a:prstGeom prst="straightConnector1">
            <a:avLst/>
          </a:prstGeom>
          <a:noFill/>
          <a:ln cap="flat" cmpd="sng" w="25400">
            <a:solidFill>
              <a:srgbClr val="3F3F3F"/>
            </a:solidFill>
            <a:prstDash val="solid"/>
            <a:round/>
            <a:headEnd len="sm" w="sm" type="none"/>
            <a:tailEnd len="lg" w="lg" type="oval"/>
          </a:ln>
        </p:spPr>
      </p:cxnSp>
      <p:sp>
        <p:nvSpPr>
          <p:cNvPr id="328" name="Google Shape;328;g98375cf53c_0_1130"/>
          <p:cNvSpPr/>
          <p:nvPr/>
        </p:nvSpPr>
        <p:spPr>
          <a:xfrm>
            <a:off x="5127266" y="5659457"/>
            <a:ext cx="438188" cy="336588"/>
          </a:xfrm>
          <a:custGeom>
            <a:rect b="b" l="l" r="r" t="t"/>
            <a:pathLst>
              <a:path extrusionOk="0" h="2447912" w="3186824">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grpSp>
        <p:nvGrpSpPr>
          <p:cNvPr id="329" name="Google Shape;329;g98375cf53c_0_1130"/>
          <p:cNvGrpSpPr/>
          <p:nvPr/>
        </p:nvGrpSpPr>
        <p:grpSpPr>
          <a:xfrm>
            <a:off x="6339023" y="5252675"/>
            <a:ext cx="932761" cy="806409"/>
            <a:chOff x="3496214" y="1275606"/>
            <a:chExt cx="1060800" cy="914400"/>
          </a:xfrm>
        </p:grpSpPr>
        <p:sp>
          <p:nvSpPr>
            <p:cNvPr id="330" name="Google Shape;330;g98375cf53c_0_1130"/>
            <p:cNvSpPr/>
            <p:nvPr/>
          </p:nvSpPr>
          <p:spPr>
            <a:xfrm>
              <a:off x="3496214" y="1275606"/>
              <a:ext cx="1060800" cy="914400"/>
            </a:xfrm>
            <a:prstGeom prst="hexagon">
              <a:avLst>
                <a:gd fmla="val 25000" name="adj"/>
                <a:gd fmla="val 115470" name="vf"/>
              </a:avLst>
            </a:prstGeom>
            <a:solidFill>
              <a:schemeClr val="accent1"/>
            </a:solidFill>
            <a:ln cap="flat" cmpd="sng" w="25400">
              <a:solidFill>
                <a:srgbClr val="3F3F3F"/>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19" name="Google Shape;319;g98375cf53c_0_1130"/>
            <p:cNvSpPr/>
            <p:nvPr/>
          </p:nvSpPr>
          <p:spPr>
            <a:xfrm>
              <a:off x="3594518" y="1360351"/>
              <a:ext cx="864000" cy="744900"/>
            </a:xfrm>
            <a:prstGeom prst="hexagon">
              <a:avLst>
                <a:gd fmla="val 25000" name="adj"/>
                <a:gd fmla="val 115470" name="vf"/>
              </a:avLst>
            </a:prstGeom>
            <a:solidFill>
              <a:srgbClr val="3F3F3F"/>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grpSp>
      <p:grpSp>
        <p:nvGrpSpPr>
          <p:cNvPr id="331" name="Google Shape;331;g98375cf53c_0_1130"/>
          <p:cNvGrpSpPr/>
          <p:nvPr/>
        </p:nvGrpSpPr>
        <p:grpSpPr>
          <a:xfrm>
            <a:off x="6339011" y="3572275"/>
            <a:ext cx="932761" cy="806409"/>
            <a:chOff x="3496214" y="1275606"/>
            <a:chExt cx="1060800" cy="914400"/>
          </a:xfrm>
        </p:grpSpPr>
        <p:sp>
          <p:nvSpPr>
            <p:cNvPr id="332" name="Google Shape;332;g98375cf53c_0_1130"/>
            <p:cNvSpPr/>
            <p:nvPr/>
          </p:nvSpPr>
          <p:spPr>
            <a:xfrm>
              <a:off x="3496214" y="1275606"/>
              <a:ext cx="1060800" cy="914400"/>
            </a:xfrm>
            <a:prstGeom prst="hexagon">
              <a:avLst>
                <a:gd fmla="val 25000" name="adj"/>
                <a:gd fmla="val 115470" name="vf"/>
              </a:avLst>
            </a:prstGeom>
            <a:solidFill>
              <a:schemeClr val="accent1"/>
            </a:solidFill>
            <a:ln cap="flat" cmpd="sng" w="25400">
              <a:solidFill>
                <a:srgbClr val="3F3F3F"/>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03" name="Google Shape;303;g98375cf53c_0_1130"/>
            <p:cNvSpPr/>
            <p:nvPr/>
          </p:nvSpPr>
          <p:spPr>
            <a:xfrm>
              <a:off x="3594518" y="1360351"/>
              <a:ext cx="864000" cy="744900"/>
            </a:xfrm>
            <a:prstGeom prst="hexagon">
              <a:avLst>
                <a:gd fmla="val 25000" name="adj"/>
                <a:gd fmla="val 115470" name="vf"/>
              </a:avLst>
            </a:prstGeom>
            <a:solidFill>
              <a:srgbClr val="3F3F3F"/>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grpSp>
      <p:grpSp>
        <p:nvGrpSpPr>
          <p:cNvPr id="333" name="Google Shape;333;g98375cf53c_0_1130"/>
          <p:cNvGrpSpPr/>
          <p:nvPr/>
        </p:nvGrpSpPr>
        <p:grpSpPr>
          <a:xfrm>
            <a:off x="6339011" y="2368675"/>
            <a:ext cx="932761" cy="806409"/>
            <a:chOff x="3496214" y="1275606"/>
            <a:chExt cx="1060800" cy="914400"/>
          </a:xfrm>
        </p:grpSpPr>
        <p:sp>
          <p:nvSpPr>
            <p:cNvPr id="334" name="Google Shape;334;g98375cf53c_0_1130"/>
            <p:cNvSpPr/>
            <p:nvPr/>
          </p:nvSpPr>
          <p:spPr>
            <a:xfrm>
              <a:off x="3496214" y="1275606"/>
              <a:ext cx="1060800" cy="914400"/>
            </a:xfrm>
            <a:prstGeom prst="hexagon">
              <a:avLst>
                <a:gd fmla="val 25000" name="adj"/>
                <a:gd fmla="val 115470" name="vf"/>
              </a:avLst>
            </a:prstGeom>
            <a:solidFill>
              <a:schemeClr val="accent1"/>
            </a:solidFill>
            <a:ln cap="flat" cmpd="sng" w="25400">
              <a:solidFill>
                <a:srgbClr val="3F3F3F"/>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35" name="Google Shape;335;g98375cf53c_0_1130"/>
            <p:cNvSpPr/>
            <p:nvPr/>
          </p:nvSpPr>
          <p:spPr>
            <a:xfrm>
              <a:off x="3594518" y="1360351"/>
              <a:ext cx="864000" cy="744900"/>
            </a:xfrm>
            <a:prstGeom prst="hexagon">
              <a:avLst>
                <a:gd fmla="val 25000" name="adj"/>
                <a:gd fmla="val 115470" name="vf"/>
              </a:avLst>
            </a:prstGeom>
            <a:solidFill>
              <a:srgbClr val="3F3F3F"/>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grpSp>
      <p:sp>
        <p:nvSpPr>
          <p:cNvPr id="336" name="Google Shape;336;g98375cf53c_0_1130"/>
          <p:cNvSpPr/>
          <p:nvPr/>
        </p:nvSpPr>
        <p:spPr>
          <a:xfrm flipH="1">
            <a:off x="6543961" y="2561787"/>
            <a:ext cx="522853" cy="391507"/>
          </a:xfrm>
          <a:custGeom>
            <a:rect b="b" l="l" r="r" t="t"/>
            <a:pathLst>
              <a:path extrusionOk="0" h="2654282" w="3217557">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337" name="Google Shape;337;g98375cf53c_0_1130"/>
          <p:cNvSpPr/>
          <p:nvPr/>
        </p:nvSpPr>
        <p:spPr>
          <a:xfrm>
            <a:off x="6584650" y="3787913"/>
            <a:ext cx="441477" cy="382320"/>
          </a:xfrm>
          <a:custGeom>
            <a:rect b="b" l="l" r="r" t="t"/>
            <a:pathLst>
              <a:path extrusionOk="0" h="2940925" w="321074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338" name="Google Shape;338;g98375cf53c_0_1130"/>
          <p:cNvSpPr/>
          <p:nvPr/>
        </p:nvSpPr>
        <p:spPr>
          <a:xfrm rot="-2700000">
            <a:off x="6714411" y="5406046"/>
            <a:ext cx="181982" cy="565645"/>
          </a:xfrm>
          <a:custGeom>
            <a:rect b="b" l="l" r="r" t="t"/>
            <a:pathLst>
              <a:path extrusionOk="0" h="343323" w="154109">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grpSp>
        <p:nvGrpSpPr>
          <p:cNvPr id="339" name="Google Shape;339;g98375cf53c_0_1130"/>
          <p:cNvGrpSpPr/>
          <p:nvPr/>
        </p:nvGrpSpPr>
        <p:grpSpPr>
          <a:xfrm>
            <a:off x="7197513" y="2869525"/>
            <a:ext cx="3970720" cy="1143690"/>
            <a:chOff x="774723" y="2891617"/>
            <a:chExt cx="2072833" cy="857789"/>
          </a:xfrm>
        </p:grpSpPr>
        <p:sp>
          <p:nvSpPr>
            <p:cNvPr id="340" name="Google Shape;340;g98375cf53c_0_1130"/>
            <p:cNvSpPr txBox="1"/>
            <p:nvPr/>
          </p:nvSpPr>
          <p:spPr>
            <a:xfrm>
              <a:off x="774723" y="3103206"/>
              <a:ext cx="2059800" cy="6462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t/>
              </a:r>
              <a:endParaRPr b="1"/>
            </a:p>
            <a:p>
              <a:pPr indent="0" lvl="0" marL="0" marR="0" rtl="0" algn="l">
                <a:spcBef>
                  <a:spcPts val="0"/>
                </a:spcBef>
                <a:spcAft>
                  <a:spcPts val="0"/>
                </a:spcAft>
                <a:buNone/>
              </a:pPr>
              <a:r>
                <a:rPr b="1" lang="en-US"/>
                <a:t>・RBMやDBMと比べると扱いやすく、計算コストが安い</a:t>
              </a:r>
              <a:endParaRPr b="1"/>
            </a:p>
          </p:txBody>
        </p:sp>
        <p:sp>
          <p:nvSpPr>
            <p:cNvPr id="341" name="Google Shape;341;g98375cf53c_0_1130"/>
            <p:cNvSpPr txBox="1"/>
            <p:nvPr/>
          </p:nvSpPr>
          <p:spPr>
            <a:xfrm>
              <a:off x="787757" y="2891617"/>
              <a:ext cx="2059800" cy="2769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b="1" lang="en-US" sz="1600">
                  <a:solidFill>
                    <a:srgbClr val="3F3F3F"/>
                  </a:solidFill>
                </a:rPr>
                <a:t>先行研究と比べ何がすごい？</a:t>
              </a:r>
              <a:endParaRPr b="1" sz="1600">
                <a:solidFill>
                  <a:srgbClr val="3F3F3F"/>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g98375cf53c_1_445"/>
          <p:cNvSpPr txBox="1"/>
          <p:nvPr>
            <p:ph idx="2" type="body"/>
          </p:nvPr>
        </p:nvSpPr>
        <p:spPr>
          <a:xfrm>
            <a:off x="0" y="254273"/>
            <a:ext cx="12192000" cy="384000"/>
          </a:xfrm>
          <a:prstGeom prst="rect">
            <a:avLst/>
          </a:prstGeom>
        </p:spPr>
        <p:txBody>
          <a:bodyPr anchorCtr="0" anchor="ctr" bIns="60925" lIns="121900" spcFirstLastPara="1" rIns="121900" wrap="square" tIns="60925">
            <a:noAutofit/>
          </a:bodyPr>
          <a:lstStyle/>
          <a:p>
            <a:pPr indent="0" lvl="0" marL="0" rtl="0" algn="ctr">
              <a:spcBef>
                <a:spcPts val="0"/>
              </a:spcBef>
              <a:spcAft>
                <a:spcPts val="0"/>
              </a:spcAft>
              <a:buClr>
                <a:schemeClr val="dk1"/>
              </a:buClr>
              <a:buFont typeface="Arial"/>
              <a:buNone/>
            </a:pPr>
            <a:r>
              <a:rPr b="1" lang="en-US" sz="2400">
                <a:solidFill>
                  <a:schemeClr val="hlink"/>
                </a:solidFill>
                <a:latin typeface="Meiryo"/>
                <a:ea typeface="Meiryo"/>
                <a:cs typeface="Meiryo"/>
                <a:sym typeface="Meiryo"/>
              </a:rPr>
              <a:t>　　　　　　　　</a:t>
            </a:r>
            <a:r>
              <a:rPr b="1" lang="en-US" sz="2400">
                <a:solidFill>
                  <a:schemeClr val="hlink"/>
                </a:solidFill>
                <a:latin typeface="Meiryo"/>
                <a:ea typeface="Meiryo"/>
                <a:cs typeface="Meiryo"/>
                <a:sym typeface="Meiryo"/>
              </a:rPr>
              <a:t>どうやって有効だと検証した？　　　　　　　　　　　　　　</a:t>
            </a:r>
            <a:endParaRPr b="1" sz="2400">
              <a:solidFill>
                <a:schemeClr val="hlink"/>
              </a:solidFill>
              <a:latin typeface="Meiryo"/>
              <a:ea typeface="Meiryo"/>
              <a:cs typeface="Meiryo"/>
              <a:sym typeface="Meiryo"/>
            </a:endParaRPr>
          </a:p>
          <a:p>
            <a:pPr indent="0" lvl="0" marL="0" rtl="0" algn="ctr">
              <a:spcBef>
                <a:spcPts val="400"/>
              </a:spcBef>
              <a:spcAft>
                <a:spcPts val="0"/>
              </a:spcAft>
              <a:buNone/>
            </a:pPr>
            <a:r>
              <a:t/>
            </a:r>
            <a:endParaRPr/>
          </a:p>
        </p:txBody>
      </p:sp>
      <p:pic>
        <p:nvPicPr>
          <p:cNvPr id="347" name="Google Shape;347;g98375cf53c_1_445"/>
          <p:cNvPicPr preferRelativeResize="0"/>
          <p:nvPr/>
        </p:nvPicPr>
        <p:blipFill>
          <a:blip r:embed="rId3">
            <a:alphaModFix/>
          </a:blip>
          <a:stretch>
            <a:fillRect/>
          </a:stretch>
        </p:blipFill>
        <p:spPr>
          <a:xfrm>
            <a:off x="152400" y="1469125"/>
            <a:ext cx="10978101" cy="5010150"/>
          </a:xfrm>
          <a:prstGeom prst="rect">
            <a:avLst/>
          </a:prstGeom>
          <a:noFill/>
          <a:ln>
            <a:noFill/>
          </a:ln>
        </p:spPr>
      </p:pic>
      <p:sp>
        <p:nvSpPr>
          <p:cNvPr id="348" name="Google Shape;348;g98375cf53c_1_445"/>
          <p:cNvSpPr txBox="1"/>
          <p:nvPr/>
        </p:nvSpPr>
        <p:spPr>
          <a:xfrm>
            <a:off x="152400" y="638275"/>
            <a:ext cx="12039300" cy="53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t>黄色く囲われているのが訓練データ、それ以外は生成されたデータ。</a:t>
            </a:r>
            <a:endParaRPr b="1" sz="1600"/>
          </a:p>
          <a:p>
            <a:pPr indent="0" lvl="0" marL="0" rtl="0" algn="l">
              <a:spcBef>
                <a:spcPts val="0"/>
              </a:spcBef>
              <a:spcAft>
                <a:spcPts val="0"/>
              </a:spcAft>
              <a:buNone/>
            </a:pPr>
            <a:r>
              <a:rPr b="1" lang="en-US" sz="1600"/>
              <a:t>訓練データに酷似している画像作成されている</a:t>
            </a:r>
            <a:endParaRPr b="1"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98375cf53c_1_387"/>
          <p:cNvSpPr txBox="1"/>
          <p:nvPr>
            <p:ph idx="1" type="body"/>
          </p:nvPr>
        </p:nvSpPr>
        <p:spPr>
          <a:xfrm>
            <a:off x="0" y="164637"/>
            <a:ext cx="12192000" cy="768000"/>
          </a:xfrm>
          <a:prstGeom prst="rect">
            <a:avLst/>
          </a:prstGeom>
          <a:noFill/>
          <a:ln>
            <a:noFill/>
          </a:ln>
        </p:spPr>
        <p:txBody>
          <a:bodyPr anchorCtr="0" anchor="ctr" bIns="60925" lIns="121900" spcFirstLastPara="1" rIns="121900" wrap="square" tIns="60925">
            <a:noAutofit/>
          </a:bodyPr>
          <a:lstStyle/>
          <a:p>
            <a:pPr indent="0" lvl="0" marL="0" rtl="0" algn="ctr">
              <a:lnSpc>
                <a:spcPct val="150000"/>
              </a:lnSpc>
              <a:spcBef>
                <a:spcPts val="2400"/>
              </a:spcBef>
              <a:spcAft>
                <a:spcPts val="0"/>
              </a:spcAft>
              <a:buClr>
                <a:schemeClr val="dk1"/>
              </a:buClr>
              <a:buSzPts val="1100"/>
              <a:buFont typeface="Arial"/>
              <a:buNone/>
            </a:pPr>
            <a:r>
              <a:rPr b="1" lang="en-US" sz="3300">
                <a:solidFill>
                  <a:srgbClr val="333333"/>
                </a:solidFill>
                <a:latin typeface="Meiryo"/>
                <a:ea typeface="Meiryo"/>
                <a:cs typeface="Meiryo"/>
                <a:sym typeface="Meiryo"/>
              </a:rPr>
              <a:t> StackGAN (Stack Generative Adversarial Networks)</a:t>
            </a:r>
            <a:endParaRPr b="1" sz="3300">
              <a:solidFill>
                <a:srgbClr val="333333"/>
              </a:solidFill>
              <a:latin typeface="Meiryo"/>
              <a:ea typeface="Meiryo"/>
              <a:cs typeface="Meiryo"/>
              <a:sym typeface="Meiryo"/>
            </a:endParaRPr>
          </a:p>
          <a:p>
            <a:pPr indent="0" lvl="0" marL="0" rtl="0" algn="ctr">
              <a:spcBef>
                <a:spcPts val="200"/>
              </a:spcBef>
              <a:spcAft>
                <a:spcPts val="0"/>
              </a:spcAft>
              <a:buClr>
                <a:srgbClr val="3F3F3F"/>
              </a:buClr>
              <a:buSzPts val="4800"/>
              <a:buNone/>
            </a:pPr>
            <a:r>
              <a:t/>
            </a:r>
            <a:endParaRPr sz="3700">
              <a:solidFill>
                <a:srgbClr val="333333"/>
              </a:solidFill>
            </a:endParaRPr>
          </a:p>
        </p:txBody>
      </p:sp>
      <p:sp>
        <p:nvSpPr>
          <p:cNvPr id="354" name="Google Shape;354;g98375cf53c_1_387"/>
          <p:cNvSpPr txBox="1"/>
          <p:nvPr>
            <p:ph idx="2" type="body"/>
          </p:nvPr>
        </p:nvSpPr>
        <p:spPr>
          <a:xfrm>
            <a:off x="0" y="932723"/>
            <a:ext cx="12192000" cy="384000"/>
          </a:xfrm>
          <a:prstGeom prst="rect">
            <a:avLst/>
          </a:prstGeom>
          <a:noFill/>
          <a:ln>
            <a:noFill/>
          </a:ln>
        </p:spPr>
        <p:txBody>
          <a:bodyPr anchorCtr="0" anchor="ctr" bIns="60925" lIns="121900" spcFirstLastPara="1" rIns="121900" wrap="square" tIns="60925">
            <a:noAutofit/>
          </a:bodyPr>
          <a:lstStyle/>
          <a:p>
            <a:pPr indent="0" lvl="0" marL="0" rtl="0" algn="ctr">
              <a:spcBef>
                <a:spcPts val="0"/>
              </a:spcBef>
              <a:spcAft>
                <a:spcPts val="0"/>
              </a:spcAft>
              <a:buClr>
                <a:schemeClr val="dk1"/>
              </a:buClr>
              <a:buSzPts val="1400"/>
              <a:buNone/>
            </a:pPr>
            <a:r>
              <a:rPr lang="en-US"/>
              <a:t>2016　</a:t>
            </a:r>
            <a:r>
              <a:rPr lang="en-US" sz="1700">
                <a:solidFill>
                  <a:schemeClr val="hlink"/>
                </a:solidFill>
                <a:uFill>
                  <a:noFill/>
                </a:uFill>
                <a:hlinkClick r:id="rId3"/>
              </a:rPr>
              <a:t>Han Zhang</a:t>
            </a:r>
            <a:r>
              <a:rPr lang="en-US" sz="1650">
                <a:solidFill>
                  <a:schemeClr val="dk1"/>
                </a:solidFill>
              </a:rPr>
              <a:t>, </a:t>
            </a:r>
            <a:r>
              <a:rPr lang="en-US" sz="1700">
                <a:solidFill>
                  <a:schemeClr val="hlink"/>
                </a:solidFill>
                <a:uFill>
                  <a:noFill/>
                </a:uFill>
                <a:hlinkClick r:id="rId4"/>
              </a:rPr>
              <a:t>Tao Xu</a:t>
            </a:r>
            <a:r>
              <a:rPr lang="en-US" sz="1650">
                <a:solidFill>
                  <a:schemeClr val="dk1"/>
                </a:solidFill>
              </a:rPr>
              <a:t>, </a:t>
            </a:r>
            <a:r>
              <a:rPr lang="en-US" sz="1700">
                <a:solidFill>
                  <a:schemeClr val="hlink"/>
                </a:solidFill>
                <a:uFill>
                  <a:noFill/>
                </a:uFill>
                <a:hlinkClick r:id="rId5"/>
              </a:rPr>
              <a:t>Hongsheng Li</a:t>
            </a:r>
            <a:r>
              <a:rPr lang="en-US" sz="1650">
                <a:solidFill>
                  <a:schemeClr val="dk1"/>
                </a:solidFill>
              </a:rPr>
              <a:t>, </a:t>
            </a:r>
            <a:r>
              <a:rPr lang="en-US" sz="1700">
                <a:solidFill>
                  <a:schemeClr val="hlink"/>
                </a:solidFill>
                <a:uFill>
                  <a:noFill/>
                </a:uFill>
                <a:hlinkClick r:id="rId6"/>
              </a:rPr>
              <a:t>Shaoting Zhang</a:t>
            </a:r>
            <a:r>
              <a:rPr lang="en-US" sz="1650">
                <a:solidFill>
                  <a:schemeClr val="dk1"/>
                </a:solidFill>
              </a:rPr>
              <a:t>, </a:t>
            </a:r>
            <a:r>
              <a:rPr lang="en-US" sz="1700">
                <a:solidFill>
                  <a:schemeClr val="hlink"/>
                </a:solidFill>
                <a:uFill>
                  <a:noFill/>
                </a:uFill>
                <a:hlinkClick r:id="rId7"/>
              </a:rPr>
              <a:t>Xiaogang Wang</a:t>
            </a:r>
            <a:r>
              <a:rPr lang="en-US" sz="1650">
                <a:solidFill>
                  <a:schemeClr val="dk1"/>
                </a:solidFill>
              </a:rPr>
              <a:t>, </a:t>
            </a:r>
            <a:r>
              <a:rPr lang="en-US" sz="1700">
                <a:solidFill>
                  <a:schemeClr val="hlink"/>
                </a:solidFill>
                <a:uFill>
                  <a:noFill/>
                </a:uFill>
                <a:hlinkClick r:id="rId8"/>
              </a:rPr>
              <a:t>Xiaolei Huang</a:t>
            </a:r>
            <a:r>
              <a:rPr lang="en-US" sz="1650">
                <a:solidFill>
                  <a:schemeClr val="dk1"/>
                </a:solidFill>
              </a:rPr>
              <a:t>, </a:t>
            </a:r>
            <a:r>
              <a:rPr lang="en-US" sz="1700">
                <a:solidFill>
                  <a:schemeClr val="hlink"/>
                </a:solidFill>
                <a:uFill>
                  <a:noFill/>
                </a:uFill>
                <a:hlinkClick r:id="rId9"/>
              </a:rPr>
              <a:t>Dimitris Metaxas</a:t>
            </a:r>
            <a:endParaRPr sz="2100">
              <a:solidFill>
                <a:srgbClr val="000000"/>
              </a:solidFill>
            </a:endParaRPr>
          </a:p>
          <a:p>
            <a:pPr indent="0" lvl="0" marL="0" rtl="0" algn="ctr">
              <a:spcBef>
                <a:spcPts val="0"/>
              </a:spcBef>
              <a:spcAft>
                <a:spcPts val="0"/>
              </a:spcAft>
              <a:buClr>
                <a:schemeClr val="dk1"/>
              </a:buClr>
              <a:buSzPts val="1400"/>
              <a:buNone/>
            </a:pPr>
            <a:r>
              <a:rPr lang="en-US" sz="1600">
                <a:solidFill>
                  <a:schemeClr val="dk1"/>
                </a:solidFill>
              </a:rPr>
              <a:t>https://arxiv.org/pdf/1612.03242.pdf</a:t>
            </a:r>
            <a:endParaRPr sz="1400">
              <a:solidFill>
                <a:srgbClr val="000000"/>
              </a:solidFill>
            </a:endParaRPr>
          </a:p>
        </p:txBody>
      </p:sp>
      <p:grpSp>
        <p:nvGrpSpPr>
          <p:cNvPr id="355" name="Google Shape;355;g98375cf53c_1_387"/>
          <p:cNvGrpSpPr/>
          <p:nvPr/>
        </p:nvGrpSpPr>
        <p:grpSpPr>
          <a:xfrm>
            <a:off x="4879986" y="2368675"/>
            <a:ext cx="932761" cy="806409"/>
            <a:chOff x="3496214" y="1275606"/>
            <a:chExt cx="1060800" cy="914400"/>
          </a:xfrm>
        </p:grpSpPr>
        <p:sp>
          <p:nvSpPr>
            <p:cNvPr id="356" name="Google Shape;356;g98375cf53c_1_387"/>
            <p:cNvSpPr/>
            <p:nvPr/>
          </p:nvSpPr>
          <p:spPr>
            <a:xfrm>
              <a:off x="3496214" y="1275606"/>
              <a:ext cx="1060800" cy="914400"/>
            </a:xfrm>
            <a:prstGeom prst="hexagon">
              <a:avLst>
                <a:gd fmla="val 25000" name="adj"/>
                <a:gd fmla="val 115470" name="vf"/>
              </a:avLst>
            </a:prstGeom>
            <a:solidFill>
              <a:schemeClr val="accent1"/>
            </a:solidFill>
            <a:ln cap="flat" cmpd="sng" w="25400">
              <a:solidFill>
                <a:srgbClr val="3F3F3F"/>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57" name="Google Shape;357;g98375cf53c_1_387"/>
            <p:cNvSpPr/>
            <p:nvPr/>
          </p:nvSpPr>
          <p:spPr>
            <a:xfrm>
              <a:off x="3594518" y="1360351"/>
              <a:ext cx="864000" cy="744900"/>
            </a:xfrm>
            <a:prstGeom prst="hexagon">
              <a:avLst>
                <a:gd fmla="val 25000" name="adj"/>
                <a:gd fmla="val 115470" name="vf"/>
              </a:avLst>
            </a:prstGeom>
            <a:solidFill>
              <a:srgbClr val="3F3F3F"/>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grpSp>
      <p:grpSp>
        <p:nvGrpSpPr>
          <p:cNvPr id="358" name="Google Shape;358;g98375cf53c_1_387"/>
          <p:cNvGrpSpPr/>
          <p:nvPr/>
        </p:nvGrpSpPr>
        <p:grpSpPr>
          <a:xfrm>
            <a:off x="4882625" y="3733696"/>
            <a:ext cx="924063" cy="806409"/>
            <a:chOff x="3496214" y="1275606"/>
            <a:chExt cx="1060800" cy="914400"/>
          </a:xfrm>
        </p:grpSpPr>
        <p:sp>
          <p:nvSpPr>
            <p:cNvPr id="359" name="Google Shape;359;g98375cf53c_1_387"/>
            <p:cNvSpPr/>
            <p:nvPr/>
          </p:nvSpPr>
          <p:spPr>
            <a:xfrm>
              <a:off x="3496214" y="1275606"/>
              <a:ext cx="1060800" cy="914400"/>
            </a:xfrm>
            <a:prstGeom prst="hexagon">
              <a:avLst>
                <a:gd fmla="val 25000" name="adj"/>
                <a:gd fmla="val 115470" name="vf"/>
              </a:avLst>
            </a:prstGeom>
            <a:solidFill>
              <a:schemeClr val="accent1"/>
            </a:solidFill>
            <a:ln cap="flat" cmpd="sng" w="25400">
              <a:solidFill>
                <a:srgbClr val="3F3F3F"/>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60" name="Google Shape;360;g98375cf53c_1_387"/>
            <p:cNvSpPr/>
            <p:nvPr/>
          </p:nvSpPr>
          <p:spPr>
            <a:xfrm>
              <a:off x="3594518" y="1360351"/>
              <a:ext cx="864000" cy="744900"/>
            </a:xfrm>
            <a:prstGeom prst="hexagon">
              <a:avLst>
                <a:gd fmla="val 25000" name="adj"/>
                <a:gd fmla="val 115470" name="vf"/>
              </a:avLst>
            </a:prstGeom>
            <a:solidFill>
              <a:srgbClr val="3F3F3F"/>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grpSp>
      <p:cxnSp>
        <p:nvCxnSpPr>
          <p:cNvPr id="361" name="Google Shape;361;g98375cf53c_1_387"/>
          <p:cNvCxnSpPr/>
          <p:nvPr/>
        </p:nvCxnSpPr>
        <p:spPr>
          <a:xfrm>
            <a:off x="7208714" y="3008971"/>
            <a:ext cx="4539900" cy="10500"/>
          </a:xfrm>
          <a:prstGeom prst="straightConnector1">
            <a:avLst/>
          </a:prstGeom>
          <a:noFill/>
          <a:ln cap="flat" cmpd="sng" w="25400">
            <a:solidFill>
              <a:srgbClr val="3F3F3F"/>
            </a:solidFill>
            <a:prstDash val="solid"/>
            <a:round/>
            <a:headEnd len="sm" w="sm" type="none"/>
            <a:tailEnd len="lg" w="lg" type="oval"/>
          </a:ln>
        </p:spPr>
      </p:cxnSp>
      <p:cxnSp>
        <p:nvCxnSpPr>
          <p:cNvPr id="362" name="Google Shape;362;g98375cf53c_1_387"/>
          <p:cNvCxnSpPr>
            <a:stCxn id="363" idx="0"/>
          </p:cNvCxnSpPr>
          <p:nvPr/>
        </p:nvCxnSpPr>
        <p:spPr>
          <a:xfrm>
            <a:off x="7185177" y="4415475"/>
            <a:ext cx="4587000" cy="7200"/>
          </a:xfrm>
          <a:prstGeom prst="straightConnector1">
            <a:avLst/>
          </a:prstGeom>
          <a:noFill/>
          <a:ln cap="flat" cmpd="sng" w="25400">
            <a:solidFill>
              <a:srgbClr val="3F3F3F"/>
            </a:solidFill>
            <a:prstDash val="solid"/>
            <a:round/>
            <a:headEnd len="sm" w="sm" type="none"/>
            <a:tailEnd len="lg" w="lg" type="oval"/>
          </a:ln>
        </p:spPr>
      </p:cxnSp>
      <p:cxnSp>
        <p:nvCxnSpPr>
          <p:cNvPr id="364" name="Google Shape;364;g98375cf53c_1_387"/>
          <p:cNvCxnSpPr/>
          <p:nvPr/>
        </p:nvCxnSpPr>
        <p:spPr>
          <a:xfrm flipH="1">
            <a:off x="246786" y="2816286"/>
            <a:ext cx="4633200" cy="7500"/>
          </a:xfrm>
          <a:prstGeom prst="straightConnector1">
            <a:avLst/>
          </a:prstGeom>
          <a:noFill/>
          <a:ln cap="flat" cmpd="sng" w="25400">
            <a:solidFill>
              <a:srgbClr val="3F3F3F"/>
            </a:solidFill>
            <a:prstDash val="solid"/>
            <a:round/>
            <a:headEnd len="sm" w="sm" type="none"/>
            <a:tailEnd len="lg" w="lg" type="oval"/>
          </a:ln>
        </p:spPr>
      </p:cxnSp>
      <p:grpSp>
        <p:nvGrpSpPr>
          <p:cNvPr id="365" name="Google Shape;365;g98375cf53c_1_387"/>
          <p:cNvGrpSpPr/>
          <p:nvPr/>
        </p:nvGrpSpPr>
        <p:grpSpPr>
          <a:xfrm>
            <a:off x="461048" y="1554575"/>
            <a:ext cx="4204650" cy="1254657"/>
            <a:chOff x="357905" y="3335738"/>
            <a:chExt cx="2505601" cy="890396"/>
          </a:xfrm>
        </p:grpSpPr>
        <p:sp>
          <p:nvSpPr>
            <p:cNvPr id="366" name="Google Shape;366;g98375cf53c_1_387"/>
            <p:cNvSpPr txBox="1"/>
            <p:nvPr/>
          </p:nvSpPr>
          <p:spPr>
            <a:xfrm>
              <a:off x="357906" y="3612635"/>
              <a:ext cx="2505600" cy="6135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b="1" lang="en-US">
                  <a:solidFill>
                    <a:schemeClr val="dk1"/>
                  </a:solidFill>
                </a:rPr>
                <a:t>・テキスト</a:t>
              </a:r>
              <a:r>
                <a:rPr b="1" lang="en-US">
                  <a:solidFill>
                    <a:schemeClr val="dk1"/>
                  </a:solidFill>
                </a:rPr>
                <a:t>から256*256pxの対応画像を生成、1段目では粗い画像を生成し、2段目では画像の精細化をするという2段階の構成</a:t>
              </a:r>
              <a:endParaRPr b="1">
                <a:solidFill>
                  <a:srgbClr val="3F3F3F"/>
                </a:solidFill>
              </a:endParaRPr>
            </a:p>
          </p:txBody>
        </p:sp>
        <p:sp>
          <p:nvSpPr>
            <p:cNvPr id="367" name="Google Shape;367;g98375cf53c_1_387"/>
            <p:cNvSpPr txBox="1"/>
            <p:nvPr/>
          </p:nvSpPr>
          <p:spPr>
            <a:xfrm>
              <a:off x="357905" y="3335738"/>
              <a:ext cx="2505600" cy="276900"/>
            </a:xfrm>
            <a:prstGeom prst="rect">
              <a:avLst/>
            </a:prstGeom>
            <a:noFill/>
            <a:ln>
              <a:noFill/>
            </a:ln>
          </p:spPr>
          <p:txBody>
            <a:bodyPr anchorCtr="0" anchor="t" bIns="60925" lIns="121900" spcFirstLastPara="1" rIns="121900" wrap="square" tIns="60925">
              <a:noAutofit/>
            </a:bodyPr>
            <a:lstStyle/>
            <a:p>
              <a:pPr indent="0" lvl="0" marL="0" marR="0" rtl="0" algn="r">
                <a:spcBef>
                  <a:spcPts val="0"/>
                </a:spcBef>
                <a:spcAft>
                  <a:spcPts val="0"/>
                </a:spcAft>
                <a:buNone/>
              </a:pPr>
              <a:r>
                <a:rPr b="1" lang="en-US" sz="1600">
                  <a:solidFill>
                    <a:srgbClr val="3F3F3F"/>
                  </a:solidFill>
                </a:rPr>
                <a:t>どんなもの？</a:t>
              </a:r>
              <a:endParaRPr b="1" sz="1600">
                <a:solidFill>
                  <a:srgbClr val="3F3F3F"/>
                </a:solidFill>
                <a:latin typeface="Arial"/>
                <a:ea typeface="Arial"/>
                <a:cs typeface="Arial"/>
                <a:sym typeface="Arial"/>
              </a:endParaRPr>
            </a:p>
          </p:txBody>
        </p:sp>
      </p:grpSp>
      <p:grpSp>
        <p:nvGrpSpPr>
          <p:cNvPr id="368" name="Google Shape;368;g98375cf53c_1_387"/>
          <p:cNvGrpSpPr/>
          <p:nvPr/>
        </p:nvGrpSpPr>
        <p:grpSpPr>
          <a:xfrm>
            <a:off x="297149" y="2958675"/>
            <a:ext cx="4587284" cy="1130053"/>
            <a:chOff x="12649" y="4079719"/>
            <a:chExt cx="2330700" cy="847561"/>
          </a:xfrm>
        </p:grpSpPr>
        <p:sp>
          <p:nvSpPr>
            <p:cNvPr id="369" name="Google Shape;369;g98375cf53c_1_387"/>
            <p:cNvSpPr txBox="1"/>
            <p:nvPr/>
          </p:nvSpPr>
          <p:spPr>
            <a:xfrm>
              <a:off x="12649" y="4281080"/>
              <a:ext cx="2330700" cy="6462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b="1" lang="en-US">
                  <a:solidFill>
                    <a:schemeClr val="dk1"/>
                  </a:solidFill>
                </a:rPr>
                <a:t>・MS COCO 、</a:t>
              </a:r>
              <a:r>
                <a:rPr b="1" lang="en-US">
                  <a:solidFill>
                    <a:srgbClr val="24292E"/>
                  </a:solidFill>
                </a:rPr>
                <a:t>CUBなどのデータセットを使用</a:t>
              </a:r>
              <a:r>
                <a:rPr b="1" lang="en-US">
                  <a:solidFill>
                    <a:schemeClr val="dk1"/>
                  </a:solidFill>
                </a:rPr>
                <a:t>GAN-INT-CLSと比較した結果</a:t>
              </a:r>
              <a:r>
                <a:rPr b="1" lang="en-US">
                  <a:solidFill>
                    <a:srgbClr val="24292E"/>
                  </a:solidFill>
                </a:rPr>
                <a:t>全てにおいてStackGANが優位、解像度も高い</a:t>
              </a:r>
              <a:endParaRPr b="1">
                <a:solidFill>
                  <a:srgbClr val="3F3F3F"/>
                </a:solidFill>
              </a:endParaRPr>
            </a:p>
          </p:txBody>
        </p:sp>
        <p:sp>
          <p:nvSpPr>
            <p:cNvPr id="370" name="Google Shape;370;g98375cf53c_1_387"/>
            <p:cNvSpPr txBox="1"/>
            <p:nvPr/>
          </p:nvSpPr>
          <p:spPr>
            <a:xfrm>
              <a:off x="23929" y="4079719"/>
              <a:ext cx="2306700" cy="201300"/>
            </a:xfrm>
            <a:prstGeom prst="rect">
              <a:avLst/>
            </a:prstGeom>
            <a:noFill/>
            <a:ln>
              <a:noFill/>
            </a:ln>
          </p:spPr>
          <p:txBody>
            <a:bodyPr anchorCtr="0" anchor="t" bIns="60925" lIns="121900" spcFirstLastPara="1" rIns="121900" wrap="square" tIns="60925">
              <a:noAutofit/>
            </a:bodyPr>
            <a:lstStyle/>
            <a:p>
              <a:pPr indent="0" lvl="0" marL="0" marR="0" rtl="0" algn="r">
                <a:spcBef>
                  <a:spcPts val="0"/>
                </a:spcBef>
                <a:spcAft>
                  <a:spcPts val="0"/>
                </a:spcAft>
                <a:buNone/>
              </a:pPr>
              <a:r>
                <a:rPr b="1" lang="en-US" sz="1600">
                  <a:solidFill>
                    <a:srgbClr val="3F3F3F"/>
                  </a:solidFill>
                </a:rPr>
                <a:t>どうやって有効だと検証した？</a:t>
              </a:r>
              <a:endParaRPr b="1" sz="1600">
                <a:solidFill>
                  <a:srgbClr val="3F3F3F"/>
                </a:solidFill>
                <a:latin typeface="Arial"/>
                <a:ea typeface="Arial"/>
                <a:cs typeface="Arial"/>
                <a:sym typeface="Arial"/>
              </a:endParaRPr>
            </a:p>
          </p:txBody>
        </p:sp>
      </p:grpSp>
      <p:grpSp>
        <p:nvGrpSpPr>
          <p:cNvPr id="371" name="Google Shape;371;g98375cf53c_1_387"/>
          <p:cNvGrpSpPr/>
          <p:nvPr/>
        </p:nvGrpSpPr>
        <p:grpSpPr>
          <a:xfrm>
            <a:off x="266475" y="4184949"/>
            <a:ext cx="4617329" cy="1123103"/>
            <a:chOff x="785726" y="3050527"/>
            <a:chExt cx="2397367" cy="2214756"/>
          </a:xfrm>
        </p:grpSpPr>
        <p:sp>
          <p:nvSpPr>
            <p:cNvPr id="372" name="Google Shape;372;g98375cf53c_1_387"/>
            <p:cNvSpPr txBox="1"/>
            <p:nvPr/>
          </p:nvSpPr>
          <p:spPr>
            <a:xfrm>
              <a:off x="785726" y="3750883"/>
              <a:ext cx="2370600" cy="1514400"/>
            </a:xfrm>
            <a:prstGeom prst="rect">
              <a:avLst/>
            </a:prstGeom>
            <a:noFill/>
            <a:ln>
              <a:noFill/>
            </a:ln>
          </p:spPr>
          <p:txBody>
            <a:bodyPr anchorCtr="0" anchor="t" bIns="60925" lIns="121900" spcFirstLastPara="1" rIns="121900" wrap="square" tIns="60925">
              <a:noAutofit/>
            </a:bodyPr>
            <a:lstStyle/>
            <a:p>
              <a:pPr indent="0" lvl="0" marL="0" rtl="0" algn="l">
                <a:spcBef>
                  <a:spcPts val="0"/>
                </a:spcBef>
                <a:spcAft>
                  <a:spcPts val="0"/>
                </a:spcAft>
                <a:buNone/>
              </a:pPr>
              <a:r>
                <a:rPr b="1" lang="en-US">
                  <a:solidFill>
                    <a:srgbClr val="24292E"/>
                  </a:solidFill>
                </a:rPr>
                <a:t>・ConditionalGANをベースに、条件付けの変数cとしてLSTMでエンコードした説明文を使う</a:t>
              </a:r>
              <a:endParaRPr b="1"/>
            </a:p>
          </p:txBody>
        </p:sp>
        <p:sp>
          <p:nvSpPr>
            <p:cNvPr id="373" name="Google Shape;373;g98375cf53c_1_387"/>
            <p:cNvSpPr txBox="1"/>
            <p:nvPr/>
          </p:nvSpPr>
          <p:spPr>
            <a:xfrm>
              <a:off x="1123293" y="3050527"/>
              <a:ext cx="2059800" cy="276900"/>
            </a:xfrm>
            <a:prstGeom prst="rect">
              <a:avLst/>
            </a:prstGeom>
            <a:noFill/>
            <a:ln>
              <a:noFill/>
            </a:ln>
          </p:spPr>
          <p:txBody>
            <a:bodyPr anchorCtr="0" anchor="t" bIns="60925" lIns="121900" spcFirstLastPara="1" rIns="121900" wrap="square" tIns="60925">
              <a:noAutofit/>
            </a:bodyPr>
            <a:lstStyle/>
            <a:p>
              <a:pPr indent="0" lvl="0" marL="0" marR="0" rtl="0" algn="r">
                <a:spcBef>
                  <a:spcPts val="0"/>
                </a:spcBef>
                <a:spcAft>
                  <a:spcPts val="0"/>
                </a:spcAft>
                <a:buNone/>
              </a:pPr>
              <a:r>
                <a:rPr b="1" lang="en-US" sz="1600">
                  <a:solidFill>
                    <a:srgbClr val="3F3F3F"/>
                  </a:solidFill>
                </a:rPr>
                <a:t>技術の手法や肝は</a:t>
              </a:r>
              <a:endParaRPr b="1" sz="1600">
                <a:solidFill>
                  <a:srgbClr val="3F3F3F"/>
                </a:solidFill>
                <a:latin typeface="Arial"/>
                <a:ea typeface="Arial"/>
                <a:cs typeface="Arial"/>
                <a:sym typeface="Arial"/>
              </a:endParaRPr>
            </a:p>
          </p:txBody>
        </p:sp>
      </p:grpSp>
      <p:grpSp>
        <p:nvGrpSpPr>
          <p:cNvPr id="374" name="Google Shape;374;g98375cf53c_1_387"/>
          <p:cNvGrpSpPr/>
          <p:nvPr/>
        </p:nvGrpSpPr>
        <p:grpSpPr>
          <a:xfrm>
            <a:off x="7209400" y="1554491"/>
            <a:ext cx="4633076" cy="1342759"/>
            <a:chOff x="841192" y="3013533"/>
            <a:chExt cx="2188200" cy="1007095"/>
          </a:xfrm>
        </p:grpSpPr>
        <p:sp>
          <p:nvSpPr>
            <p:cNvPr id="375" name="Google Shape;375;g98375cf53c_1_387"/>
            <p:cNvSpPr txBox="1"/>
            <p:nvPr/>
          </p:nvSpPr>
          <p:spPr>
            <a:xfrm>
              <a:off x="841192" y="3290427"/>
              <a:ext cx="2188200" cy="7302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b="1" lang="en-US">
                  <a:solidFill>
                    <a:srgbClr val="24292E"/>
                  </a:solidFill>
                </a:rPr>
                <a:t>・1段目の生成画像はかなりぼやけていたり、説明文と合っていなかったり、形ができていなかったりする。2段目では詳細を描き足すだけでなく、大きな修正を加えることもある。</a:t>
              </a:r>
              <a:endParaRPr b="1">
                <a:solidFill>
                  <a:srgbClr val="3F3F3F"/>
                </a:solidFill>
              </a:endParaRPr>
            </a:p>
          </p:txBody>
        </p:sp>
        <p:sp>
          <p:nvSpPr>
            <p:cNvPr id="376" name="Google Shape;376;g98375cf53c_1_387"/>
            <p:cNvSpPr txBox="1"/>
            <p:nvPr/>
          </p:nvSpPr>
          <p:spPr>
            <a:xfrm>
              <a:off x="907680" y="3013533"/>
              <a:ext cx="2059800" cy="2769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b="1" lang="en-US" sz="1600">
                  <a:solidFill>
                    <a:srgbClr val="3F3F3F"/>
                  </a:solidFill>
                </a:rPr>
                <a:t>議論はある？</a:t>
              </a:r>
              <a:endParaRPr b="1" sz="1600">
                <a:solidFill>
                  <a:srgbClr val="3F3F3F"/>
                </a:solidFill>
                <a:latin typeface="Arial"/>
                <a:ea typeface="Arial"/>
                <a:cs typeface="Arial"/>
                <a:sym typeface="Arial"/>
              </a:endParaRPr>
            </a:p>
          </p:txBody>
        </p:sp>
      </p:grpSp>
      <p:cxnSp>
        <p:nvCxnSpPr>
          <p:cNvPr id="377" name="Google Shape;377;g98375cf53c_1_387"/>
          <p:cNvCxnSpPr>
            <a:stCxn id="378" idx="0"/>
          </p:cNvCxnSpPr>
          <p:nvPr/>
        </p:nvCxnSpPr>
        <p:spPr>
          <a:xfrm>
            <a:off x="7185177" y="5655875"/>
            <a:ext cx="4248900" cy="0"/>
          </a:xfrm>
          <a:prstGeom prst="straightConnector1">
            <a:avLst/>
          </a:prstGeom>
          <a:noFill/>
          <a:ln cap="flat" cmpd="sng" w="25400">
            <a:solidFill>
              <a:srgbClr val="3F3F3F"/>
            </a:solidFill>
            <a:prstDash val="solid"/>
            <a:round/>
            <a:headEnd len="sm" w="sm" type="none"/>
            <a:tailEnd len="lg" w="lg" type="oval"/>
          </a:ln>
        </p:spPr>
      </p:cxnSp>
      <p:sp>
        <p:nvSpPr>
          <p:cNvPr id="379" name="Google Shape;379;g98375cf53c_1_387"/>
          <p:cNvSpPr txBox="1"/>
          <p:nvPr/>
        </p:nvSpPr>
        <p:spPr>
          <a:xfrm>
            <a:off x="7197521" y="4711729"/>
            <a:ext cx="3456600" cy="3693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b="1" lang="en-US" sz="1600">
                <a:solidFill>
                  <a:srgbClr val="3F3F3F"/>
                </a:solidFill>
              </a:rPr>
              <a:t>次に読むべき論文は</a:t>
            </a:r>
            <a:endParaRPr b="1" sz="1600">
              <a:solidFill>
                <a:srgbClr val="3F3F3F"/>
              </a:solidFill>
              <a:latin typeface="Arial"/>
              <a:ea typeface="Arial"/>
              <a:cs typeface="Arial"/>
              <a:sym typeface="Arial"/>
            </a:endParaRPr>
          </a:p>
        </p:txBody>
      </p:sp>
      <p:sp>
        <p:nvSpPr>
          <p:cNvPr id="380" name="Google Shape;380;g98375cf53c_1_387"/>
          <p:cNvSpPr txBox="1"/>
          <p:nvPr/>
        </p:nvSpPr>
        <p:spPr>
          <a:xfrm>
            <a:off x="7069725" y="5098725"/>
            <a:ext cx="3995400" cy="5271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b="1" lang="en-US">
                <a:solidFill>
                  <a:srgbClr val="3D3F44"/>
                </a:solidFill>
              </a:rPr>
              <a:t>・StackGAN++</a:t>
            </a:r>
            <a:endParaRPr b="1" sz="1700">
              <a:solidFill>
                <a:schemeClr val="dk1"/>
              </a:solidFill>
              <a:latin typeface="Meiryo"/>
              <a:ea typeface="Meiryo"/>
              <a:cs typeface="Meiryo"/>
              <a:sym typeface="Meiryo"/>
            </a:endParaRPr>
          </a:p>
          <a:p>
            <a:pPr indent="0" lvl="0" marL="0" marR="0" rtl="0" algn="l">
              <a:spcBef>
                <a:spcPts val="0"/>
              </a:spcBef>
              <a:spcAft>
                <a:spcPts val="0"/>
              </a:spcAft>
              <a:buNone/>
            </a:pPr>
            <a:r>
              <a:t/>
            </a:r>
            <a:endParaRPr b="1" sz="1300">
              <a:solidFill>
                <a:srgbClr val="333333"/>
              </a:solidFill>
              <a:latin typeface="Meiryo"/>
              <a:ea typeface="Meiryo"/>
              <a:cs typeface="Meiryo"/>
              <a:sym typeface="Meiryo"/>
            </a:endParaRPr>
          </a:p>
          <a:p>
            <a:pPr indent="0" lvl="0" marL="0" marR="0" rtl="0" algn="l">
              <a:spcBef>
                <a:spcPts val="0"/>
              </a:spcBef>
              <a:spcAft>
                <a:spcPts val="0"/>
              </a:spcAft>
              <a:buNone/>
            </a:pPr>
            <a:r>
              <a:t/>
            </a:r>
            <a:endParaRPr sz="1600">
              <a:solidFill>
                <a:srgbClr val="3F3F3F"/>
              </a:solidFill>
            </a:endParaRPr>
          </a:p>
        </p:txBody>
      </p:sp>
      <p:sp>
        <p:nvSpPr>
          <p:cNvPr id="381" name="Google Shape;381;g98375cf53c_1_387"/>
          <p:cNvSpPr/>
          <p:nvPr/>
        </p:nvSpPr>
        <p:spPr>
          <a:xfrm rot="5400000">
            <a:off x="5082789" y="2557579"/>
            <a:ext cx="527149" cy="399917"/>
          </a:xfrm>
          <a:custGeom>
            <a:rect b="b" l="l" r="r" t="t"/>
            <a:pathLst>
              <a:path extrusionOk="0" h="2758049" w="2928608">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grpSp>
        <p:nvGrpSpPr>
          <p:cNvPr id="382" name="Google Shape;382;g98375cf53c_1_387"/>
          <p:cNvGrpSpPr/>
          <p:nvPr/>
        </p:nvGrpSpPr>
        <p:grpSpPr>
          <a:xfrm>
            <a:off x="4878286" y="5252712"/>
            <a:ext cx="932761" cy="806409"/>
            <a:chOff x="3496214" y="1275606"/>
            <a:chExt cx="1060800" cy="914400"/>
          </a:xfrm>
        </p:grpSpPr>
        <p:sp>
          <p:nvSpPr>
            <p:cNvPr id="383" name="Google Shape;383;g98375cf53c_1_387"/>
            <p:cNvSpPr/>
            <p:nvPr/>
          </p:nvSpPr>
          <p:spPr>
            <a:xfrm>
              <a:off x="3496214" y="1275606"/>
              <a:ext cx="1060800" cy="914400"/>
            </a:xfrm>
            <a:prstGeom prst="hexagon">
              <a:avLst>
                <a:gd fmla="val 25000" name="adj"/>
                <a:gd fmla="val 115470" name="vf"/>
              </a:avLst>
            </a:prstGeom>
            <a:solidFill>
              <a:schemeClr val="accent1"/>
            </a:solidFill>
            <a:ln cap="flat" cmpd="sng" w="25400">
              <a:solidFill>
                <a:srgbClr val="3F3F3F"/>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84" name="Google Shape;384;g98375cf53c_1_387"/>
            <p:cNvSpPr/>
            <p:nvPr/>
          </p:nvSpPr>
          <p:spPr>
            <a:xfrm>
              <a:off x="3594518" y="1360351"/>
              <a:ext cx="864000" cy="744900"/>
            </a:xfrm>
            <a:prstGeom prst="hexagon">
              <a:avLst>
                <a:gd fmla="val 25000" name="adj"/>
                <a:gd fmla="val 115470" name="vf"/>
              </a:avLst>
            </a:prstGeom>
            <a:solidFill>
              <a:srgbClr val="3F3F3F"/>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grpSp>
      <p:sp>
        <p:nvSpPr>
          <p:cNvPr id="385" name="Google Shape;385;g98375cf53c_1_387"/>
          <p:cNvSpPr/>
          <p:nvPr/>
        </p:nvSpPr>
        <p:spPr>
          <a:xfrm flipH="1">
            <a:off x="5144689" y="3942500"/>
            <a:ext cx="399936" cy="388800"/>
          </a:xfrm>
          <a:custGeom>
            <a:rect b="b" l="l" r="r" t="t"/>
            <a:pathLst>
              <a:path extrusionOk="0" h="3240000" w="2387678">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cxnSp>
        <p:nvCxnSpPr>
          <p:cNvPr id="386" name="Google Shape;386;g98375cf53c_1_387"/>
          <p:cNvCxnSpPr/>
          <p:nvPr/>
        </p:nvCxnSpPr>
        <p:spPr>
          <a:xfrm flipH="1">
            <a:off x="246786" y="4133161"/>
            <a:ext cx="4633200" cy="7500"/>
          </a:xfrm>
          <a:prstGeom prst="straightConnector1">
            <a:avLst/>
          </a:prstGeom>
          <a:noFill/>
          <a:ln cap="flat" cmpd="sng" w="25400">
            <a:solidFill>
              <a:srgbClr val="3F3F3F"/>
            </a:solidFill>
            <a:prstDash val="solid"/>
            <a:round/>
            <a:headEnd len="sm" w="sm" type="none"/>
            <a:tailEnd len="lg" w="lg" type="oval"/>
          </a:ln>
        </p:spPr>
      </p:cxnSp>
      <p:sp>
        <p:nvSpPr>
          <p:cNvPr id="387" name="Google Shape;387;g98375cf53c_1_387"/>
          <p:cNvSpPr/>
          <p:nvPr/>
        </p:nvSpPr>
        <p:spPr>
          <a:xfrm>
            <a:off x="5127266" y="5520582"/>
            <a:ext cx="438188" cy="336588"/>
          </a:xfrm>
          <a:custGeom>
            <a:rect b="b" l="l" r="r" t="t"/>
            <a:pathLst>
              <a:path extrusionOk="0" h="2447912" w="3186824">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grpSp>
        <p:nvGrpSpPr>
          <p:cNvPr id="388" name="Google Shape;388;g98375cf53c_1_387"/>
          <p:cNvGrpSpPr/>
          <p:nvPr/>
        </p:nvGrpSpPr>
        <p:grpSpPr>
          <a:xfrm>
            <a:off x="6339023" y="5252675"/>
            <a:ext cx="932761" cy="806409"/>
            <a:chOff x="3496214" y="1275606"/>
            <a:chExt cx="1060800" cy="914400"/>
          </a:xfrm>
        </p:grpSpPr>
        <p:sp>
          <p:nvSpPr>
            <p:cNvPr id="389" name="Google Shape;389;g98375cf53c_1_387"/>
            <p:cNvSpPr/>
            <p:nvPr/>
          </p:nvSpPr>
          <p:spPr>
            <a:xfrm>
              <a:off x="3496214" y="1275606"/>
              <a:ext cx="1060800" cy="914400"/>
            </a:xfrm>
            <a:prstGeom prst="hexagon">
              <a:avLst>
                <a:gd fmla="val 25000" name="adj"/>
                <a:gd fmla="val 115470" name="vf"/>
              </a:avLst>
            </a:prstGeom>
            <a:solidFill>
              <a:schemeClr val="accent1"/>
            </a:solidFill>
            <a:ln cap="flat" cmpd="sng" w="25400">
              <a:solidFill>
                <a:srgbClr val="3F3F3F"/>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78" name="Google Shape;378;g98375cf53c_1_387"/>
            <p:cNvSpPr/>
            <p:nvPr/>
          </p:nvSpPr>
          <p:spPr>
            <a:xfrm>
              <a:off x="3594518" y="1360351"/>
              <a:ext cx="864000" cy="744900"/>
            </a:xfrm>
            <a:prstGeom prst="hexagon">
              <a:avLst>
                <a:gd fmla="val 25000" name="adj"/>
                <a:gd fmla="val 115470" name="vf"/>
              </a:avLst>
            </a:prstGeom>
            <a:solidFill>
              <a:srgbClr val="3F3F3F"/>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grpSp>
      <p:grpSp>
        <p:nvGrpSpPr>
          <p:cNvPr id="390" name="Google Shape;390;g98375cf53c_1_387"/>
          <p:cNvGrpSpPr/>
          <p:nvPr/>
        </p:nvGrpSpPr>
        <p:grpSpPr>
          <a:xfrm>
            <a:off x="6339023" y="4012275"/>
            <a:ext cx="932761" cy="806409"/>
            <a:chOff x="3496214" y="1275606"/>
            <a:chExt cx="1060800" cy="914400"/>
          </a:xfrm>
        </p:grpSpPr>
        <p:sp>
          <p:nvSpPr>
            <p:cNvPr id="391" name="Google Shape;391;g98375cf53c_1_387"/>
            <p:cNvSpPr/>
            <p:nvPr/>
          </p:nvSpPr>
          <p:spPr>
            <a:xfrm>
              <a:off x="3496214" y="1275606"/>
              <a:ext cx="1060800" cy="914400"/>
            </a:xfrm>
            <a:prstGeom prst="hexagon">
              <a:avLst>
                <a:gd fmla="val 25000" name="adj"/>
                <a:gd fmla="val 115470" name="vf"/>
              </a:avLst>
            </a:prstGeom>
            <a:solidFill>
              <a:schemeClr val="accent1"/>
            </a:solidFill>
            <a:ln cap="flat" cmpd="sng" w="25400">
              <a:solidFill>
                <a:srgbClr val="3F3F3F"/>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63" name="Google Shape;363;g98375cf53c_1_387"/>
            <p:cNvSpPr/>
            <p:nvPr/>
          </p:nvSpPr>
          <p:spPr>
            <a:xfrm>
              <a:off x="3594518" y="1360351"/>
              <a:ext cx="864000" cy="744900"/>
            </a:xfrm>
            <a:prstGeom prst="hexagon">
              <a:avLst>
                <a:gd fmla="val 25000" name="adj"/>
                <a:gd fmla="val 115470" name="vf"/>
              </a:avLst>
            </a:prstGeom>
            <a:solidFill>
              <a:srgbClr val="3F3F3F"/>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grpSp>
      <p:grpSp>
        <p:nvGrpSpPr>
          <p:cNvPr id="392" name="Google Shape;392;g98375cf53c_1_387"/>
          <p:cNvGrpSpPr/>
          <p:nvPr/>
        </p:nvGrpSpPr>
        <p:grpSpPr>
          <a:xfrm>
            <a:off x="6339011" y="2611025"/>
            <a:ext cx="932761" cy="806409"/>
            <a:chOff x="3496214" y="1275606"/>
            <a:chExt cx="1060800" cy="914400"/>
          </a:xfrm>
        </p:grpSpPr>
        <p:sp>
          <p:nvSpPr>
            <p:cNvPr id="393" name="Google Shape;393;g98375cf53c_1_387"/>
            <p:cNvSpPr/>
            <p:nvPr/>
          </p:nvSpPr>
          <p:spPr>
            <a:xfrm>
              <a:off x="3496214" y="1275606"/>
              <a:ext cx="1060800" cy="914400"/>
            </a:xfrm>
            <a:prstGeom prst="hexagon">
              <a:avLst>
                <a:gd fmla="val 25000" name="adj"/>
                <a:gd fmla="val 115470" name="vf"/>
              </a:avLst>
            </a:prstGeom>
            <a:solidFill>
              <a:schemeClr val="accent1"/>
            </a:solidFill>
            <a:ln cap="flat" cmpd="sng" w="25400">
              <a:solidFill>
                <a:srgbClr val="3F3F3F"/>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94" name="Google Shape;394;g98375cf53c_1_387"/>
            <p:cNvSpPr/>
            <p:nvPr/>
          </p:nvSpPr>
          <p:spPr>
            <a:xfrm>
              <a:off x="3594518" y="1360351"/>
              <a:ext cx="864000" cy="744900"/>
            </a:xfrm>
            <a:prstGeom prst="hexagon">
              <a:avLst>
                <a:gd fmla="val 25000" name="adj"/>
                <a:gd fmla="val 115470" name="vf"/>
              </a:avLst>
            </a:prstGeom>
            <a:solidFill>
              <a:srgbClr val="3F3F3F"/>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grpSp>
      <p:sp>
        <p:nvSpPr>
          <p:cNvPr id="395" name="Google Shape;395;g98375cf53c_1_387"/>
          <p:cNvSpPr/>
          <p:nvPr/>
        </p:nvSpPr>
        <p:spPr>
          <a:xfrm flipH="1">
            <a:off x="6543961" y="2818475"/>
            <a:ext cx="522853" cy="391507"/>
          </a:xfrm>
          <a:custGeom>
            <a:rect b="b" l="l" r="r" t="t"/>
            <a:pathLst>
              <a:path extrusionOk="0" h="2654282" w="3217557">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396" name="Google Shape;396;g98375cf53c_1_387"/>
          <p:cNvSpPr/>
          <p:nvPr/>
        </p:nvSpPr>
        <p:spPr>
          <a:xfrm>
            <a:off x="6584650" y="4227013"/>
            <a:ext cx="441477" cy="382320"/>
          </a:xfrm>
          <a:custGeom>
            <a:rect b="b" l="l" r="r" t="t"/>
            <a:pathLst>
              <a:path extrusionOk="0" h="2940925" w="321074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397" name="Google Shape;397;g98375cf53c_1_387"/>
          <p:cNvSpPr/>
          <p:nvPr/>
        </p:nvSpPr>
        <p:spPr>
          <a:xfrm rot="-2700000">
            <a:off x="6714411" y="5406046"/>
            <a:ext cx="181982" cy="565645"/>
          </a:xfrm>
          <a:custGeom>
            <a:rect b="b" l="l" r="r" t="t"/>
            <a:pathLst>
              <a:path extrusionOk="0" h="343323" w="154109">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grpSp>
        <p:nvGrpSpPr>
          <p:cNvPr id="398" name="Google Shape;398;g98375cf53c_1_387"/>
          <p:cNvGrpSpPr/>
          <p:nvPr/>
        </p:nvGrpSpPr>
        <p:grpSpPr>
          <a:xfrm>
            <a:off x="7208675" y="3023125"/>
            <a:ext cx="4539972" cy="1269978"/>
            <a:chOff x="780550" y="3006820"/>
            <a:chExt cx="2370000" cy="952507"/>
          </a:xfrm>
        </p:grpSpPr>
        <p:sp>
          <p:nvSpPr>
            <p:cNvPr id="399" name="Google Shape;399;g98375cf53c_1_387"/>
            <p:cNvSpPr txBox="1"/>
            <p:nvPr/>
          </p:nvSpPr>
          <p:spPr>
            <a:xfrm>
              <a:off x="780550" y="3300527"/>
              <a:ext cx="2370000" cy="6588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b="1" lang="en-US">
                  <a:solidFill>
                    <a:srgbClr val="24292E"/>
                  </a:solidFill>
                </a:rPr>
                <a:t>・text-to-imageでは64*64px程度の解像度での生成が限界だったが、StackGANでは256*256pxでの生成に成功した</a:t>
              </a:r>
              <a:r>
                <a:rPr lang="en-US">
                  <a:solidFill>
                    <a:srgbClr val="24292E"/>
                  </a:solidFill>
                </a:rPr>
                <a:t>。</a:t>
              </a:r>
              <a:endParaRPr b="1">
                <a:solidFill>
                  <a:srgbClr val="3F3F3F"/>
                </a:solidFill>
              </a:endParaRPr>
            </a:p>
          </p:txBody>
        </p:sp>
        <p:sp>
          <p:nvSpPr>
            <p:cNvPr id="400" name="Google Shape;400;g98375cf53c_1_387"/>
            <p:cNvSpPr txBox="1"/>
            <p:nvPr/>
          </p:nvSpPr>
          <p:spPr>
            <a:xfrm>
              <a:off x="781242" y="3006820"/>
              <a:ext cx="2059800" cy="2937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b="1" lang="en-US" sz="1600">
                  <a:solidFill>
                    <a:srgbClr val="3F3F3F"/>
                  </a:solidFill>
                </a:rPr>
                <a:t>先行研究と比べ何がすごい？</a:t>
              </a:r>
              <a:endParaRPr b="1" sz="1600">
                <a:solidFill>
                  <a:srgbClr val="3F3F3F"/>
                </a:solidFill>
                <a:latin typeface="Arial"/>
                <a:ea typeface="Arial"/>
                <a:cs typeface="Arial"/>
                <a:sym typeface="Arial"/>
              </a:endParaRPr>
            </a:p>
          </p:txBody>
        </p:sp>
      </p:grpSp>
      <p:cxnSp>
        <p:nvCxnSpPr>
          <p:cNvPr id="401" name="Google Shape;401;g98375cf53c_1_387"/>
          <p:cNvCxnSpPr/>
          <p:nvPr/>
        </p:nvCxnSpPr>
        <p:spPr>
          <a:xfrm flipH="1">
            <a:off x="258536" y="5652123"/>
            <a:ext cx="4633200" cy="7500"/>
          </a:xfrm>
          <a:prstGeom prst="straightConnector1">
            <a:avLst/>
          </a:prstGeom>
          <a:noFill/>
          <a:ln cap="flat" cmpd="sng" w="25400">
            <a:solidFill>
              <a:srgbClr val="3F3F3F"/>
            </a:solidFill>
            <a:prstDash val="solid"/>
            <a:round/>
            <a:headEnd len="sm" w="sm" type="none"/>
            <a:tailEnd len="lg" w="lg" type="oval"/>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g992dab7180_0_1"/>
          <p:cNvSpPr txBox="1"/>
          <p:nvPr>
            <p:ph idx="2" type="body"/>
          </p:nvPr>
        </p:nvSpPr>
        <p:spPr>
          <a:xfrm>
            <a:off x="0" y="254273"/>
            <a:ext cx="12192000" cy="384000"/>
          </a:xfrm>
          <a:prstGeom prst="rect">
            <a:avLst/>
          </a:prstGeom>
        </p:spPr>
        <p:txBody>
          <a:bodyPr anchorCtr="0" anchor="ctr" bIns="60925" lIns="121900" spcFirstLastPara="1" rIns="121900" wrap="square" tIns="60925">
            <a:noAutofit/>
          </a:bodyPr>
          <a:lstStyle/>
          <a:p>
            <a:pPr indent="0" lvl="0" marL="0" rtl="0" algn="ctr">
              <a:spcBef>
                <a:spcPts val="0"/>
              </a:spcBef>
              <a:spcAft>
                <a:spcPts val="0"/>
              </a:spcAft>
              <a:buClr>
                <a:schemeClr val="dk1"/>
              </a:buClr>
              <a:buFont typeface="Arial"/>
              <a:buNone/>
            </a:pPr>
            <a:r>
              <a:rPr b="1" lang="en-US" sz="2400">
                <a:solidFill>
                  <a:schemeClr val="hlink"/>
                </a:solidFill>
                <a:latin typeface="Meiryo"/>
                <a:ea typeface="Meiryo"/>
                <a:cs typeface="Meiryo"/>
                <a:sym typeface="Meiryo"/>
              </a:rPr>
              <a:t>   							StackGANとは</a:t>
            </a:r>
            <a:r>
              <a:rPr b="1" lang="en-US" sz="2400">
                <a:solidFill>
                  <a:schemeClr val="hlink"/>
                </a:solidFill>
                <a:latin typeface="Meiryo"/>
                <a:ea typeface="Meiryo"/>
                <a:cs typeface="Meiryo"/>
                <a:sym typeface="Meiryo"/>
              </a:rPr>
              <a:t>　　　　　　　　　　　　</a:t>
            </a:r>
            <a:endParaRPr b="1" sz="2400">
              <a:solidFill>
                <a:schemeClr val="hlink"/>
              </a:solidFill>
              <a:latin typeface="Meiryo"/>
              <a:ea typeface="Meiryo"/>
              <a:cs typeface="Meiryo"/>
              <a:sym typeface="Meiryo"/>
            </a:endParaRPr>
          </a:p>
          <a:p>
            <a:pPr indent="0" lvl="0" marL="0" rtl="0" algn="ctr">
              <a:spcBef>
                <a:spcPts val="400"/>
              </a:spcBef>
              <a:spcAft>
                <a:spcPts val="0"/>
              </a:spcAft>
              <a:buNone/>
            </a:pPr>
            <a:r>
              <a:t/>
            </a:r>
            <a:endParaRPr/>
          </a:p>
        </p:txBody>
      </p:sp>
      <p:sp>
        <p:nvSpPr>
          <p:cNvPr id="407" name="Google Shape;407;g992dab7180_0_1"/>
          <p:cNvSpPr txBox="1"/>
          <p:nvPr/>
        </p:nvSpPr>
        <p:spPr>
          <a:xfrm>
            <a:off x="152400" y="638275"/>
            <a:ext cx="12039300" cy="53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t>テキストから画像を作成するGAN</a:t>
            </a:r>
            <a:endParaRPr b="1" sz="1600"/>
          </a:p>
        </p:txBody>
      </p:sp>
      <p:pic>
        <p:nvPicPr>
          <p:cNvPr id="408" name="Google Shape;408;g992dab7180_0_1"/>
          <p:cNvPicPr preferRelativeResize="0"/>
          <p:nvPr/>
        </p:nvPicPr>
        <p:blipFill>
          <a:blip r:embed="rId3">
            <a:alphaModFix/>
          </a:blip>
          <a:stretch>
            <a:fillRect/>
          </a:stretch>
        </p:blipFill>
        <p:spPr>
          <a:xfrm>
            <a:off x="152400" y="1324675"/>
            <a:ext cx="10134600" cy="5129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g98375cf53c_1_283"/>
          <p:cNvSpPr txBox="1"/>
          <p:nvPr>
            <p:ph idx="1" type="body"/>
          </p:nvPr>
        </p:nvSpPr>
        <p:spPr>
          <a:xfrm>
            <a:off x="0" y="164637"/>
            <a:ext cx="12192000" cy="768000"/>
          </a:xfrm>
          <a:prstGeom prst="rect">
            <a:avLst/>
          </a:prstGeom>
          <a:noFill/>
          <a:ln>
            <a:noFill/>
          </a:ln>
        </p:spPr>
        <p:txBody>
          <a:bodyPr anchorCtr="0" anchor="ctr" bIns="60925" lIns="121900" spcFirstLastPara="1" rIns="121900" wrap="square" tIns="60925">
            <a:noAutofit/>
          </a:bodyPr>
          <a:lstStyle/>
          <a:p>
            <a:pPr indent="0" lvl="0" marL="0" rtl="0" algn="ctr">
              <a:spcBef>
                <a:spcPts val="0"/>
              </a:spcBef>
              <a:spcAft>
                <a:spcPts val="0"/>
              </a:spcAft>
              <a:buClr>
                <a:srgbClr val="3F3F3F"/>
              </a:buClr>
              <a:buSzPts val="4800"/>
              <a:buNone/>
            </a:pPr>
            <a:r>
              <a:rPr b="1" lang="en-US" sz="3300">
                <a:solidFill>
                  <a:srgbClr val="333333"/>
                </a:solidFill>
                <a:latin typeface="Meiryo"/>
                <a:ea typeface="Meiryo"/>
                <a:cs typeface="Meiryo"/>
                <a:sym typeface="Meiryo"/>
              </a:rPr>
              <a:t>YOLO(You Only Look Once</a:t>
            </a:r>
            <a:r>
              <a:rPr b="1" lang="en-US" sz="3300">
                <a:latin typeface="Meiryo"/>
                <a:ea typeface="Meiryo"/>
                <a:cs typeface="Meiryo"/>
                <a:sym typeface="Meiryo"/>
              </a:rPr>
              <a:t>)</a:t>
            </a:r>
            <a:endParaRPr b="1" sz="3300">
              <a:latin typeface="Meiryo"/>
              <a:ea typeface="Meiryo"/>
              <a:cs typeface="Meiryo"/>
              <a:sym typeface="Meiryo"/>
            </a:endParaRPr>
          </a:p>
        </p:txBody>
      </p:sp>
      <p:sp>
        <p:nvSpPr>
          <p:cNvPr id="414" name="Google Shape;414;g98375cf53c_1_283"/>
          <p:cNvSpPr txBox="1"/>
          <p:nvPr>
            <p:ph idx="2" type="body"/>
          </p:nvPr>
        </p:nvSpPr>
        <p:spPr>
          <a:xfrm>
            <a:off x="0" y="932848"/>
            <a:ext cx="12192000" cy="384000"/>
          </a:xfrm>
          <a:prstGeom prst="rect">
            <a:avLst/>
          </a:prstGeom>
          <a:noFill/>
          <a:ln>
            <a:noFill/>
          </a:ln>
        </p:spPr>
        <p:txBody>
          <a:bodyPr anchorCtr="0" anchor="ctr" bIns="60925" lIns="121900" spcFirstLastPara="1" rIns="121900" wrap="square" tIns="60925">
            <a:noAutofit/>
          </a:bodyPr>
          <a:lstStyle/>
          <a:p>
            <a:pPr indent="0" lvl="0" marL="0" rtl="0" algn="ctr">
              <a:spcBef>
                <a:spcPts val="0"/>
              </a:spcBef>
              <a:spcAft>
                <a:spcPts val="0"/>
              </a:spcAft>
              <a:buClr>
                <a:schemeClr val="dk1"/>
              </a:buClr>
              <a:buSzPts val="1400"/>
              <a:buNone/>
            </a:pPr>
            <a:r>
              <a:rPr lang="en-US" sz="1600">
                <a:solidFill>
                  <a:srgbClr val="000000"/>
                </a:solidFill>
              </a:rPr>
              <a:t>2016   </a:t>
            </a:r>
            <a:r>
              <a:rPr lang="en-US" sz="1600">
                <a:solidFill>
                  <a:schemeClr val="hlink"/>
                </a:solidFill>
                <a:uFill>
                  <a:noFill/>
                </a:uFill>
                <a:hlinkClick r:id="rId3"/>
              </a:rPr>
              <a:t>Joseph Redmon</a:t>
            </a:r>
            <a:r>
              <a:rPr lang="en-US" sz="1600">
                <a:solidFill>
                  <a:schemeClr val="dk1"/>
                </a:solidFill>
              </a:rPr>
              <a:t>, </a:t>
            </a:r>
            <a:r>
              <a:rPr lang="en-US" sz="1600">
                <a:solidFill>
                  <a:schemeClr val="hlink"/>
                </a:solidFill>
                <a:uFill>
                  <a:noFill/>
                </a:uFill>
                <a:hlinkClick r:id="rId4"/>
              </a:rPr>
              <a:t>Santosh Divvala</a:t>
            </a:r>
            <a:r>
              <a:rPr lang="en-US" sz="1600">
                <a:solidFill>
                  <a:schemeClr val="dk1"/>
                </a:solidFill>
              </a:rPr>
              <a:t>, </a:t>
            </a:r>
            <a:r>
              <a:rPr lang="en-US" sz="1600">
                <a:solidFill>
                  <a:schemeClr val="hlink"/>
                </a:solidFill>
                <a:uFill>
                  <a:noFill/>
                </a:uFill>
                <a:hlinkClick r:id="rId5"/>
              </a:rPr>
              <a:t>Ross Girshick</a:t>
            </a:r>
            <a:r>
              <a:rPr lang="en-US" sz="1600">
                <a:solidFill>
                  <a:schemeClr val="dk1"/>
                </a:solidFill>
              </a:rPr>
              <a:t>, Ali Farhadi</a:t>
            </a:r>
            <a:endParaRPr sz="1600">
              <a:solidFill>
                <a:srgbClr val="000000"/>
              </a:solidFill>
            </a:endParaRPr>
          </a:p>
          <a:p>
            <a:pPr indent="0" lvl="0" marL="0" rtl="0" algn="ctr">
              <a:spcBef>
                <a:spcPts val="0"/>
              </a:spcBef>
              <a:spcAft>
                <a:spcPts val="0"/>
              </a:spcAft>
              <a:buClr>
                <a:schemeClr val="dk1"/>
              </a:buClr>
              <a:buSzPts val="1400"/>
              <a:buNone/>
            </a:pPr>
            <a:r>
              <a:rPr lang="en-US" sz="1200">
                <a:solidFill>
                  <a:srgbClr val="000000"/>
                </a:solidFill>
              </a:rPr>
              <a:t>https://arxiv.org/pdf/1506.02640.pdf</a:t>
            </a:r>
            <a:endParaRPr sz="1200">
              <a:solidFill>
                <a:srgbClr val="000000"/>
              </a:solidFill>
            </a:endParaRPr>
          </a:p>
        </p:txBody>
      </p:sp>
      <p:grpSp>
        <p:nvGrpSpPr>
          <p:cNvPr id="415" name="Google Shape;415;g98375cf53c_1_283"/>
          <p:cNvGrpSpPr/>
          <p:nvPr/>
        </p:nvGrpSpPr>
        <p:grpSpPr>
          <a:xfrm>
            <a:off x="4879986" y="2368675"/>
            <a:ext cx="932761" cy="806409"/>
            <a:chOff x="3496214" y="1275606"/>
            <a:chExt cx="1060800" cy="914400"/>
          </a:xfrm>
        </p:grpSpPr>
        <p:sp>
          <p:nvSpPr>
            <p:cNvPr id="416" name="Google Shape;416;g98375cf53c_1_283"/>
            <p:cNvSpPr/>
            <p:nvPr/>
          </p:nvSpPr>
          <p:spPr>
            <a:xfrm>
              <a:off x="3496214" y="1275606"/>
              <a:ext cx="1060800" cy="914400"/>
            </a:xfrm>
            <a:prstGeom prst="hexagon">
              <a:avLst>
                <a:gd fmla="val 25000" name="adj"/>
                <a:gd fmla="val 115470" name="vf"/>
              </a:avLst>
            </a:prstGeom>
            <a:solidFill>
              <a:schemeClr val="accent1"/>
            </a:solidFill>
            <a:ln cap="flat" cmpd="sng" w="25400">
              <a:solidFill>
                <a:srgbClr val="3F3F3F"/>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17" name="Google Shape;417;g98375cf53c_1_283"/>
            <p:cNvSpPr/>
            <p:nvPr/>
          </p:nvSpPr>
          <p:spPr>
            <a:xfrm>
              <a:off x="3594518" y="1360351"/>
              <a:ext cx="864000" cy="744900"/>
            </a:xfrm>
            <a:prstGeom prst="hexagon">
              <a:avLst>
                <a:gd fmla="val 25000" name="adj"/>
                <a:gd fmla="val 115470" name="vf"/>
              </a:avLst>
            </a:prstGeom>
            <a:solidFill>
              <a:srgbClr val="3F3F3F"/>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grpSp>
      <p:grpSp>
        <p:nvGrpSpPr>
          <p:cNvPr id="418" name="Google Shape;418;g98375cf53c_1_283"/>
          <p:cNvGrpSpPr/>
          <p:nvPr/>
        </p:nvGrpSpPr>
        <p:grpSpPr>
          <a:xfrm>
            <a:off x="4882625" y="3733696"/>
            <a:ext cx="924063" cy="806409"/>
            <a:chOff x="3496214" y="1275606"/>
            <a:chExt cx="1060800" cy="914400"/>
          </a:xfrm>
        </p:grpSpPr>
        <p:sp>
          <p:nvSpPr>
            <p:cNvPr id="419" name="Google Shape;419;g98375cf53c_1_283"/>
            <p:cNvSpPr/>
            <p:nvPr/>
          </p:nvSpPr>
          <p:spPr>
            <a:xfrm>
              <a:off x="3496214" y="1275606"/>
              <a:ext cx="1060800" cy="914400"/>
            </a:xfrm>
            <a:prstGeom prst="hexagon">
              <a:avLst>
                <a:gd fmla="val 25000" name="adj"/>
                <a:gd fmla="val 115470" name="vf"/>
              </a:avLst>
            </a:prstGeom>
            <a:solidFill>
              <a:schemeClr val="accent1"/>
            </a:solidFill>
            <a:ln cap="flat" cmpd="sng" w="25400">
              <a:solidFill>
                <a:srgbClr val="3F3F3F"/>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20" name="Google Shape;420;g98375cf53c_1_283"/>
            <p:cNvSpPr/>
            <p:nvPr/>
          </p:nvSpPr>
          <p:spPr>
            <a:xfrm>
              <a:off x="3594518" y="1360351"/>
              <a:ext cx="864000" cy="744900"/>
            </a:xfrm>
            <a:prstGeom prst="hexagon">
              <a:avLst>
                <a:gd fmla="val 25000" name="adj"/>
                <a:gd fmla="val 115470" name="vf"/>
              </a:avLst>
            </a:prstGeom>
            <a:solidFill>
              <a:srgbClr val="3F3F3F"/>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grpSp>
      <p:cxnSp>
        <p:nvCxnSpPr>
          <p:cNvPr id="421" name="Google Shape;421;g98375cf53c_1_283"/>
          <p:cNvCxnSpPr/>
          <p:nvPr/>
        </p:nvCxnSpPr>
        <p:spPr>
          <a:xfrm>
            <a:off x="7271764" y="2735321"/>
            <a:ext cx="4539900" cy="10500"/>
          </a:xfrm>
          <a:prstGeom prst="straightConnector1">
            <a:avLst/>
          </a:prstGeom>
          <a:noFill/>
          <a:ln cap="flat" cmpd="sng" w="25400">
            <a:solidFill>
              <a:srgbClr val="3F3F3F"/>
            </a:solidFill>
            <a:prstDash val="solid"/>
            <a:round/>
            <a:headEnd len="sm" w="sm" type="none"/>
            <a:tailEnd len="lg" w="lg" type="oval"/>
          </a:ln>
        </p:spPr>
      </p:cxnSp>
      <p:cxnSp>
        <p:nvCxnSpPr>
          <p:cNvPr id="422" name="Google Shape;422;g98375cf53c_1_283"/>
          <p:cNvCxnSpPr>
            <a:stCxn id="423" idx="0"/>
          </p:cNvCxnSpPr>
          <p:nvPr/>
        </p:nvCxnSpPr>
        <p:spPr>
          <a:xfrm>
            <a:off x="7185177" y="4136900"/>
            <a:ext cx="4587000" cy="7200"/>
          </a:xfrm>
          <a:prstGeom prst="straightConnector1">
            <a:avLst/>
          </a:prstGeom>
          <a:noFill/>
          <a:ln cap="flat" cmpd="sng" w="25400">
            <a:solidFill>
              <a:srgbClr val="3F3F3F"/>
            </a:solidFill>
            <a:prstDash val="solid"/>
            <a:round/>
            <a:headEnd len="sm" w="sm" type="none"/>
            <a:tailEnd len="lg" w="lg" type="oval"/>
          </a:ln>
        </p:spPr>
      </p:cxnSp>
      <p:cxnSp>
        <p:nvCxnSpPr>
          <p:cNvPr id="424" name="Google Shape;424;g98375cf53c_1_283"/>
          <p:cNvCxnSpPr/>
          <p:nvPr/>
        </p:nvCxnSpPr>
        <p:spPr>
          <a:xfrm flipH="1">
            <a:off x="246786" y="2816286"/>
            <a:ext cx="4633200" cy="7500"/>
          </a:xfrm>
          <a:prstGeom prst="straightConnector1">
            <a:avLst/>
          </a:prstGeom>
          <a:noFill/>
          <a:ln cap="flat" cmpd="sng" w="25400">
            <a:solidFill>
              <a:srgbClr val="3F3F3F"/>
            </a:solidFill>
            <a:prstDash val="solid"/>
            <a:round/>
            <a:headEnd len="sm" w="sm" type="none"/>
            <a:tailEnd len="lg" w="lg" type="oval"/>
          </a:ln>
        </p:spPr>
      </p:cxnSp>
      <p:cxnSp>
        <p:nvCxnSpPr>
          <p:cNvPr id="425" name="Google Shape;425;g98375cf53c_1_283"/>
          <p:cNvCxnSpPr/>
          <p:nvPr/>
        </p:nvCxnSpPr>
        <p:spPr>
          <a:xfrm flipH="1">
            <a:off x="274986" y="5655911"/>
            <a:ext cx="4605000" cy="10200"/>
          </a:xfrm>
          <a:prstGeom prst="straightConnector1">
            <a:avLst/>
          </a:prstGeom>
          <a:noFill/>
          <a:ln cap="flat" cmpd="sng" w="25400">
            <a:solidFill>
              <a:srgbClr val="3F3F3F"/>
            </a:solidFill>
            <a:prstDash val="solid"/>
            <a:round/>
            <a:headEnd len="sm" w="sm" type="none"/>
            <a:tailEnd len="lg" w="lg" type="oval"/>
          </a:ln>
        </p:spPr>
      </p:cxnSp>
      <p:grpSp>
        <p:nvGrpSpPr>
          <p:cNvPr id="426" name="Google Shape;426;g98375cf53c_1_283"/>
          <p:cNvGrpSpPr/>
          <p:nvPr/>
        </p:nvGrpSpPr>
        <p:grpSpPr>
          <a:xfrm>
            <a:off x="274775" y="1594326"/>
            <a:ext cx="4391180" cy="1086728"/>
            <a:chOff x="349099" y="3410820"/>
            <a:chExt cx="2514418" cy="815067"/>
          </a:xfrm>
        </p:grpSpPr>
        <p:sp>
          <p:nvSpPr>
            <p:cNvPr id="427" name="Google Shape;427;g98375cf53c_1_283"/>
            <p:cNvSpPr txBox="1"/>
            <p:nvPr/>
          </p:nvSpPr>
          <p:spPr>
            <a:xfrm>
              <a:off x="357917" y="3621087"/>
              <a:ext cx="2505600" cy="6048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b="1" lang="en-US"/>
                <a:t>・画像認識のアルゴリズム</a:t>
              </a:r>
              <a:endParaRPr b="1"/>
            </a:p>
            <a:p>
              <a:pPr indent="0" lvl="0" marL="0" rtl="0" algn="l">
                <a:spcBef>
                  <a:spcPts val="0"/>
                </a:spcBef>
                <a:spcAft>
                  <a:spcPts val="0"/>
                </a:spcAft>
                <a:buNone/>
              </a:pPr>
              <a:r>
                <a:t/>
              </a:r>
              <a:endParaRPr b="1">
                <a:solidFill>
                  <a:srgbClr val="3F3F3F"/>
                </a:solidFill>
              </a:endParaRPr>
            </a:p>
            <a:p>
              <a:pPr indent="0" lvl="0" marL="0" marR="0" rtl="0" algn="l">
                <a:spcBef>
                  <a:spcPts val="0"/>
                </a:spcBef>
                <a:spcAft>
                  <a:spcPts val="0"/>
                </a:spcAft>
                <a:buNone/>
              </a:pPr>
              <a:r>
                <a:rPr b="1" lang="en-US"/>
                <a:t>・リアルタイムで処理が可能、かつ高精度で処理できる</a:t>
              </a:r>
              <a:r>
                <a:rPr b="1" lang="en-US"/>
                <a:t> </a:t>
              </a:r>
              <a:endParaRPr b="1"/>
            </a:p>
          </p:txBody>
        </p:sp>
        <p:sp>
          <p:nvSpPr>
            <p:cNvPr id="428" name="Google Shape;428;g98375cf53c_1_283"/>
            <p:cNvSpPr txBox="1"/>
            <p:nvPr/>
          </p:nvSpPr>
          <p:spPr>
            <a:xfrm>
              <a:off x="349099" y="3410820"/>
              <a:ext cx="2505600" cy="276900"/>
            </a:xfrm>
            <a:prstGeom prst="rect">
              <a:avLst/>
            </a:prstGeom>
            <a:noFill/>
            <a:ln>
              <a:noFill/>
            </a:ln>
          </p:spPr>
          <p:txBody>
            <a:bodyPr anchorCtr="0" anchor="t" bIns="60925" lIns="121900" spcFirstLastPara="1" rIns="121900" wrap="square" tIns="60925">
              <a:noAutofit/>
            </a:bodyPr>
            <a:lstStyle/>
            <a:p>
              <a:pPr indent="0" lvl="0" marL="0" marR="0" rtl="0" algn="r">
                <a:spcBef>
                  <a:spcPts val="0"/>
                </a:spcBef>
                <a:spcAft>
                  <a:spcPts val="0"/>
                </a:spcAft>
                <a:buNone/>
              </a:pPr>
              <a:r>
                <a:rPr b="1" lang="en-US" sz="1600">
                  <a:solidFill>
                    <a:srgbClr val="3F3F3F"/>
                  </a:solidFill>
                </a:rPr>
                <a:t>どんなもの？</a:t>
              </a:r>
              <a:endParaRPr b="1" sz="1600">
                <a:solidFill>
                  <a:srgbClr val="3F3F3F"/>
                </a:solidFill>
                <a:latin typeface="Arial"/>
                <a:ea typeface="Arial"/>
                <a:cs typeface="Arial"/>
                <a:sym typeface="Arial"/>
              </a:endParaRPr>
            </a:p>
          </p:txBody>
        </p:sp>
      </p:grpSp>
      <p:grpSp>
        <p:nvGrpSpPr>
          <p:cNvPr id="429" name="Google Shape;429;g98375cf53c_1_283"/>
          <p:cNvGrpSpPr/>
          <p:nvPr/>
        </p:nvGrpSpPr>
        <p:grpSpPr>
          <a:xfrm>
            <a:off x="297150" y="2958667"/>
            <a:ext cx="4562093" cy="1130255"/>
            <a:chOff x="12649" y="4079712"/>
            <a:chExt cx="2317901" cy="847712"/>
          </a:xfrm>
        </p:grpSpPr>
        <p:sp>
          <p:nvSpPr>
            <p:cNvPr id="430" name="Google Shape;430;g98375cf53c_1_283"/>
            <p:cNvSpPr txBox="1"/>
            <p:nvPr/>
          </p:nvSpPr>
          <p:spPr>
            <a:xfrm>
              <a:off x="12649" y="4430625"/>
              <a:ext cx="2306700" cy="496800"/>
            </a:xfrm>
            <a:prstGeom prst="rect">
              <a:avLst/>
            </a:prstGeom>
            <a:noFill/>
            <a:ln>
              <a:noFill/>
            </a:ln>
          </p:spPr>
          <p:txBody>
            <a:bodyPr anchorCtr="0" anchor="t" bIns="60925" lIns="121900" spcFirstLastPara="1" rIns="121900" wrap="square" tIns="60925">
              <a:noAutofit/>
            </a:bodyPr>
            <a:lstStyle/>
            <a:p>
              <a:pPr indent="0" lvl="0" marL="0" marR="0" rtl="0" algn="r">
                <a:spcBef>
                  <a:spcPts val="0"/>
                </a:spcBef>
                <a:spcAft>
                  <a:spcPts val="0"/>
                </a:spcAft>
                <a:buNone/>
              </a:pPr>
              <a:r>
                <a:rPr b="1" lang="en-US"/>
                <a:t>・PASCAL VOC 2007データセットを使用し、先行研究よりも高速かつ高精度</a:t>
              </a:r>
              <a:endParaRPr b="1"/>
            </a:p>
          </p:txBody>
        </p:sp>
        <p:sp>
          <p:nvSpPr>
            <p:cNvPr id="431" name="Google Shape;431;g98375cf53c_1_283"/>
            <p:cNvSpPr txBox="1"/>
            <p:nvPr/>
          </p:nvSpPr>
          <p:spPr>
            <a:xfrm>
              <a:off x="270750" y="4079712"/>
              <a:ext cx="2059800" cy="276900"/>
            </a:xfrm>
            <a:prstGeom prst="rect">
              <a:avLst/>
            </a:prstGeom>
            <a:noFill/>
            <a:ln>
              <a:noFill/>
            </a:ln>
          </p:spPr>
          <p:txBody>
            <a:bodyPr anchorCtr="0" anchor="t" bIns="60925" lIns="121900" spcFirstLastPara="1" rIns="121900" wrap="square" tIns="60925">
              <a:noAutofit/>
            </a:bodyPr>
            <a:lstStyle/>
            <a:p>
              <a:pPr indent="0" lvl="0" marL="0" marR="0" rtl="0" algn="r">
                <a:spcBef>
                  <a:spcPts val="0"/>
                </a:spcBef>
                <a:spcAft>
                  <a:spcPts val="0"/>
                </a:spcAft>
                <a:buNone/>
              </a:pPr>
              <a:r>
                <a:rPr b="1" lang="en-US" sz="1600">
                  <a:solidFill>
                    <a:srgbClr val="3F3F3F"/>
                  </a:solidFill>
                </a:rPr>
                <a:t>どうやって有効だと検証した？</a:t>
              </a:r>
              <a:endParaRPr b="1" sz="1600">
                <a:solidFill>
                  <a:srgbClr val="3F3F3F"/>
                </a:solidFill>
                <a:latin typeface="Arial"/>
                <a:ea typeface="Arial"/>
                <a:cs typeface="Arial"/>
                <a:sym typeface="Arial"/>
              </a:endParaRPr>
            </a:p>
          </p:txBody>
        </p:sp>
      </p:grpSp>
      <p:grpSp>
        <p:nvGrpSpPr>
          <p:cNvPr id="432" name="Google Shape;432;g98375cf53c_1_283"/>
          <p:cNvGrpSpPr/>
          <p:nvPr/>
        </p:nvGrpSpPr>
        <p:grpSpPr>
          <a:xfrm>
            <a:off x="111825" y="4184949"/>
            <a:ext cx="4772050" cy="1470969"/>
            <a:chOff x="705430" y="3050527"/>
            <a:chExt cx="2477700" cy="2900747"/>
          </a:xfrm>
        </p:grpSpPr>
        <p:sp>
          <p:nvSpPr>
            <p:cNvPr id="433" name="Google Shape;433;g98375cf53c_1_283"/>
            <p:cNvSpPr txBox="1"/>
            <p:nvPr/>
          </p:nvSpPr>
          <p:spPr>
            <a:xfrm>
              <a:off x="705430" y="3343074"/>
              <a:ext cx="2477700" cy="2608200"/>
            </a:xfrm>
            <a:prstGeom prst="rect">
              <a:avLst/>
            </a:prstGeom>
            <a:noFill/>
            <a:ln>
              <a:noFill/>
            </a:ln>
          </p:spPr>
          <p:txBody>
            <a:bodyPr anchorCtr="0" anchor="t" bIns="60925" lIns="121900" spcFirstLastPara="1" rIns="121900" wrap="square" tIns="60925">
              <a:noAutofit/>
            </a:bodyPr>
            <a:lstStyle/>
            <a:p>
              <a:pPr indent="0" lvl="0" marL="0" rtl="0" algn="l">
                <a:lnSpc>
                  <a:spcPct val="115000"/>
                </a:lnSpc>
                <a:spcBef>
                  <a:spcPts val="1200"/>
                </a:spcBef>
                <a:spcAft>
                  <a:spcPts val="0"/>
                </a:spcAft>
                <a:buSzPts val="1100"/>
                <a:buNone/>
              </a:pPr>
              <a:r>
                <a:rPr b="1" lang="en-US">
                  <a:solidFill>
                    <a:srgbClr val="222222"/>
                  </a:solidFill>
                </a:rPr>
                <a:t>・物体検出を分類問題ではなく回帰問題として初めてモデル化した</a:t>
              </a:r>
              <a:endParaRPr b="1">
                <a:solidFill>
                  <a:srgbClr val="111111"/>
                </a:solidFill>
              </a:endParaRPr>
            </a:p>
            <a:p>
              <a:pPr indent="0" lvl="0" marL="0" rtl="0" algn="l">
                <a:lnSpc>
                  <a:spcPct val="115000"/>
                </a:lnSpc>
                <a:spcBef>
                  <a:spcPts val="1200"/>
                </a:spcBef>
                <a:spcAft>
                  <a:spcPts val="0"/>
                </a:spcAft>
                <a:buSzPts val="1100"/>
                <a:buNone/>
              </a:pPr>
              <a:r>
                <a:rPr b="1" lang="en-US">
                  <a:solidFill>
                    <a:srgbClr val="111111"/>
                  </a:solidFill>
                </a:rPr>
                <a:t>・</a:t>
              </a:r>
              <a:r>
                <a:rPr b="1" lang="en-US">
                  <a:solidFill>
                    <a:schemeClr val="dk1"/>
                  </a:solidFill>
                </a:rPr>
                <a:t>リアルタイム処理が可能で精度も悪くない結果が出た</a:t>
              </a:r>
              <a:endParaRPr b="1">
                <a:solidFill>
                  <a:srgbClr val="111111"/>
                </a:solidFill>
              </a:endParaRPr>
            </a:p>
            <a:p>
              <a:pPr indent="0" lvl="0" marL="0" marR="0" rtl="0" algn="r">
                <a:spcBef>
                  <a:spcPts val="1200"/>
                </a:spcBef>
                <a:spcAft>
                  <a:spcPts val="0"/>
                </a:spcAft>
                <a:buNone/>
              </a:pPr>
              <a:r>
                <a:t/>
              </a:r>
              <a:endParaRPr sz="1600">
                <a:solidFill>
                  <a:srgbClr val="3F3F3F"/>
                </a:solidFill>
              </a:endParaRPr>
            </a:p>
          </p:txBody>
        </p:sp>
        <p:sp>
          <p:nvSpPr>
            <p:cNvPr id="434" name="Google Shape;434;g98375cf53c_1_283"/>
            <p:cNvSpPr txBox="1"/>
            <p:nvPr/>
          </p:nvSpPr>
          <p:spPr>
            <a:xfrm>
              <a:off x="1123293" y="3050527"/>
              <a:ext cx="2059800" cy="276900"/>
            </a:xfrm>
            <a:prstGeom prst="rect">
              <a:avLst/>
            </a:prstGeom>
            <a:noFill/>
            <a:ln>
              <a:noFill/>
            </a:ln>
          </p:spPr>
          <p:txBody>
            <a:bodyPr anchorCtr="0" anchor="t" bIns="60925" lIns="121900" spcFirstLastPara="1" rIns="121900" wrap="square" tIns="60925">
              <a:noAutofit/>
            </a:bodyPr>
            <a:lstStyle/>
            <a:p>
              <a:pPr indent="0" lvl="0" marL="0" marR="0" rtl="0" algn="r">
                <a:spcBef>
                  <a:spcPts val="0"/>
                </a:spcBef>
                <a:spcAft>
                  <a:spcPts val="0"/>
                </a:spcAft>
                <a:buNone/>
              </a:pPr>
              <a:r>
                <a:rPr b="1" lang="en-US" sz="1600">
                  <a:solidFill>
                    <a:srgbClr val="3F3F3F"/>
                  </a:solidFill>
                </a:rPr>
                <a:t>技術の手法や肝は</a:t>
              </a:r>
              <a:endParaRPr b="1" sz="1600">
                <a:solidFill>
                  <a:srgbClr val="3F3F3F"/>
                </a:solidFill>
                <a:latin typeface="Arial"/>
                <a:ea typeface="Arial"/>
                <a:cs typeface="Arial"/>
                <a:sym typeface="Arial"/>
              </a:endParaRPr>
            </a:p>
          </p:txBody>
        </p:sp>
      </p:grpSp>
      <p:grpSp>
        <p:nvGrpSpPr>
          <p:cNvPr id="435" name="Google Shape;435;g98375cf53c_1_283"/>
          <p:cNvGrpSpPr/>
          <p:nvPr/>
        </p:nvGrpSpPr>
        <p:grpSpPr>
          <a:xfrm>
            <a:off x="7134500" y="1554682"/>
            <a:ext cx="4527681" cy="1143813"/>
            <a:chOff x="774727" y="2891617"/>
            <a:chExt cx="2072829" cy="857881"/>
          </a:xfrm>
        </p:grpSpPr>
        <p:sp>
          <p:nvSpPr>
            <p:cNvPr id="436" name="Google Shape;436;g98375cf53c_1_283"/>
            <p:cNvSpPr txBox="1"/>
            <p:nvPr/>
          </p:nvSpPr>
          <p:spPr>
            <a:xfrm>
              <a:off x="774727" y="3224198"/>
              <a:ext cx="2059800" cy="5253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b="1" lang="en-US"/>
                <a:t>・小さい物体のグループに対して正確に認識できていない。また、未知の物体などの認識が難しい。</a:t>
              </a:r>
              <a:endParaRPr b="1"/>
            </a:p>
          </p:txBody>
        </p:sp>
        <p:sp>
          <p:nvSpPr>
            <p:cNvPr id="437" name="Google Shape;437;g98375cf53c_1_283"/>
            <p:cNvSpPr txBox="1"/>
            <p:nvPr/>
          </p:nvSpPr>
          <p:spPr>
            <a:xfrm>
              <a:off x="787757" y="2891617"/>
              <a:ext cx="2059800" cy="2769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b="1" lang="en-US" sz="1600">
                  <a:solidFill>
                    <a:srgbClr val="3F3F3F"/>
                  </a:solidFill>
                </a:rPr>
                <a:t>議論はある？</a:t>
              </a:r>
              <a:endParaRPr b="1" sz="1600">
                <a:solidFill>
                  <a:srgbClr val="3F3F3F"/>
                </a:solidFill>
                <a:latin typeface="Arial"/>
                <a:ea typeface="Arial"/>
                <a:cs typeface="Arial"/>
                <a:sym typeface="Arial"/>
              </a:endParaRPr>
            </a:p>
          </p:txBody>
        </p:sp>
      </p:grpSp>
      <p:cxnSp>
        <p:nvCxnSpPr>
          <p:cNvPr id="438" name="Google Shape;438;g98375cf53c_1_283"/>
          <p:cNvCxnSpPr>
            <a:stCxn id="439" idx="0"/>
          </p:cNvCxnSpPr>
          <p:nvPr/>
        </p:nvCxnSpPr>
        <p:spPr>
          <a:xfrm>
            <a:off x="7185177" y="5655875"/>
            <a:ext cx="4248900" cy="0"/>
          </a:xfrm>
          <a:prstGeom prst="straightConnector1">
            <a:avLst/>
          </a:prstGeom>
          <a:noFill/>
          <a:ln cap="flat" cmpd="sng" w="25400">
            <a:solidFill>
              <a:srgbClr val="3F3F3F"/>
            </a:solidFill>
            <a:prstDash val="solid"/>
            <a:round/>
            <a:headEnd len="sm" w="sm" type="none"/>
            <a:tailEnd len="lg" w="lg" type="oval"/>
          </a:ln>
        </p:spPr>
      </p:cxnSp>
      <p:sp>
        <p:nvSpPr>
          <p:cNvPr id="440" name="Google Shape;440;g98375cf53c_1_283"/>
          <p:cNvSpPr txBox="1"/>
          <p:nvPr/>
        </p:nvSpPr>
        <p:spPr>
          <a:xfrm>
            <a:off x="7134546" y="4216841"/>
            <a:ext cx="3456600" cy="3693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b="1" lang="en-US" sz="1600">
                <a:solidFill>
                  <a:srgbClr val="3F3F3F"/>
                </a:solidFill>
              </a:rPr>
              <a:t>次に読むべき論文は</a:t>
            </a:r>
            <a:endParaRPr b="1" sz="1600">
              <a:solidFill>
                <a:srgbClr val="3F3F3F"/>
              </a:solidFill>
              <a:latin typeface="Arial"/>
              <a:ea typeface="Arial"/>
              <a:cs typeface="Arial"/>
              <a:sym typeface="Arial"/>
            </a:endParaRPr>
          </a:p>
        </p:txBody>
      </p:sp>
      <p:sp>
        <p:nvSpPr>
          <p:cNvPr id="441" name="Google Shape;441;g98375cf53c_1_283"/>
          <p:cNvSpPr txBox="1"/>
          <p:nvPr/>
        </p:nvSpPr>
        <p:spPr>
          <a:xfrm>
            <a:off x="7026125" y="4667175"/>
            <a:ext cx="4407900" cy="8616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b="1" lang="en-US">
                <a:solidFill>
                  <a:srgbClr val="222222"/>
                </a:solidFill>
              </a:rPr>
              <a:t>・</a:t>
            </a:r>
            <a:r>
              <a:rPr b="1" lang="en-US">
                <a:solidFill>
                  <a:schemeClr val="dk1"/>
                </a:solidFill>
              </a:rPr>
              <a:t>Fast R-CNN</a:t>
            </a:r>
            <a:endParaRPr b="1">
              <a:solidFill>
                <a:schemeClr val="dk1"/>
              </a:solidFill>
            </a:endParaRPr>
          </a:p>
          <a:p>
            <a:pPr indent="0" lvl="0" marL="0" marR="0" rtl="0" algn="l">
              <a:spcBef>
                <a:spcPts val="0"/>
              </a:spcBef>
              <a:spcAft>
                <a:spcPts val="0"/>
              </a:spcAft>
              <a:buNone/>
            </a:pPr>
            <a:r>
              <a:t/>
            </a:r>
            <a:endParaRPr b="1" sz="1350">
              <a:solidFill>
                <a:srgbClr val="222222"/>
              </a:solidFill>
            </a:endParaRPr>
          </a:p>
          <a:p>
            <a:pPr indent="0" lvl="0" marL="0" marR="0" rtl="0" algn="l">
              <a:spcBef>
                <a:spcPts val="0"/>
              </a:spcBef>
              <a:spcAft>
                <a:spcPts val="0"/>
              </a:spcAft>
              <a:buNone/>
            </a:pPr>
            <a:r>
              <a:t/>
            </a:r>
            <a:endParaRPr b="1" sz="1300">
              <a:solidFill>
                <a:srgbClr val="333333"/>
              </a:solidFill>
              <a:latin typeface="Meiryo"/>
              <a:ea typeface="Meiryo"/>
              <a:cs typeface="Meiryo"/>
              <a:sym typeface="Meiryo"/>
            </a:endParaRPr>
          </a:p>
          <a:p>
            <a:pPr indent="0" lvl="0" marL="0" marR="0" rtl="0" algn="l">
              <a:spcBef>
                <a:spcPts val="0"/>
              </a:spcBef>
              <a:spcAft>
                <a:spcPts val="0"/>
              </a:spcAft>
              <a:buNone/>
            </a:pPr>
            <a:r>
              <a:t/>
            </a:r>
            <a:endParaRPr sz="1600">
              <a:solidFill>
                <a:srgbClr val="3F3F3F"/>
              </a:solidFill>
            </a:endParaRPr>
          </a:p>
        </p:txBody>
      </p:sp>
      <p:sp>
        <p:nvSpPr>
          <p:cNvPr id="442" name="Google Shape;442;g98375cf53c_1_283"/>
          <p:cNvSpPr/>
          <p:nvPr/>
        </p:nvSpPr>
        <p:spPr>
          <a:xfrm rot="5400000">
            <a:off x="5082789" y="2557579"/>
            <a:ext cx="527149" cy="399917"/>
          </a:xfrm>
          <a:custGeom>
            <a:rect b="b" l="l" r="r" t="t"/>
            <a:pathLst>
              <a:path extrusionOk="0" h="2758049" w="2928608">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grpSp>
        <p:nvGrpSpPr>
          <p:cNvPr id="443" name="Google Shape;443;g98375cf53c_1_283"/>
          <p:cNvGrpSpPr/>
          <p:nvPr/>
        </p:nvGrpSpPr>
        <p:grpSpPr>
          <a:xfrm>
            <a:off x="4879986" y="5252712"/>
            <a:ext cx="932761" cy="806409"/>
            <a:chOff x="3496214" y="1275606"/>
            <a:chExt cx="1060800" cy="914400"/>
          </a:xfrm>
        </p:grpSpPr>
        <p:sp>
          <p:nvSpPr>
            <p:cNvPr id="444" name="Google Shape;444;g98375cf53c_1_283"/>
            <p:cNvSpPr/>
            <p:nvPr/>
          </p:nvSpPr>
          <p:spPr>
            <a:xfrm>
              <a:off x="3496214" y="1275606"/>
              <a:ext cx="1060800" cy="914400"/>
            </a:xfrm>
            <a:prstGeom prst="hexagon">
              <a:avLst>
                <a:gd fmla="val 25000" name="adj"/>
                <a:gd fmla="val 115470" name="vf"/>
              </a:avLst>
            </a:prstGeom>
            <a:solidFill>
              <a:schemeClr val="accent1"/>
            </a:solidFill>
            <a:ln cap="flat" cmpd="sng" w="25400">
              <a:solidFill>
                <a:srgbClr val="3F3F3F"/>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45" name="Google Shape;445;g98375cf53c_1_283"/>
            <p:cNvSpPr/>
            <p:nvPr/>
          </p:nvSpPr>
          <p:spPr>
            <a:xfrm>
              <a:off x="3594518" y="1360351"/>
              <a:ext cx="864000" cy="744900"/>
            </a:xfrm>
            <a:prstGeom prst="hexagon">
              <a:avLst>
                <a:gd fmla="val 25000" name="adj"/>
                <a:gd fmla="val 115470" name="vf"/>
              </a:avLst>
            </a:prstGeom>
            <a:solidFill>
              <a:srgbClr val="3F3F3F"/>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grpSp>
      <p:sp>
        <p:nvSpPr>
          <p:cNvPr id="446" name="Google Shape;446;g98375cf53c_1_283"/>
          <p:cNvSpPr/>
          <p:nvPr/>
        </p:nvSpPr>
        <p:spPr>
          <a:xfrm flipH="1">
            <a:off x="5144689" y="3942500"/>
            <a:ext cx="399936" cy="388800"/>
          </a:xfrm>
          <a:custGeom>
            <a:rect b="b" l="l" r="r" t="t"/>
            <a:pathLst>
              <a:path extrusionOk="0" h="3240000" w="2387678">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cxnSp>
        <p:nvCxnSpPr>
          <p:cNvPr id="447" name="Google Shape;447;g98375cf53c_1_283"/>
          <p:cNvCxnSpPr/>
          <p:nvPr/>
        </p:nvCxnSpPr>
        <p:spPr>
          <a:xfrm flipH="1">
            <a:off x="246786" y="4133161"/>
            <a:ext cx="4633200" cy="7500"/>
          </a:xfrm>
          <a:prstGeom prst="straightConnector1">
            <a:avLst/>
          </a:prstGeom>
          <a:noFill/>
          <a:ln cap="flat" cmpd="sng" w="25400">
            <a:solidFill>
              <a:srgbClr val="3F3F3F"/>
            </a:solidFill>
            <a:prstDash val="solid"/>
            <a:round/>
            <a:headEnd len="sm" w="sm" type="none"/>
            <a:tailEnd len="lg" w="lg" type="oval"/>
          </a:ln>
        </p:spPr>
      </p:cxnSp>
      <p:sp>
        <p:nvSpPr>
          <p:cNvPr id="448" name="Google Shape;448;g98375cf53c_1_283"/>
          <p:cNvSpPr/>
          <p:nvPr/>
        </p:nvSpPr>
        <p:spPr>
          <a:xfrm>
            <a:off x="5127266" y="5487620"/>
            <a:ext cx="438188" cy="336588"/>
          </a:xfrm>
          <a:custGeom>
            <a:rect b="b" l="l" r="r" t="t"/>
            <a:pathLst>
              <a:path extrusionOk="0" h="2447912" w="3186824">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grpSp>
        <p:nvGrpSpPr>
          <p:cNvPr id="449" name="Google Shape;449;g98375cf53c_1_283"/>
          <p:cNvGrpSpPr/>
          <p:nvPr/>
        </p:nvGrpSpPr>
        <p:grpSpPr>
          <a:xfrm>
            <a:off x="6339023" y="5252675"/>
            <a:ext cx="932761" cy="806409"/>
            <a:chOff x="3496214" y="1275606"/>
            <a:chExt cx="1060800" cy="914400"/>
          </a:xfrm>
        </p:grpSpPr>
        <p:sp>
          <p:nvSpPr>
            <p:cNvPr id="450" name="Google Shape;450;g98375cf53c_1_283"/>
            <p:cNvSpPr/>
            <p:nvPr/>
          </p:nvSpPr>
          <p:spPr>
            <a:xfrm>
              <a:off x="3496214" y="1275606"/>
              <a:ext cx="1060800" cy="914400"/>
            </a:xfrm>
            <a:prstGeom prst="hexagon">
              <a:avLst>
                <a:gd fmla="val 25000" name="adj"/>
                <a:gd fmla="val 115470" name="vf"/>
              </a:avLst>
            </a:prstGeom>
            <a:solidFill>
              <a:schemeClr val="accent1"/>
            </a:solidFill>
            <a:ln cap="flat" cmpd="sng" w="25400">
              <a:solidFill>
                <a:srgbClr val="3F3F3F"/>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39" name="Google Shape;439;g98375cf53c_1_283"/>
            <p:cNvSpPr/>
            <p:nvPr/>
          </p:nvSpPr>
          <p:spPr>
            <a:xfrm>
              <a:off x="3594518" y="1360351"/>
              <a:ext cx="864000" cy="744900"/>
            </a:xfrm>
            <a:prstGeom prst="hexagon">
              <a:avLst>
                <a:gd fmla="val 25000" name="adj"/>
                <a:gd fmla="val 115470" name="vf"/>
              </a:avLst>
            </a:prstGeom>
            <a:solidFill>
              <a:srgbClr val="3F3F3F"/>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grpSp>
      <p:grpSp>
        <p:nvGrpSpPr>
          <p:cNvPr id="451" name="Google Shape;451;g98375cf53c_1_283"/>
          <p:cNvGrpSpPr/>
          <p:nvPr/>
        </p:nvGrpSpPr>
        <p:grpSpPr>
          <a:xfrm>
            <a:off x="6339023" y="3733700"/>
            <a:ext cx="932761" cy="806409"/>
            <a:chOff x="3496214" y="1275606"/>
            <a:chExt cx="1060800" cy="914400"/>
          </a:xfrm>
        </p:grpSpPr>
        <p:sp>
          <p:nvSpPr>
            <p:cNvPr id="452" name="Google Shape;452;g98375cf53c_1_283"/>
            <p:cNvSpPr/>
            <p:nvPr/>
          </p:nvSpPr>
          <p:spPr>
            <a:xfrm>
              <a:off x="3496214" y="1275606"/>
              <a:ext cx="1060800" cy="914400"/>
            </a:xfrm>
            <a:prstGeom prst="hexagon">
              <a:avLst>
                <a:gd fmla="val 25000" name="adj"/>
                <a:gd fmla="val 115470" name="vf"/>
              </a:avLst>
            </a:prstGeom>
            <a:solidFill>
              <a:schemeClr val="accent1"/>
            </a:solidFill>
            <a:ln cap="flat" cmpd="sng" w="25400">
              <a:solidFill>
                <a:srgbClr val="3F3F3F"/>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23" name="Google Shape;423;g98375cf53c_1_283"/>
            <p:cNvSpPr/>
            <p:nvPr/>
          </p:nvSpPr>
          <p:spPr>
            <a:xfrm>
              <a:off x="3594518" y="1360351"/>
              <a:ext cx="864000" cy="744900"/>
            </a:xfrm>
            <a:prstGeom prst="hexagon">
              <a:avLst>
                <a:gd fmla="val 25000" name="adj"/>
                <a:gd fmla="val 115470" name="vf"/>
              </a:avLst>
            </a:prstGeom>
            <a:solidFill>
              <a:srgbClr val="3F3F3F"/>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grpSp>
      <p:grpSp>
        <p:nvGrpSpPr>
          <p:cNvPr id="453" name="Google Shape;453;g98375cf53c_1_283"/>
          <p:cNvGrpSpPr/>
          <p:nvPr/>
        </p:nvGrpSpPr>
        <p:grpSpPr>
          <a:xfrm>
            <a:off x="6339011" y="2368675"/>
            <a:ext cx="932761" cy="806409"/>
            <a:chOff x="3496214" y="1275606"/>
            <a:chExt cx="1060800" cy="914400"/>
          </a:xfrm>
        </p:grpSpPr>
        <p:sp>
          <p:nvSpPr>
            <p:cNvPr id="454" name="Google Shape;454;g98375cf53c_1_283"/>
            <p:cNvSpPr/>
            <p:nvPr/>
          </p:nvSpPr>
          <p:spPr>
            <a:xfrm>
              <a:off x="3496214" y="1275606"/>
              <a:ext cx="1060800" cy="914400"/>
            </a:xfrm>
            <a:prstGeom prst="hexagon">
              <a:avLst>
                <a:gd fmla="val 25000" name="adj"/>
                <a:gd fmla="val 115470" name="vf"/>
              </a:avLst>
            </a:prstGeom>
            <a:solidFill>
              <a:schemeClr val="accent1"/>
            </a:solidFill>
            <a:ln cap="flat" cmpd="sng" w="25400">
              <a:solidFill>
                <a:srgbClr val="3F3F3F"/>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55" name="Google Shape;455;g98375cf53c_1_283"/>
            <p:cNvSpPr/>
            <p:nvPr/>
          </p:nvSpPr>
          <p:spPr>
            <a:xfrm>
              <a:off x="3594518" y="1360351"/>
              <a:ext cx="864000" cy="744900"/>
            </a:xfrm>
            <a:prstGeom prst="hexagon">
              <a:avLst>
                <a:gd fmla="val 25000" name="adj"/>
                <a:gd fmla="val 115470" name="vf"/>
              </a:avLst>
            </a:prstGeom>
            <a:solidFill>
              <a:srgbClr val="3F3F3F"/>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grpSp>
      <p:sp>
        <p:nvSpPr>
          <p:cNvPr id="456" name="Google Shape;456;g98375cf53c_1_283"/>
          <p:cNvSpPr/>
          <p:nvPr/>
        </p:nvSpPr>
        <p:spPr>
          <a:xfrm flipH="1">
            <a:off x="6543961" y="2561787"/>
            <a:ext cx="522853" cy="391507"/>
          </a:xfrm>
          <a:custGeom>
            <a:rect b="b" l="l" r="r" t="t"/>
            <a:pathLst>
              <a:path extrusionOk="0" h="2654282" w="3217557">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457" name="Google Shape;457;g98375cf53c_1_283"/>
          <p:cNvSpPr/>
          <p:nvPr/>
        </p:nvSpPr>
        <p:spPr>
          <a:xfrm>
            <a:off x="6584650" y="3959538"/>
            <a:ext cx="441477" cy="382320"/>
          </a:xfrm>
          <a:custGeom>
            <a:rect b="b" l="l" r="r" t="t"/>
            <a:pathLst>
              <a:path extrusionOk="0" h="2940925" w="321074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458" name="Google Shape;458;g98375cf53c_1_283"/>
          <p:cNvSpPr/>
          <p:nvPr/>
        </p:nvSpPr>
        <p:spPr>
          <a:xfrm rot="-2700000">
            <a:off x="6714411" y="5406046"/>
            <a:ext cx="181982" cy="565645"/>
          </a:xfrm>
          <a:custGeom>
            <a:rect b="b" l="l" r="r" t="t"/>
            <a:pathLst>
              <a:path extrusionOk="0" h="343323" w="154109">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grpSp>
        <p:nvGrpSpPr>
          <p:cNvPr id="459" name="Google Shape;459;g98375cf53c_1_283"/>
          <p:cNvGrpSpPr/>
          <p:nvPr/>
        </p:nvGrpSpPr>
        <p:grpSpPr>
          <a:xfrm>
            <a:off x="7197451" y="2869597"/>
            <a:ext cx="4464676" cy="1143690"/>
            <a:chOff x="774723" y="2891617"/>
            <a:chExt cx="2072833" cy="857789"/>
          </a:xfrm>
        </p:grpSpPr>
        <p:sp>
          <p:nvSpPr>
            <p:cNvPr id="460" name="Google Shape;460;g98375cf53c_1_283"/>
            <p:cNvSpPr txBox="1"/>
            <p:nvPr/>
          </p:nvSpPr>
          <p:spPr>
            <a:xfrm>
              <a:off x="774723" y="3103206"/>
              <a:ext cx="2059800" cy="646200"/>
            </a:xfrm>
            <a:prstGeom prst="rect">
              <a:avLst/>
            </a:prstGeom>
            <a:noFill/>
            <a:ln>
              <a:noFill/>
            </a:ln>
          </p:spPr>
          <p:txBody>
            <a:bodyPr anchorCtr="0" anchor="t" bIns="60925" lIns="121900" spcFirstLastPara="1" rIns="121900" wrap="square" tIns="60925">
              <a:noAutofit/>
            </a:bodyPr>
            <a:lstStyle/>
            <a:p>
              <a:pPr indent="0" lvl="0" marL="0" rtl="0" algn="l">
                <a:spcBef>
                  <a:spcPts val="0"/>
                </a:spcBef>
                <a:spcAft>
                  <a:spcPts val="0"/>
                </a:spcAft>
                <a:buClr>
                  <a:schemeClr val="dk1"/>
                </a:buClr>
                <a:buFont typeface="Arial"/>
                <a:buNone/>
              </a:pPr>
              <a:r>
                <a:t/>
              </a:r>
              <a:endParaRPr b="1">
                <a:solidFill>
                  <a:srgbClr val="333333"/>
                </a:solidFill>
              </a:endParaRPr>
            </a:p>
            <a:p>
              <a:pPr indent="0" lvl="0" marL="0" rtl="0" algn="l">
                <a:spcBef>
                  <a:spcPts val="0"/>
                </a:spcBef>
                <a:spcAft>
                  <a:spcPts val="0"/>
                </a:spcAft>
                <a:buClr>
                  <a:schemeClr val="dk1"/>
                </a:buClr>
                <a:buFont typeface="Arial"/>
                <a:buNone/>
              </a:pPr>
              <a:r>
                <a:rPr b="1" lang="en-US">
                  <a:solidFill>
                    <a:srgbClr val="333333"/>
                  </a:solidFill>
                </a:rPr>
                <a:t>・Faster R-CNNに識別精度は少し劣るが、検出速度は圧倒的である</a:t>
              </a:r>
              <a:endParaRPr b="1">
                <a:solidFill>
                  <a:schemeClr val="dk1"/>
                </a:solidFill>
              </a:endParaRPr>
            </a:p>
            <a:p>
              <a:pPr indent="0" lvl="0" marL="0" marR="0" rtl="0" algn="l">
                <a:spcBef>
                  <a:spcPts val="0"/>
                </a:spcBef>
                <a:spcAft>
                  <a:spcPts val="0"/>
                </a:spcAft>
                <a:buNone/>
              </a:pPr>
              <a:r>
                <a:t/>
              </a:r>
              <a:endParaRPr b="1" sz="1600">
                <a:solidFill>
                  <a:srgbClr val="3F3F3F"/>
                </a:solidFill>
              </a:endParaRPr>
            </a:p>
          </p:txBody>
        </p:sp>
        <p:sp>
          <p:nvSpPr>
            <p:cNvPr id="461" name="Google Shape;461;g98375cf53c_1_283"/>
            <p:cNvSpPr txBox="1"/>
            <p:nvPr/>
          </p:nvSpPr>
          <p:spPr>
            <a:xfrm>
              <a:off x="787757" y="2891617"/>
              <a:ext cx="2059800" cy="2769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b="1" lang="en-US" sz="1600">
                  <a:solidFill>
                    <a:srgbClr val="3F3F3F"/>
                  </a:solidFill>
                </a:rPr>
                <a:t>先行研究と比べ何がすごい？</a:t>
              </a:r>
              <a:endParaRPr b="1" sz="1600">
                <a:solidFill>
                  <a:srgbClr val="3F3F3F"/>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g992dab7180_0_8"/>
          <p:cNvSpPr txBox="1"/>
          <p:nvPr>
            <p:ph idx="2" type="body"/>
          </p:nvPr>
        </p:nvSpPr>
        <p:spPr>
          <a:xfrm>
            <a:off x="0" y="254273"/>
            <a:ext cx="12192000" cy="384000"/>
          </a:xfrm>
          <a:prstGeom prst="rect">
            <a:avLst/>
          </a:prstGeom>
        </p:spPr>
        <p:txBody>
          <a:bodyPr anchorCtr="0" anchor="ctr" bIns="60925" lIns="121900" spcFirstLastPara="1" rIns="121900" wrap="square" tIns="60925">
            <a:noAutofit/>
          </a:bodyPr>
          <a:lstStyle/>
          <a:p>
            <a:pPr indent="0" lvl="0" marL="0" rtl="0" algn="ctr">
              <a:spcBef>
                <a:spcPts val="0"/>
              </a:spcBef>
              <a:spcAft>
                <a:spcPts val="0"/>
              </a:spcAft>
              <a:buClr>
                <a:schemeClr val="dk1"/>
              </a:buClr>
              <a:buFont typeface="Arial"/>
              <a:buNone/>
            </a:pPr>
            <a:r>
              <a:rPr b="1" lang="en-US" sz="2400">
                <a:solidFill>
                  <a:schemeClr val="hlink"/>
                </a:solidFill>
                <a:latin typeface="Meiryo"/>
                <a:ea typeface="Meiryo"/>
                <a:cs typeface="Meiryo"/>
                <a:sym typeface="Meiryo"/>
              </a:rPr>
              <a:t>   								</a:t>
            </a:r>
            <a:r>
              <a:rPr b="1" lang="en-US" sz="2400">
                <a:solidFill>
                  <a:schemeClr val="hlink"/>
                </a:solidFill>
                <a:latin typeface="Meiryo"/>
                <a:ea typeface="Meiryo"/>
                <a:cs typeface="Meiryo"/>
                <a:sym typeface="Meiryo"/>
              </a:rPr>
              <a:t>YOLO</a:t>
            </a:r>
            <a:r>
              <a:rPr b="1" lang="en-US" sz="2400">
                <a:solidFill>
                  <a:schemeClr val="hlink"/>
                </a:solidFill>
                <a:latin typeface="Meiryo"/>
                <a:ea typeface="Meiryo"/>
                <a:cs typeface="Meiryo"/>
                <a:sym typeface="Meiryo"/>
              </a:rPr>
              <a:t>とは　　　　　　　　　　　　</a:t>
            </a:r>
            <a:endParaRPr b="1" sz="2400">
              <a:solidFill>
                <a:schemeClr val="hlink"/>
              </a:solidFill>
              <a:latin typeface="Meiryo"/>
              <a:ea typeface="Meiryo"/>
              <a:cs typeface="Meiryo"/>
              <a:sym typeface="Meiryo"/>
            </a:endParaRPr>
          </a:p>
          <a:p>
            <a:pPr indent="0" lvl="0" marL="0" rtl="0" algn="ctr">
              <a:spcBef>
                <a:spcPts val="400"/>
              </a:spcBef>
              <a:spcAft>
                <a:spcPts val="0"/>
              </a:spcAft>
              <a:buNone/>
            </a:pPr>
            <a:r>
              <a:t/>
            </a:r>
            <a:endParaRPr/>
          </a:p>
        </p:txBody>
      </p:sp>
      <p:sp>
        <p:nvSpPr>
          <p:cNvPr id="467" name="Google Shape;467;g992dab7180_0_8"/>
          <p:cNvSpPr txBox="1"/>
          <p:nvPr/>
        </p:nvSpPr>
        <p:spPr>
          <a:xfrm>
            <a:off x="152400" y="638275"/>
            <a:ext cx="12039300" cy="534000"/>
          </a:xfrm>
          <a:prstGeom prst="rect">
            <a:avLst/>
          </a:prstGeom>
          <a:noFill/>
          <a:ln>
            <a:noFill/>
          </a:ln>
        </p:spPr>
        <p:txBody>
          <a:bodyPr anchorCtr="0" anchor="t" bIns="91425" lIns="91425" spcFirstLastPara="1" rIns="91425" wrap="square" tIns="91425">
            <a:noAutofit/>
          </a:bodyPr>
          <a:lstStyle/>
          <a:p>
            <a:pPr indent="0" lvl="0" marL="0" marR="139700" rtl="0" algn="l">
              <a:lnSpc>
                <a:spcPct val="115000"/>
              </a:lnSpc>
              <a:spcBef>
                <a:spcPts val="0"/>
              </a:spcBef>
              <a:spcAft>
                <a:spcPts val="0"/>
              </a:spcAft>
              <a:buNone/>
            </a:pPr>
            <a:r>
              <a:rPr b="1" lang="en-US"/>
              <a:t>0.029329 秒で検出</a:t>
            </a:r>
            <a:br>
              <a:rPr b="1" lang="en-US"/>
            </a:br>
            <a:endParaRPr b="1"/>
          </a:p>
        </p:txBody>
      </p:sp>
      <p:pic>
        <p:nvPicPr>
          <p:cNvPr id="468" name="Google Shape;468;g992dab7180_0_8"/>
          <p:cNvPicPr preferRelativeResize="0"/>
          <p:nvPr/>
        </p:nvPicPr>
        <p:blipFill>
          <a:blip r:embed="rId3">
            <a:alphaModFix/>
          </a:blip>
          <a:stretch>
            <a:fillRect/>
          </a:stretch>
        </p:blipFill>
        <p:spPr>
          <a:xfrm>
            <a:off x="152400" y="1324675"/>
            <a:ext cx="10336301" cy="5148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g98375cf53c_1_335"/>
          <p:cNvSpPr txBox="1"/>
          <p:nvPr>
            <p:ph idx="1" type="body"/>
          </p:nvPr>
        </p:nvSpPr>
        <p:spPr>
          <a:xfrm>
            <a:off x="0" y="164637"/>
            <a:ext cx="12192000" cy="768000"/>
          </a:xfrm>
          <a:prstGeom prst="rect">
            <a:avLst/>
          </a:prstGeom>
          <a:noFill/>
          <a:ln>
            <a:noFill/>
          </a:ln>
        </p:spPr>
        <p:txBody>
          <a:bodyPr anchorCtr="0" anchor="ctr" bIns="60925" lIns="121900" spcFirstLastPara="1" rIns="121900" wrap="square" tIns="60925">
            <a:noAutofit/>
          </a:bodyPr>
          <a:lstStyle/>
          <a:p>
            <a:pPr indent="0" lvl="0" marL="0" rtl="0" algn="ctr">
              <a:spcBef>
                <a:spcPts val="0"/>
              </a:spcBef>
              <a:spcAft>
                <a:spcPts val="0"/>
              </a:spcAft>
              <a:buClr>
                <a:srgbClr val="3F3F3F"/>
              </a:buClr>
              <a:buSzPts val="4800"/>
              <a:buNone/>
            </a:pPr>
            <a:r>
              <a:rPr b="1" lang="en-US" sz="2700">
                <a:solidFill>
                  <a:srgbClr val="191919"/>
                </a:solidFill>
                <a:latin typeface="Meiryo"/>
                <a:ea typeface="Meiryo"/>
                <a:cs typeface="Meiryo"/>
                <a:sym typeface="Meiryo"/>
              </a:rPr>
              <a:t>BERT(Bidirectional Encoder Representations from Transformers)</a:t>
            </a:r>
            <a:endParaRPr b="1" sz="2700"/>
          </a:p>
        </p:txBody>
      </p:sp>
      <p:sp>
        <p:nvSpPr>
          <p:cNvPr id="474" name="Google Shape;474;g98375cf53c_1_335"/>
          <p:cNvSpPr txBox="1"/>
          <p:nvPr>
            <p:ph idx="2" type="body"/>
          </p:nvPr>
        </p:nvSpPr>
        <p:spPr>
          <a:xfrm>
            <a:off x="0" y="932724"/>
            <a:ext cx="12192000" cy="248700"/>
          </a:xfrm>
          <a:prstGeom prst="rect">
            <a:avLst/>
          </a:prstGeom>
          <a:noFill/>
          <a:ln>
            <a:noFill/>
          </a:ln>
        </p:spPr>
        <p:txBody>
          <a:bodyPr anchorCtr="0" anchor="ctr" bIns="60925" lIns="121900" spcFirstLastPara="1" rIns="121900" wrap="square" tIns="60925">
            <a:noAutofit/>
          </a:bodyPr>
          <a:lstStyle/>
          <a:p>
            <a:pPr indent="0" lvl="0" marL="0" rtl="0" algn="ctr">
              <a:spcBef>
                <a:spcPts val="0"/>
              </a:spcBef>
              <a:spcAft>
                <a:spcPts val="0"/>
              </a:spcAft>
              <a:buClr>
                <a:schemeClr val="dk1"/>
              </a:buClr>
              <a:buSzPts val="1400"/>
              <a:buNone/>
            </a:pPr>
            <a:r>
              <a:rPr lang="en-US" sz="1600">
                <a:solidFill>
                  <a:srgbClr val="000000"/>
                </a:solidFill>
              </a:rPr>
              <a:t>2018 Jacob Devlin</a:t>
            </a:r>
            <a:r>
              <a:rPr lang="en-US" sz="1600">
                <a:solidFill>
                  <a:schemeClr val="dk1"/>
                </a:solidFill>
              </a:rPr>
              <a:t>、</a:t>
            </a:r>
            <a:r>
              <a:rPr lang="en-US" sz="1600">
                <a:solidFill>
                  <a:schemeClr val="hlink"/>
                </a:solidFill>
                <a:uFill>
                  <a:noFill/>
                </a:uFill>
                <a:hlinkClick r:id="rId3"/>
              </a:rPr>
              <a:t>Ming-Wei Chang</a:t>
            </a:r>
            <a:r>
              <a:rPr lang="en-US" sz="1600">
                <a:solidFill>
                  <a:schemeClr val="dk1"/>
                </a:solidFill>
              </a:rPr>
              <a:t>、</a:t>
            </a:r>
            <a:r>
              <a:rPr lang="en-US" sz="1600">
                <a:solidFill>
                  <a:schemeClr val="hlink"/>
                </a:solidFill>
                <a:uFill>
                  <a:noFill/>
                </a:uFill>
                <a:hlinkClick r:id="rId4"/>
              </a:rPr>
              <a:t>Kenton Lee</a:t>
            </a:r>
            <a:r>
              <a:rPr lang="en-US" sz="1600">
                <a:solidFill>
                  <a:schemeClr val="dk1"/>
                </a:solidFill>
              </a:rPr>
              <a:t>、</a:t>
            </a:r>
            <a:r>
              <a:rPr lang="en-US" sz="1600">
                <a:solidFill>
                  <a:schemeClr val="hlink"/>
                </a:solidFill>
                <a:uFill>
                  <a:noFill/>
                </a:uFill>
                <a:hlinkClick r:id="rId5"/>
              </a:rPr>
              <a:t>Kristina Toutanova</a:t>
            </a:r>
            <a:endParaRPr sz="1600">
              <a:solidFill>
                <a:srgbClr val="000000"/>
              </a:solidFill>
            </a:endParaRPr>
          </a:p>
          <a:p>
            <a:pPr indent="0" lvl="0" marL="0" rtl="0" algn="ctr">
              <a:spcBef>
                <a:spcPts val="0"/>
              </a:spcBef>
              <a:spcAft>
                <a:spcPts val="0"/>
              </a:spcAft>
              <a:buClr>
                <a:schemeClr val="dk1"/>
              </a:buClr>
              <a:buSzPts val="1400"/>
              <a:buNone/>
            </a:pPr>
            <a:r>
              <a:rPr lang="en-US" sz="1600">
                <a:solidFill>
                  <a:schemeClr val="dk1"/>
                </a:solidFill>
              </a:rPr>
              <a:t>https://arxiv.org/pdf/1810.04805.pdf</a:t>
            </a:r>
            <a:endParaRPr sz="1600">
              <a:solidFill>
                <a:srgbClr val="000000"/>
              </a:solidFill>
            </a:endParaRPr>
          </a:p>
        </p:txBody>
      </p:sp>
      <p:grpSp>
        <p:nvGrpSpPr>
          <p:cNvPr id="475" name="Google Shape;475;g98375cf53c_1_335"/>
          <p:cNvGrpSpPr/>
          <p:nvPr/>
        </p:nvGrpSpPr>
        <p:grpSpPr>
          <a:xfrm>
            <a:off x="4879986" y="2368675"/>
            <a:ext cx="932761" cy="806409"/>
            <a:chOff x="3496214" y="1275606"/>
            <a:chExt cx="1060800" cy="914400"/>
          </a:xfrm>
        </p:grpSpPr>
        <p:sp>
          <p:nvSpPr>
            <p:cNvPr id="476" name="Google Shape;476;g98375cf53c_1_335"/>
            <p:cNvSpPr/>
            <p:nvPr/>
          </p:nvSpPr>
          <p:spPr>
            <a:xfrm>
              <a:off x="3496214" y="1275606"/>
              <a:ext cx="1060800" cy="914400"/>
            </a:xfrm>
            <a:prstGeom prst="hexagon">
              <a:avLst>
                <a:gd fmla="val 25000" name="adj"/>
                <a:gd fmla="val 115470" name="vf"/>
              </a:avLst>
            </a:prstGeom>
            <a:solidFill>
              <a:schemeClr val="accent1"/>
            </a:solidFill>
            <a:ln cap="flat" cmpd="sng" w="25400">
              <a:solidFill>
                <a:srgbClr val="3F3F3F"/>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77" name="Google Shape;477;g98375cf53c_1_335"/>
            <p:cNvSpPr/>
            <p:nvPr/>
          </p:nvSpPr>
          <p:spPr>
            <a:xfrm>
              <a:off x="3594518" y="1360351"/>
              <a:ext cx="864000" cy="744900"/>
            </a:xfrm>
            <a:prstGeom prst="hexagon">
              <a:avLst>
                <a:gd fmla="val 25000" name="adj"/>
                <a:gd fmla="val 115470" name="vf"/>
              </a:avLst>
            </a:prstGeom>
            <a:solidFill>
              <a:srgbClr val="3F3F3F"/>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grpSp>
      <p:grpSp>
        <p:nvGrpSpPr>
          <p:cNvPr id="478" name="Google Shape;478;g98375cf53c_1_335"/>
          <p:cNvGrpSpPr/>
          <p:nvPr/>
        </p:nvGrpSpPr>
        <p:grpSpPr>
          <a:xfrm>
            <a:off x="4882625" y="3733696"/>
            <a:ext cx="924063" cy="806409"/>
            <a:chOff x="3496214" y="1275606"/>
            <a:chExt cx="1060800" cy="914400"/>
          </a:xfrm>
        </p:grpSpPr>
        <p:sp>
          <p:nvSpPr>
            <p:cNvPr id="479" name="Google Shape;479;g98375cf53c_1_335"/>
            <p:cNvSpPr/>
            <p:nvPr/>
          </p:nvSpPr>
          <p:spPr>
            <a:xfrm>
              <a:off x="3496214" y="1275606"/>
              <a:ext cx="1060800" cy="914400"/>
            </a:xfrm>
            <a:prstGeom prst="hexagon">
              <a:avLst>
                <a:gd fmla="val 25000" name="adj"/>
                <a:gd fmla="val 115470" name="vf"/>
              </a:avLst>
            </a:prstGeom>
            <a:solidFill>
              <a:schemeClr val="accent1"/>
            </a:solidFill>
            <a:ln cap="flat" cmpd="sng" w="25400">
              <a:solidFill>
                <a:srgbClr val="3F3F3F"/>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80" name="Google Shape;480;g98375cf53c_1_335"/>
            <p:cNvSpPr/>
            <p:nvPr/>
          </p:nvSpPr>
          <p:spPr>
            <a:xfrm>
              <a:off x="3594518" y="1360351"/>
              <a:ext cx="864000" cy="744900"/>
            </a:xfrm>
            <a:prstGeom prst="hexagon">
              <a:avLst>
                <a:gd fmla="val 25000" name="adj"/>
                <a:gd fmla="val 115470" name="vf"/>
              </a:avLst>
            </a:prstGeom>
            <a:solidFill>
              <a:srgbClr val="3F3F3F"/>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grpSp>
      <p:cxnSp>
        <p:nvCxnSpPr>
          <p:cNvPr id="481" name="Google Shape;481;g98375cf53c_1_335"/>
          <p:cNvCxnSpPr/>
          <p:nvPr/>
        </p:nvCxnSpPr>
        <p:spPr>
          <a:xfrm>
            <a:off x="7271764" y="2735321"/>
            <a:ext cx="4539900" cy="10500"/>
          </a:xfrm>
          <a:prstGeom prst="straightConnector1">
            <a:avLst/>
          </a:prstGeom>
          <a:noFill/>
          <a:ln cap="flat" cmpd="sng" w="25400">
            <a:solidFill>
              <a:srgbClr val="3F3F3F"/>
            </a:solidFill>
            <a:prstDash val="solid"/>
            <a:round/>
            <a:headEnd len="sm" w="sm" type="none"/>
            <a:tailEnd len="lg" w="lg" type="oval"/>
          </a:ln>
        </p:spPr>
      </p:cxnSp>
      <p:cxnSp>
        <p:nvCxnSpPr>
          <p:cNvPr id="482" name="Google Shape;482;g98375cf53c_1_335"/>
          <p:cNvCxnSpPr>
            <a:stCxn id="483" idx="0"/>
          </p:cNvCxnSpPr>
          <p:nvPr/>
        </p:nvCxnSpPr>
        <p:spPr>
          <a:xfrm>
            <a:off x="7185164" y="4299813"/>
            <a:ext cx="4587000" cy="7200"/>
          </a:xfrm>
          <a:prstGeom prst="straightConnector1">
            <a:avLst/>
          </a:prstGeom>
          <a:noFill/>
          <a:ln cap="flat" cmpd="sng" w="25400">
            <a:solidFill>
              <a:srgbClr val="3F3F3F"/>
            </a:solidFill>
            <a:prstDash val="solid"/>
            <a:round/>
            <a:headEnd len="sm" w="sm" type="none"/>
            <a:tailEnd len="lg" w="lg" type="oval"/>
          </a:ln>
        </p:spPr>
      </p:cxnSp>
      <p:cxnSp>
        <p:nvCxnSpPr>
          <p:cNvPr id="484" name="Google Shape;484;g98375cf53c_1_335"/>
          <p:cNvCxnSpPr/>
          <p:nvPr/>
        </p:nvCxnSpPr>
        <p:spPr>
          <a:xfrm flipH="1">
            <a:off x="246786" y="2816286"/>
            <a:ext cx="4633200" cy="7500"/>
          </a:xfrm>
          <a:prstGeom prst="straightConnector1">
            <a:avLst/>
          </a:prstGeom>
          <a:noFill/>
          <a:ln cap="flat" cmpd="sng" w="25400">
            <a:solidFill>
              <a:srgbClr val="3F3F3F"/>
            </a:solidFill>
            <a:prstDash val="solid"/>
            <a:round/>
            <a:headEnd len="sm" w="sm" type="none"/>
            <a:tailEnd len="lg" w="lg" type="oval"/>
          </a:ln>
        </p:spPr>
      </p:cxnSp>
      <p:cxnSp>
        <p:nvCxnSpPr>
          <p:cNvPr id="485" name="Google Shape;485;g98375cf53c_1_335"/>
          <p:cNvCxnSpPr/>
          <p:nvPr/>
        </p:nvCxnSpPr>
        <p:spPr>
          <a:xfrm flipH="1">
            <a:off x="274986" y="5655911"/>
            <a:ext cx="4605000" cy="10200"/>
          </a:xfrm>
          <a:prstGeom prst="straightConnector1">
            <a:avLst/>
          </a:prstGeom>
          <a:noFill/>
          <a:ln cap="flat" cmpd="sng" w="25400">
            <a:solidFill>
              <a:srgbClr val="3F3F3F"/>
            </a:solidFill>
            <a:prstDash val="solid"/>
            <a:round/>
            <a:headEnd len="sm" w="sm" type="none"/>
            <a:tailEnd len="lg" w="lg" type="oval"/>
          </a:ln>
        </p:spPr>
      </p:cxnSp>
      <p:grpSp>
        <p:nvGrpSpPr>
          <p:cNvPr id="486" name="Google Shape;486;g98375cf53c_1_335"/>
          <p:cNvGrpSpPr/>
          <p:nvPr/>
        </p:nvGrpSpPr>
        <p:grpSpPr>
          <a:xfrm>
            <a:off x="431450" y="1594275"/>
            <a:ext cx="4234248" cy="1086978"/>
            <a:chOff x="340274" y="3410815"/>
            <a:chExt cx="2523239" cy="815254"/>
          </a:xfrm>
        </p:grpSpPr>
        <p:sp>
          <p:nvSpPr>
            <p:cNvPr id="487" name="Google Shape;487;g98375cf53c_1_335"/>
            <p:cNvSpPr txBox="1"/>
            <p:nvPr/>
          </p:nvSpPr>
          <p:spPr>
            <a:xfrm>
              <a:off x="357913" y="3579869"/>
              <a:ext cx="2505600" cy="6462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t/>
              </a:r>
              <a:endParaRPr b="1"/>
            </a:p>
            <a:p>
              <a:pPr indent="0" lvl="0" marL="0" marR="0" rtl="0" algn="l">
                <a:spcBef>
                  <a:spcPts val="0"/>
                </a:spcBef>
                <a:spcAft>
                  <a:spcPts val="0"/>
                </a:spcAft>
                <a:buNone/>
              </a:pPr>
              <a:r>
                <a:rPr b="1" lang="en-US"/>
                <a:t>・自然言語処理</a:t>
              </a:r>
              <a:endParaRPr b="1"/>
            </a:p>
            <a:p>
              <a:pPr indent="0" lvl="0" marL="0" marR="0" rtl="0" algn="l">
                <a:spcBef>
                  <a:spcPts val="0"/>
                </a:spcBef>
                <a:spcAft>
                  <a:spcPts val="0"/>
                </a:spcAft>
                <a:buNone/>
              </a:pPr>
              <a:r>
                <a:rPr b="1" lang="en-US"/>
                <a:t>・自然言語処理で当時の最高スコアをたたき出し、人間を超える精度を出した</a:t>
              </a:r>
              <a:endParaRPr b="1" sz="1700"/>
            </a:p>
            <a:p>
              <a:pPr indent="0" lvl="0" marL="0" marR="0" rtl="0" algn="l">
                <a:spcBef>
                  <a:spcPts val="0"/>
                </a:spcBef>
                <a:spcAft>
                  <a:spcPts val="0"/>
                </a:spcAft>
                <a:buNone/>
              </a:pPr>
              <a:r>
                <a:t/>
              </a:r>
              <a:endParaRPr b="1" sz="1700">
                <a:solidFill>
                  <a:srgbClr val="3F3F3F"/>
                </a:solidFill>
              </a:endParaRPr>
            </a:p>
          </p:txBody>
        </p:sp>
        <p:sp>
          <p:nvSpPr>
            <p:cNvPr id="488" name="Google Shape;488;g98375cf53c_1_335"/>
            <p:cNvSpPr txBox="1"/>
            <p:nvPr/>
          </p:nvSpPr>
          <p:spPr>
            <a:xfrm>
              <a:off x="340274" y="3410815"/>
              <a:ext cx="2505600" cy="252300"/>
            </a:xfrm>
            <a:prstGeom prst="rect">
              <a:avLst/>
            </a:prstGeom>
            <a:noFill/>
            <a:ln>
              <a:noFill/>
            </a:ln>
          </p:spPr>
          <p:txBody>
            <a:bodyPr anchorCtr="0" anchor="t" bIns="60925" lIns="121900" spcFirstLastPara="1" rIns="121900" wrap="square" tIns="60925">
              <a:noAutofit/>
            </a:bodyPr>
            <a:lstStyle/>
            <a:p>
              <a:pPr indent="0" lvl="0" marL="0" marR="0" rtl="0" algn="r">
                <a:spcBef>
                  <a:spcPts val="0"/>
                </a:spcBef>
                <a:spcAft>
                  <a:spcPts val="0"/>
                </a:spcAft>
                <a:buNone/>
              </a:pPr>
              <a:r>
                <a:rPr b="1" lang="en-US" sz="1600">
                  <a:solidFill>
                    <a:srgbClr val="3F3F3F"/>
                  </a:solidFill>
                </a:rPr>
                <a:t>どんなもの？</a:t>
              </a:r>
              <a:endParaRPr b="1" sz="1600">
                <a:solidFill>
                  <a:srgbClr val="3F3F3F"/>
                </a:solidFill>
                <a:latin typeface="Arial"/>
                <a:ea typeface="Arial"/>
                <a:cs typeface="Arial"/>
                <a:sym typeface="Arial"/>
              </a:endParaRPr>
            </a:p>
          </p:txBody>
        </p:sp>
      </p:grpSp>
      <p:grpSp>
        <p:nvGrpSpPr>
          <p:cNvPr id="489" name="Google Shape;489;g98375cf53c_1_335"/>
          <p:cNvGrpSpPr/>
          <p:nvPr/>
        </p:nvGrpSpPr>
        <p:grpSpPr>
          <a:xfrm>
            <a:off x="297156" y="2958675"/>
            <a:ext cx="4562291" cy="1130045"/>
            <a:chOff x="12652" y="4079719"/>
            <a:chExt cx="2318002" cy="847555"/>
          </a:xfrm>
        </p:grpSpPr>
        <p:sp>
          <p:nvSpPr>
            <p:cNvPr id="490" name="Google Shape;490;g98375cf53c_1_335"/>
            <p:cNvSpPr txBox="1"/>
            <p:nvPr/>
          </p:nvSpPr>
          <p:spPr>
            <a:xfrm>
              <a:off x="12652" y="4281073"/>
              <a:ext cx="2059800" cy="6462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t/>
              </a:r>
              <a:endParaRPr b="1">
                <a:solidFill>
                  <a:srgbClr val="3F3F3F"/>
                </a:solidFill>
              </a:endParaRPr>
            </a:p>
            <a:p>
              <a:pPr indent="0" lvl="0" marL="0" marR="0" rtl="0" algn="l">
                <a:spcBef>
                  <a:spcPts val="0"/>
                </a:spcBef>
                <a:spcAft>
                  <a:spcPts val="0"/>
                </a:spcAft>
                <a:buNone/>
              </a:pPr>
              <a:r>
                <a:rPr b="1" lang="en-US"/>
                <a:t>・次のページ</a:t>
              </a:r>
              <a:endParaRPr b="1">
                <a:latin typeface="Meiryo"/>
                <a:ea typeface="Meiryo"/>
                <a:cs typeface="Meiryo"/>
                <a:sym typeface="Meiryo"/>
              </a:endParaRPr>
            </a:p>
            <a:p>
              <a:pPr indent="0" lvl="0" marL="0" marR="0" rtl="0" algn="l">
                <a:spcBef>
                  <a:spcPts val="0"/>
                </a:spcBef>
                <a:spcAft>
                  <a:spcPts val="0"/>
                </a:spcAft>
                <a:buNone/>
              </a:pPr>
              <a:r>
                <a:t/>
              </a:r>
              <a:endParaRPr sz="1600">
                <a:solidFill>
                  <a:srgbClr val="3F3F3F"/>
                </a:solidFill>
              </a:endParaRPr>
            </a:p>
          </p:txBody>
        </p:sp>
        <p:sp>
          <p:nvSpPr>
            <p:cNvPr id="491" name="Google Shape;491;g98375cf53c_1_335"/>
            <p:cNvSpPr txBox="1"/>
            <p:nvPr/>
          </p:nvSpPr>
          <p:spPr>
            <a:xfrm>
              <a:off x="23954" y="4079719"/>
              <a:ext cx="2306700" cy="276900"/>
            </a:xfrm>
            <a:prstGeom prst="rect">
              <a:avLst/>
            </a:prstGeom>
            <a:noFill/>
            <a:ln>
              <a:noFill/>
            </a:ln>
          </p:spPr>
          <p:txBody>
            <a:bodyPr anchorCtr="0" anchor="t" bIns="60925" lIns="121900" spcFirstLastPara="1" rIns="121900" wrap="square" tIns="60925">
              <a:noAutofit/>
            </a:bodyPr>
            <a:lstStyle/>
            <a:p>
              <a:pPr indent="0" lvl="0" marL="0" marR="0" rtl="0" algn="r">
                <a:spcBef>
                  <a:spcPts val="0"/>
                </a:spcBef>
                <a:spcAft>
                  <a:spcPts val="0"/>
                </a:spcAft>
                <a:buNone/>
              </a:pPr>
              <a:r>
                <a:rPr b="1" lang="en-US" sz="1600">
                  <a:solidFill>
                    <a:srgbClr val="3F3F3F"/>
                  </a:solidFill>
                </a:rPr>
                <a:t>どうやって有効だと検証した？</a:t>
              </a:r>
              <a:endParaRPr b="1" sz="1600">
                <a:solidFill>
                  <a:srgbClr val="3F3F3F"/>
                </a:solidFill>
                <a:latin typeface="Arial"/>
                <a:ea typeface="Arial"/>
                <a:cs typeface="Arial"/>
                <a:sym typeface="Arial"/>
              </a:endParaRPr>
            </a:p>
          </p:txBody>
        </p:sp>
      </p:grpSp>
      <p:grpSp>
        <p:nvGrpSpPr>
          <p:cNvPr id="492" name="Google Shape;492;g98375cf53c_1_335"/>
          <p:cNvGrpSpPr/>
          <p:nvPr/>
        </p:nvGrpSpPr>
        <p:grpSpPr>
          <a:xfrm>
            <a:off x="111825" y="4184949"/>
            <a:ext cx="4771979" cy="1470961"/>
            <a:chOff x="705430" y="3050527"/>
            <a:chExt cx="2477663" cy="2900731"/>
          </a:xfrm>
        </p:grpSpPr>
        <p:sp>
          <p:nvSpPr>
            <p:cNvPr id="493" name="Google Shape;493;g98375cf53c_1_335"/>
            <p:cNvSpPr txBox="1"/>
            <p:nvPr/>
          </p:nvSpPr>
          <p:spPr>
            <a:xfrm>
              <a:off x="705430" y="3343059"/>
              <a:ext cx="2370600" cy="2608200"/>
            </a:xfrm>
            <a:prstGeom prst="rect">
              <a:avLst/>
            </a:prstGeom>
            <a:noFill/>
            <a:ln>
              <a:noFill/>
            </a:ln>
          </p:spPr>
          <p:txBody>
            <a:bodyPr anchorCtr="0" anchor="t" bIns="60925" lIns="121900" spcFirstLastPara="1" rIns="121900" wrap="square" tIns="60925">
              <a:noAutofit/>
            </a:bodyPr>
            <a:lstStyle/>
            <a:p>
              <a:pPr indent="0" lvl="0" marL="0" rtl="0" algn="l">
                <a:lnSpc>
                  <a:spcPct val="115000"/>
                </a:lnSpc>
                <a:spcBef>
                  <a:spcPts val="1200"/>
                </a:spcBef>
                <a:spcAft>
                  <a:spcPts val="0"/>
                </a:spcAft>
                <a:buSzPts val="1100"/>
                <a:buNone/>
              </a:pPr>
              <a:r>
                <a:t/>
              </a:r>
              <a:endParaRPr b="1"/>
            </a:p>
            <a:p>
              <a:pPr indent="0" lvl="0" marL="0" rtl="0" algn="l">
                <a:lnSpc>
                  <a:spcPct val="115000"/>
                </a:lnSpc>
                <a:spcBef>
                  <a:spcPts val="1200"/>
                </a:spcBef>
                <a:spcAft>
                  <a:spcPts val="0"/>
                </a:spcAft>
                <a:buSzPts val="1100"/>
                <a:buNone/>
              </a:pPr>
              <a:r>
                <a:rPr b="1" lang="en-US"/>
                <a:t>・今までは前後の文脈が理解できなかったが、BERTでは前後の文脈、文法上の係りを理解できる。</a:t>
              </a:r>
              <a:endParaRPr b="1"/>
            </a:p>
            <a:p>
              <a:pPr indent="0" lvl="0" marL="0" marR="0" rtl="0" algn="r">
                <a:spcBef>
                  <a:spcPts val="1200"/>
                </a:spcBef>
                <a:spcAft>
                  <a:spcPts val="0"/>
                </a:spcAft>
                <a:buNone/>
              </a:pPr>
              <a:r>
                <a:t/>
              </a:r>
              <a:endParaRPr sz="1600">
                <a:solidFill>
                  <a:srgbClr val="3F3F3F"/>
                </a:solidFill>
              </a:endParaRPr>
            </a:p>
          </p:txBody>
        </p:sp>
        <p:sp>
          <p:nvSpPr>
            <p:cNvPr id="494" name="Google Shape;494;g98375cf53c_1_335"/>
            <p:cNvSpPr txBox="1"/>
            <p:nvPr/>
          </p:nvSpPr>
          <p:spPr>
            <a:xfrm>
              <a:off x="1123293" y="3050527"/>
              <a:ext cx="2059800" cy="276900"/>
            </a:xfrm>
            <a:prstGeom prst="rect">
              <a:avLst/>
            </a:prstGeom>
            <a:noFill/>
            <a:ln>
              <a:noFill/>
            </a:ln>
          </p:spPr>
          <p:txBody>
            <a:bodyPr anchorCtr="0" anchor="t" bIns="60925" lIns="121900" spcFirstLastPara="1" rIns="121900" wrap="square" tIns="60925">
              <a:noAutofit/>
            </a:bodyPr>
            <a:lstStyle/>
            <a:p>
              <a:pPr indent="0" lvl="0" marL="0" marR="0" rtl="0" algn="r">
                <a:spcBef>
                  <a:spcPts val="0"/>
                </a:spcBef>
                <a:spcAft>
                  <a:spcPts val="0"/>
                </a:spcAft>
                <a:buNone/>
              </a:pPr>
              <a:r>
                <a:rPr b="1" lang="en-US" sz="1600">
                  <a:solidFill>
                    <a:srgbClr val="3F3F3F"/>
                  </a:solidFill>
                </a:rPr>
                <a:t>技術の手法や肝は</a:t>
              </a:r>
              <a:endParaRPr b="1" sz="1600">
                <a:solidFill>
                  <a:srgbClr val="3F3F3F"/>
                </a:solidFill>
                <a:latin typeface="Arial"/>
                <a:ea typeface="Arial"/>
                <a:cs typeface="Arial"/>
                <a:sym typeface="Arial"/>
              </a:endParaRPr>
            </a:p>
          </p:txBody>
        </p:sp>
      </p:grpSp>
      <p:grpSp>
        <p:nvGrpSpPr>
          <p:cNvPr id="495" name="Google Shape;495;g98375cf53c_1_335"/>
          <p:cNvGrpSpPr/>
          <p:nvPr/>
        </p:nvGrpSpPr>
        <p:grpSpPr>
          <a:xfrm>
            <a:off x="7134550" y="1466062"/>
            <a:ext cx="3958233" cy="1232314"/>
            <a:chOff x="774730" y="2825222"/>
            <a:chExt cx="2066315" cy="924258"/>
          </a:xfrm>
        </p:grpSpPr>
        <p:sp>
          <p:nvSpPr>
            <p:cNvPr id="496" name="Google Shape;496;g98375cf53c_1_335"/>
            <p:cNvSpPr txBox="1"/>
            <p:nvPr/>
          </p:nvSpPr>
          <p:spPr>
            <a:xfrm>
              <a:off x="774730" y="3032180"/>
              <a:ext cx="2059800" cy="7173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b="1" lang="en-US"/>
                <a:t>・Masked LMは特殊トークンの[M</a:t>
              </a:r>
              <a:r>
                <a:rPr b="1" lang="en-US"/>
                <a:t>A</a:t>
              </a:r>
              <a:r>
                <a:rPr b="1" lang="en-US"/>
                <a:t>SK]を用いて事前学習を行う。しかし、実際のタスクを解く場合には[MASK]は用いられないために、これがノイズとなってしまう</a:t>
              </a:r>
              <a:endParaRPr b="1"/>
            </a:p>
          </p:txBody>
        </p:sp>
        <p:sp>
          <p:nvSpPr>
            <p:cNvPr id="497" name="Google Shape;497;g98375cf53c_1_335"/>
            <p:cNvSpPr txBox="1"/>
            <p:nvPr/>
          </p:nvSpPr>
          <p:spPr>
            <a:xfrm>
              <a:off x="781245" y="2825222"/>
              <a:ext cx="2059800" cy="2769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b="1" lang="en-US" sz="1600">
                  <a:solidFill>
                    <a:srgbClr val="3F3F3F"/>
                  </a:solidFill>
                </a:rPr>
                <a:t>議論はある？</a:t>
              </a:r>
              <a:endParaRPr b="1" sz="1600">
                <a:solidFill>
                  <a:srgbClr val="3F3F3F"/>
                </a:solidFill>
                <a:latin typeface="Arial"/>
                <a:ea typeface="Arial"/>
                <a:cs typeface="Arial"/>
                <a:sym typeface="Arial"/>
              </a:endParaRPr>
            </a:p>
          </p:txBody>
        </p:sp>
      </p:grpSp>
      <p:cxnSp>
        <p:nvCxnSpPr>
          <p:cNvPr id="498" name="Google Shape;498;g98375cf53c_1_335"/>
          <p:cNvCxnSpPr>
            <a:stCxn id="499" idx="0"/>
          </p:cNvCxnSpPr>
          <p:nvPr/>
        </p:nvCxnSpPr>
        <p:spPr>
          <a:xfrm>
            <a:off x="7185177" y="5655875"/>
            <a:ext cx="4248900" cy="0"/>
          </a:xfrm>
          <a:prstGeom prst="straightConnector1">
            <a:avLst/>
          </a:prstGeom>
          <a:noFill/>
          <a:ln cap="flat" cmpd="sng" w="25400">
            <a:solidFill>
              <a:srgbClr val="3F3F3F"/>
            </a:solidFill>
            <a:prstDash val="solid"/>
            <a:round/>
            <a:headEnd len="sm" w="sm" type="none"/>
            <a:tailEnd len="lg" w="lg" type="oval"/>
          </a:ln>
        </p:spPr>
      </p:cxnSp>
      <p:sp>
        <p:nvSpPr>
          <p:cNvPr id="500" name="Google Shape;500;g98375cf53c_1_335"/>
          <p:cNvSpPr txBox="1"/>
          <p:nvPr/>
        </p:nvSpPr>
        <p:spPr>
          <a:xfrm>
            <a:off x="7134546" y="4395004"/>
            <a:ext cx="3456600" cy="3693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b="1" lang="en-US" sz="1600">
                <a:solidFill>
                  <a:srgbClr val="3F3F3F"/>
                </a:solidFill>
              </a:rPr>
              <a:t>次に読むべき論文は</a:t>
            </a:r>
            <a:endParaRPr b="1" sz="1600">
              <a:solidFill>
                <a:srgbClr val="3F3F3F"/>
              </a:solidFill>
              <a:latin typeface="Arial"/>
              <a:ea typeface="Arial"/>
              <a:cs typeface="Arial"/>
              <a:sym typeface="Arial"/>
            </a:endParaRPr>
          </a:p>
        </p:txBody>
      </p:sp>
      <p:sp>
        <p:nvSpPr>
          <p:cNvPr id="501" name="Google Shape;501;g98375cf53c_1_335"/>
          <p:cNvSpPr txBox="1"/>
          <p:nvPr/>
        </p:nvSpPr>
        <p:spPr>
          <a:xfrm>
            <a:off x="7026126" y="4667175"/>
            <a:ext cx="3995400" cy="8616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t/>
            </a:r>
            <a:endParaRPr b="1"/>
          </a:p>
          <a:p>
            <a:pPr indent="0" lvl="0" marL="0" marR="0" rtl="0" algn="l">
              <a:spcBef>
                <a:spcPts val="0"/>
              </a:spcBef>
              <a:spcAft>
                <a:spcPts val="0"/>
              </a:spcAft>
              <a:buNone/>
            </a:pPr>
            <a:r>
              <a:rPr b="1" lang="en-US"/>
              <a:t>・</a:t>
            </a:r>
            <a:r>
              <a:rPr b="1" lang="en-US"/>
              <a:t>XLNet</a:t>
            </a:r>
            <a:endParaRPr b="1"/>
          </a:p>
          <a:p>
            <a:pPr indent="0" lvl="0" marL="0" marR="0" rtl="0" algn="l">
              <a:spcBef>
                <a:spcPts val="0"/>
              </a:spcBef>
              <a:spcAft>
                <a:spcPts val="0"/>
              </a:spcAft>
              <a:buNone/>
            </a:pPr>
            <a:r>
              <a:t/>
            </a:r>
            <a:endParaRPr b="1" sz="1350">
              <a:solidFill>
                <a:srgbClr val="222222"/>
              </a:solidFill>
            </a:endParaRPr>
          </a:p>
          <a:p>
            <a:pPr indent="0" lvl="0" marL="0" marR="0" rtl="0" algn="l">
              <a:spcBef>
                <a:spcPts val="0"/>
              </a:spcBef>
              <a:spcAft>
                <a:spcPts val="0"/>
              </a:spcAft>
              <a:buNone/>
            </a:pPr>
            <a:r>
              <a:t/>
            </a:r>
            <a:endParaRPr b="1" sz="1300">
              <a:solidFill>
                <a:srgbClr val="333333"/>
              </a:solidFill>
              <a:latin typeface="Meiryo"/>
              <a:ea typeface="Meiryo"/>
              <a:cs typeface="Meiryo"/>
              <a:sym typeface="Meiryo"/>
            </a:endParaRPr>
          </a:p>
          <a:p>
            <a:pPr indent="0" lvl="0" marL="0" marR="0" rtl="0" algn="l">
              <a:spcBef>
                <a:spcPts val="0"/>
              </a:spcBef>
              <a:spcAft>
                <a:spcPts val="0"/>
              </a:spcAft>
              <a:buNone/>
            </a:pPr>
            <a:r>
              <a:t/>
            </a:r>
            <a:endParaRPr sz="1600">
              <a:solidFill>
                <a:srgbClr val="3F3F3F"/>
              </a:solidFill>
            </a:endParaRPr>
          </a:p>
        </p:txBody>
      </p:sp>
      <p:sp>
        <p:nvSpPr>
          <p:cNvPr id="502" name="Google Shape;502;g98375cf53c_1_335"/>
          <p:cNvSpPr/>
          <p:nvPr/>
        </p:nvSpPr>
        <p:spPr>
          <a:xfrm rot="5400000">
            <a:off x="5082789" y="2557579"/>
            <a:ext cx="527149" cy="399917"/>
          </a:xfrm>
          <a:custGeom>
            <a:rect b="b" l="l" r="r" t="t"/>
            <a:pathLst>
              <a:path extrusionOk="0" h="2758049" w="2928608">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grpSp>
        <p:nvGrpSpPr>
          <p:cNvPr id="503" name="Google Shape;503;g98375cf53c_1_335"/>
          <p:cNvGrpSpPr/>
          <p:nvPr/>
        </p:nvGrpSpPr>
        <p:grpSpPr>
          <a:xfrm>
            <a:off x="4879986" y="5252712"/>
            <a:ext cx="932761" cy="806409"/>
            <a:chOff x="3496214" y="1275606"/>
            <a:chExt cx="1060800" cy="914400"/>
          </a:xfrm>
        </p:grpSpPr>
        <p:sp>
          <p:nvSpPr>
            <p:cNvPr id="504" name="Google Shape;504;g98375cf53c_1_335"/>
            <p:cNvSpPr/>
            <p:nvPr/>
          </p:nvSpPr>
          <p:spPr>
            <a:xfrm>
              <a:off x="3496214" y="1275606"/>
              <a:ext cx="1060800" cy="914400"/>
            </a:xfrm>
            <a:prstGeom prst="hexagon">
              <a:avLst>
                <a:gd fmla="val 25000" name="adj"/>
                <a:gd fmla="val 115470" name="vf"/>
              </a:avLst>
            </a:prstGeom>
            <a:solidFill>
              <a:schemeClr val="accent1"/>
            </a:solidFill>
            <a:ln cap="flat" cmpd="sng" w="25400">
              <a:solidFill>
                <a:srgbClr val="3F3F3F"/>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05" name="Google Shape;505;g98375cf53c_1_335"/>
            <p:cNvSpPr/>
            <p:nvPr/>
          </p:nvSpPr>
          <p:spPr>
            <a:xfrm>
              <a:off x="3594518" y="1360351"/>
              <a:ext cx="864000" cy="744900"/>
            </a:xfrm>
            <a:prstGeom prst="hexagon">
              <a:avLst>
                <a:gd fmla="val 25000" name="adj"/>
                <a:gd fmla="val 115470" name="vf"/>
              </a:avLst>
            </a:prstGeom>
            <a:solidFill>
              <a:srgbClr val="3F3F3F"/>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grpSp>
      <p:sp>
        <p:nvSpPr>
          <p:cNvPr id="506" name="Google Shape;506;g98375cf53c_1_335"/>
          <p:cNvSpPr/>
          <p:nvPr/>
        </p:nvSpPr>
        <p:spPr>
          <a:xfrm flipH="1">
            <a:off x="5144689" y="3942500"/>
            <a:ext cx="399936" cy="388800"/>
          </a:xfrm>
          <a:custGeom>
            <a:rect b="b" l="l" r="r" t="t"/>
            <a:pathLst>
              <a:path extrusionOk="0" h="3240000" w="2387678">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cxnSp>
        <p:nvCxnSpPr>
          <p:cNvPr id="507" name="Google Shape;507;g98375cf53c_1_335"/>
          <p:cNvCxnSpPr/>
          <p:nvPr/>
        </p:nvCxnSpPr>
        <p:spPr>
          <a:xfrm flipH="1">
            <a:off x="246786" y="4133161"/>
            <a:ext cx="4633200" cy="7500"/>
          </a:xfrm>
          <a:prstGeom prst="straightConnector1">
            <a:avLst/>
          </a:prstGeom>
          <a:noFill/>
          <a:ln cap="flat" cmpd="sng" w="25400">
            <a:solidFill>
              <a:srgbClr val="3F3F3F"/>
            </a:solidFill>
            <a:prstDash val="solid"/>
            <a:round/>
            <a:headEnd len="sm" w="sm" type="none"/>
            <a:tailEnd len="lg" w="lg" type="oval"/>
          </a:ln>
        </p:spPr>
      </p:cxnSp>
      <p:sp>
        <p:nvSpPr>
          <p:cNvPr id="508" name="Google Shape;508;g98375cf53c_1_335"/>
          <p:cNvSpPr/>
          <p:nvPr/>
        </p:nvSpPr>
        <p:spPr>
          <a:xfrm>
            <a:off x="5127266" y="5487620"/>
            <a:ext cx="438188" cy="336588"/>
          </a:xfrm>
          <a:custGeom>
            <a:rect b="b" l="l" r="r" t="t"/>
            <a:pathLst>
              <a:path extrusionOk="0" h="2447912" w="3186824">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lt1"/>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grpSp>
        <p:nvGrpSpPr>
          <p:cNvPr id="509" name="Google Shape;509;g98375cf53c_1_335"/>
          <p:cNvGrpSpPr/>
          <p:nvPr/>
        </p:nvGrpSpPr>
        <p:grpSpPr>
          <a:xfrm>
            <a:off x="6339023" y="5252675"/>
            <a:ext cx="932761" cy="806409"/>
            <a:chOff x="3496214" y="1275606"/>
            <a:chExt cx="1060800" cy="914400"/>
          </a:xfrm>
        </p:grpSpPr>
        <p:sp>
          <p:nvSpPr>
            <p:cNvPr id="510" name="Google Shape;510;g98375cf53c_1_335"/>
            <p:cNvSpPr/>
            <p:nvPr/>
          </p:nvSpPr>
          <p:spPr>
            <a:xfrm>
              <a:off x="3496214" y="1275606"/>
              <a:ext cx="1060800" cy="914400"/>
            </a:xfrm>
            <a:prstGeom prst="hexagon">
              <a:avLst>
                <a:gd fmla="val 25000" name="adj"/>
                <a:gd fmla="val 115470" name="vf"/>
              </a:avLst>
            </a:prstGeom>
            <a:solidFill>
              <a:schemeClr val="accent1"/>
            </a:solidFill>
            <a:ln cap="flat" cmpd="sng" w="25400">
              <a:solidFill>
                <a:srgbClr val="3F3F3F"/>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99" name="Google Shape;499;g98375cf53c_1_335"/>
            <p:cNvSpPr/>
            <p:nvPr/>
          </p:nvSpPr>
          <p:spPr>
            <a:xfrm>
              <a:off x="3594518" y="1360351"/>
              <a:ext cx="864000" cy="744900"/>
            </a:xfrm>
            <a:prstGeom prst="hexagon">
              <a:avLst>
                <a:gd fmla="val 25000" name="adj"/>
                <a:gd fmla="val 115470" name="vf"/>
              </a:avLst>
            </a:prstGeom>
            <a:solidFill>
              <a:srgbClr val="3F3F3F"/>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grpSp>
      <p:grpSp>
        <p:nvGrpSpPr>
          <p:cNvPr id="511" name="Google Shape;511;g98375cf53c_1_335"/>
          <p:cNvGrpSpPr/>
          <p:nvPr/>
        </p:nvGrpSpPr>
        <p:grpSpPr>
          <a:xfrm>
            <a:off x="6339011" y="3896612"/>
            <a:ext cx="932761" cy="806409"/>
            <a:chOff x="3496214" y="1275606"/>
            <a:chExt cx="1060800" cy="914400"/>
          </a:xfrm>
        </p:grpSpPr>
        <p:sp>
          <p:nvSpPr>
            <p:cNvPr id="512" name="Google Shape;512;g98375cf53c_1_335"/>
            <p:cNvSpPr/>
            <p:nvPr/>
          </p:nvSpPr>
          <p:spPr>
            <a:xfrm>
              <a:off x="3496214" y="1275606"/>
              <a:ext cx="1060800" cy="914400"/>
            </a:xfrm>
            <a:prstGeom prst="hexagon">
              <a:avLst>
                <a:gd fmla="val 25000" name="adj"/>
                <a:gd fmla="val 115470" name="vf"/>
              </a:avLst>
            </a:prstGeom>
            <a:solidFill>
              <a:schemeClr val="accent1"/>
            </a:solidFill>
            <a:ln cap="flat" cmpd="sng" w="25400">
              <a:solidFill>
                <a:srgbClr val="3F3F3F"/>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83" name="Google Shape;483;g98375cf53c_1_335"/>
            <p:cNvSpPr/>
            <p:nvPr/>
          </p:nvSpPr>
          <p:spPr>
            <a:xfrm>
              <a:off x="3594518" y="1360351"/>
              <a:ext cx="864000" cy="744900"/>
            </a:xfrm>
            <a:prstGeom prst="hexagon">
              <a:avLst>
                <a:gd fmla="val 25000" name="adj"/>
                <a:gd fmla="val 115470" name="vf"/>
              </a:avLst>
            </a:prstGeom>
            <a:solidFill>
              <a:srgbClr val="3F3F3F"/>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grpSp>
      <p:grpSp>
        <p:nvGrpSpPr>
          <p:cNvPr id="513" name="Google Shape;513;g98375cf53c_1_335"/>
          <p:cNvGrpSpPr/>
          <p:nvPr/>
        </p:nvGrpSpPr>
        <p:grpSpPr>
          <a:xfrm>
            <a:off x="6339011" y="2368675"/>
            <a:ext cx="932761" cy="806409"/>
            <a:chOff x="3496214" y="1275606"/>
            <a:chExt cx="1060800" cy="914400"/>
          </a:xfrm>
        </p:grpSpPr>
        <p:sp>
          <p:nvSpPr>
            <p:cNvPr id="514" name="Google Shape;514;g98375cf53c_1_335"/>
            <p:cNvSpPr/>
            <p:nvPr/>
          </p:nvSpPr>
          <p:spPr>
            <a:xfrm>
              <a:off x="3496214" y="1275606"/>
              <a:ext cx="1060800" cy="914400"/>
            </a:xfrm>
            <a:prstGeom prst="hexagon">
              <a:avLst>
                <a:gd fmla="val 25000" name="adj"/>
                <a:gd fmla="val 115470" name="vf"/>
              </a:avLst>
            </a:prstGeom>
            <a:solidFill>
              <a:schemeClr val="accent1"/>
            </a:solidFill>
            <a:ln cap="flat" cmpd="sng" w="25400">
              <a:solidFill>
                <a:srgbClr val="3F3F3F"/>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15" name="Google Shape;515;g98375cf53c_1_335"/>
            <p:cNvSpPr/>
            <p:nvPr/>
          </p:nvSpPr>
          <p:spPr>
            <a:xfrm>
              <a:off x="3594518" y="1360351"/>
              <a:ext cx="864000" cy="744900"/>
            </a:xfrm>
            <a:prstGeom prst="hexagon">
              <a:avLst>
                <a:gd fmla="val 25000" name="adj"/>
                <a:gd fmla="val 115470" name="vf"/>
              </a:avLst>
            </a:prstGeom>
            <a:solidFill>
              <a:srgbClr val="3F3F3F"/>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grpSp>
      <p:sp>
        <p:nvSpPr>
          <p:cNvPr id="516" name="Google Shape;516;g98375cf53c_1_335"/>
          <p:cNvSpPr/>
          <p:nvPr/>
        </p:nvSpPr>
        <p:spPr>
          <a:xfrm flipH="1">
            <a:off x="6543961" y="2561787"/>
            <a:ext cx="522853" cy="391507"/>
          </a:xfrm>
          <a:custGeom>
            <a:rect b="b" l="l" r="r" t="t"/>
            <a:pathLst>
              <a:path extrusionOk="0" h="2654282" w="3217557">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517" name="Google Shape;517;g98375cf53c_1_335"/>
          <p:cNvSpPr/>
          <p:nvPr/>
        </p:nvSpPr>
        <p:spPr>
          <a:xfrm>
            <a:off x="6584650" y="4108650"/>
            <a:ext cx="441477" cy="382320"/>
          </a:xfrm>
          <a:custGeom>
            <a:rect b="b" l="l" r="r" t="t"/>
            <a:pathLst>
              <a:path extrusionOk="0" h="2940925" w="321074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518" name="Google Shape;518;g98375cf53c_1_335"/>
          <p:cNvSpPr/>
          <p:nvPr/>
        </p:nvSpPr>
        <p:spPr>
          <a:xfrm rot="-2700000">
            <a:off x="6714411" y="5406046"/>
            <a:ext cx="181982" cy="565645"/>
          </a:xfrm>
          <a:custGeom>
            <a:rect b="b" l="l" r="r" t="t"/>
            <a:pathLst>
              <a:path extrusionOk="0" h="343323" w="154109">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grpSp>
        <p:nvGrpSpPr>
          <p:cNvPr id="519" name="Google Shape;519;g98375cf53c_1_335"/>
          <p:cNvGrpSpPr/>
          <p:nvPr/>
        </p:nvGrpSpPr>
        <p:grpSpPr>
          <a:xfrm>
            <a:off x="7197513" y="2869525"/>
            <a:ext cx="3970720" cy="1143690"/>
            <a:chOff x="774723" y="2891617"/>
            <a:chExt cx="2072833" cy="857789"/>
          </a:xfrm>
        </p:grpSpPr>
        <p:sp>
          <p:nvSpPr>
            <p:cNvPr id="520" name="Google Shape;520;g98375cf53c_1_335"/>
            <p:cNvSpPr txBox="1"/>
            <p:nvPr/>
          </p:nvSpPr>
          <p:spPr>
            <a:xfrm>
              <a:off x="774723" y="3103206"/>
              <a:ext cx="2059800" cy="6462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b="1" lang="en-US">
                  <a:latin typeface="Meiryo"/>
                  <a:ea typeface="Meiryo"/>
                  <a:cs typeface="Meiryo"/>
                  <a:sym typeface="Meiryo"/>
                </a:rPr>
                <a:t>・再帰や畳み込みを用いない新しい系列変換モデルを提案した</a:t>
              </a:r>
              <a:endParaRPr b="1">
                <a:latin typeface="Meiryo"/>
                <a:ea typeface="Meiryo"/>
                <a:cs typeface="Meiryo"/>
                <a:sym typeface="Meiryo"/>
              </a:endParaRPr>
            </a:p>
            <a:p>
              <a:pPr indent="0" lvl="0" marL="0" marR="0" rtl="0" algn="l">
                <a:spcBef>
                  <a:spcPts val="0"/>
                </a:spcBef>
                <a:spcAft>
                  <a:spcPts val="0"/>
                </a:spcAft>
                <a:buNone/>
              </a:pPr>
              <a:r>
                <a:rPr b="1" lang="en-US">
                  <a:solidFill>
                    <a:srgbClr val="333333"/>
                  </a:solidFill>
                  <a:latin typeface="Meiryo"/>
                  <a:ea typeface="Meiryo"/>
                  <a:cs typeface="Meiryo"/>
                  <a:sym typeface="Meiryo"/>
                </a:rPr>
                <a:t>・</a:t>
              </a:r>
              <a:r>
                <a:rPr b="1" lang="en-US">
                  <a:solidFill>
                    <a:schemeClr val="dk1"/>
                  </a:solidFill>
                  <a:latin typeface="Meiryo"/>
                  <a:ea typeface="Meiryo"/>
                  <a:cs typeface="Meiryo"/>
                  <a:sym typeface="Meiryo"/>
                </a:rPr>
                <a:t>並列処理が可能となり，計算コストを削減したことで，学習時間を大幅に減らすことができた</a:t>
              </a:r>
              <a:endParaRPr b="1">
                <a:solidFill>
                  <a:srgbClr val="333333"/>
                </a:solidFill>
                <a:latin typeface="Meiryo"/>
                <a:ea typeface="Meiryo"/>
                <a:cs typeface="Meiryo"/>
                <a:sym typeface="Meiryo"/>
              </a:endParaRPr>
            </a:p>
          </p:txBody>
        </p:sp>
        <p:sp>
          <p:nvSpPr>
            <p:cNvPr id="521" name="Google Shape;521;g98375cf53c_1_335"/>
            <p:cNvSpPr txBox="1"/>
            <p:nvPr/>
          </p:nvSpPr>
          <p:spPr>
            <a:xfrm>
              <a:off x="787757" y="2891617"/>
              <a:ext cx="2059800" cy="2769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b="1" lang="en-US" sz="1600">
                  <a:solidFill>
                    <a:srgbClr val="3F3F3F"/>
                  </a:solidFill>
                </a:rPr>
                <a:t>先行研究と比べ何がすごい？</a:t>
              </a:r>
              <a:endParaRPr b="1" sz="1600">
                <a:solidFill>
                  <a:srgbClr val="3F3F3F"/>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g992dab7180_0_17"/>
          <p:cNvSpPr txBox="1"/>
          <p:nvPr>
            <p:ph idx="2" type="body"/>
          </p:nvPr>
        </p:nvSpPr>
        <p:spPr>
          <a:xfrm>
            <a:off x="0" y="254273"/>
            <a:ext cx="12192000" cy="384000"/>
          </a:xfrm>
          <a:prstGeom prst="rect">
            <a:avLst/>
          </a:prstGeom>
        </p:spPr>
        <p:txBody>
          <a:bodyPr anchorCtr="0" anchor="ctr" bIns="60925" lIns="121900" spcFirstLastPara="1" rIns="121900" wrap="square" tIns="60925">
            <a:noAutofit/>
          </a:bodyPr>
          <a:lstStyle/>
          <a:p>
            <a:pPr indent="0" lvl="0" marL="0" rtl="0" algn="ctr">
              <a:spcBef>
                <a:spcPts val="0"/>
              </a:spcBef>
              <a:spcAft>
                <a:spcPts val="0"/>
              </a:spcAft>
              <a:buClr>
                <a:schemeClr val="dk1"/>
              </a:buClr>
              <a:buFont typeface="Arial"/>
              <a:buNone/>
            </a:pPr>
            <a:r>
              <a:rPr b="1" lang="en-US" sz="2400">
                <a:solidFill>
                  <a:schemeClr val="hlink"/>
                </a:solidFill>
              </a:rPr>
              <a:t>   					</a:t>
            </a:r>
            <a:r>
              <a:rPr b="1" lang="en-US" sz="2400">
                <a:solidFill>
                  <a:schemeClr val="hlink"/>
                </a:solidFill>
                <a:latin typeface="Meiryo"/>
                <a:ea typeface="Meiryo"/>
                <a:cs typeface="Meiryo"/>
                <a:sym typeface="Meiryo"/>
              </a:rPr>
              <a:t>			</a:t>
            </a:r>
            <a:r>
              <a:rPr b="1" lang="en-US" sz="2400">
                <a:solidFill>
                  <a:schemeClr val="hlink"/>
                </a:solidFill>
                <a:latin typeface="Meiryo"/>
                <a:ea typeface="Meiryo"/>
                <a:cs typeface="Meiryo"/>
                <a:sym typeface="Meiryo"/>
              </a:rPr>
              <a:t>どうやって有効だと検証した？</a:t>
            </a:r>
            <a:r>
              <a:rPr b="1" lang="en-US" sz="2400">
                <a:solidFill>
                  <a:schemeClr val="hlink"/>
                </a:solidFill>
              </a:rPr>
              <a:t>　　　　　　　　　　</a:t>
            </a:r>
            <a:endParaRPr b="1" sz="2400">
              <a:solidFill>
                <a:schemeClr val="hlink"/>
              </a:solidFill>
            </a:endParaRPr>
          </a:p>
          <a:p>
            <a:pPr indent="0" lvl="0" marL="0" rtl="0" algn="ctr">
              <a:spcBef>
                <a:spcPts val="400"/>
              </a:spcBef>
              <a:spcAft>
                <a:spcPts val="0"/>
              </a:spcAft>
              <a:buNone/>
            </a:pPr>
            <a:r>
              <a:t/>
            </a:r>
            <a:endParaRPr/>
          </a:p>
        </p:txBody>
      </p:sp>
      <p:sp>
        <p:nvSpPr>
          <p:cNvPr id="527" name="Google Shape;527;g992dab7180_0_17"/>
          <p:cNvSpPr txBox="1"/>
          <p:nvPr/>
        </p:nvSpPr>
        <p:spPr>
          <a:xfrm>
            <a:off x="152400" y="638275"/>
            <a:ext cx="12039300" cy="534000"/>
          </a:xfrm>
          <a:prstGeom prst="rect">
            <a:avLst/>
          </a:prstGeom>
          <a:noFill/>
          <a:ln>
            <a:noFill/>
          </a:ln>
        </p:spPr>
        <p:txBody>
          <a:bodyPr anchorCtr="0" anchor="t" bIns="91425" lIns="91425" spcFirstLastPara="1" rIns="91425" wrap="square" tIns="91425">
            <a:noAutofit/>
          </a:bodyPr>
          <a:lstStyle/>
          <a:p>
            <a:pPr indent="0" lvl="0" marL="0" marR="139700" rtl="0" algn="l">
              <a:lnSpc>
                <a:spcPct val="115000"/>
              </a:lnSpc>
              <a:spcBef>
                <a:spcPts val="0"/>
              </a:spcBef>
              <a:spcAft>
                <a:spcPts val="0"/>
              </a:spcAft>
              <a:buNone/>
            </a:pPr>
            <a:r>
              <a:rPr b="1" lang="en-US"/>
              <a:t>BERTは</a:t>
            </a:r>
            <a:r>
              <a:rPr b="1" lang="en-US">
                <a:latin typeface="Meiryo"/>
                <a:ea typeface="Meiryo"/>
                <a:cs typeface="Meiryo"/>
                <a:sym typeface="Meiryo"/>
              </a:rPr>
              <a:t>いずれもそれまでのSoTAモデルであるOpenAI GPTをはるかに凌駕している</a:t>
            </a:r>
            <a:br>
              <a:rPr b="1" lang="en-US"/>
            </a:br>
            <a:endParaRPr b="1"/>
          </a:p>
        </p:txBody>
      </p:sp>
      <p:pic>
        <p:nvPicPr>
          <p:cNvPr id="528" name="Google Shape;528;g992dab7180_0_17"/>
          <p:cNvPicPr preferRelativeResize="0"/>
          <p:nvPr/>
        </p:nvPicPr>
        <p:blipFill>
          <a:blip r:embed="rId3">
            <a:alphaModFix/>
          </a:blip>
          <a:stretch>
            <a:fillRect/>
          </a:stretch>
        </p:blipFill>
        <p:spPr>
          <a:xfrm>
            <a:off x="152400" y="1324675"/>
            <a:ext cx="11887200" cy="451140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ntents Slide Master">
  <a:themeElements>
    <a:clrScheme name="ALLPPT-COLOR-A17">
      <a:dk1>
        <a:srgbClr val="000000"/>
      </a:dk1>
      <a:lt1>
        <a:srgbClr val="FFFFFF"/>
      </a:lt1>
      <a:dk2>
        <a:srgbClr val="1F497D"/>
      </a:dk2>
      <a:lt2>
        <a:srgbClr val="EEECE1"/>
      </a:lt2>
      <a:accent1>
        <a:srgbClr val="FFCE29"/>
      </a:accent1>
      <a:accent2>
        <a:srgbClr val="F2BF27"/>
      </a:accent2>
      <a:accent3>
        <a:srgbClr val="ED1C24"/>
      </a:accent3>
      <a:accent4>
        <a:srgbClr val="FFCE29"/>
      </a:accent4>
      <a:accent5>
        <a:srgbClr val="F2BF27"/>
      </a:accent5>
      <a:accent6>
        <a:srgbClr val="ED1C24"/>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ver and End Slide Master">
  <a:themeElements>
    <a:clrScheme name="ALLPPT-COLOR-A17">
      <a:dk1>
        <a:srgbClr val="000000"/>
      </a:dk1>
      <a:lt1>
        <a:srgbClr val="FFFFFF"/>
      </a:lt1>
      <a:dk2>
        <a:srgbClr val="1F497D"/>
      </a:dk2>
      <a:lt2>
        <a:srgbClr val="EEECE1"/>
      </a:lt2>
      <a:accent1>
        <a:srgbClr val="FFCE29"/>
      </a:accent1>
      <a:accent2>
        <a:srgbClr val="F2BF27"/>
      </a:accent2>
      <a:accent3>
        <a:srgbClr val="ED1C24"/>
      </a:accent3>
      <a:accent4>
        <a:srgbClr val="FFCE29"/>
      </a:accent4>
      <a:accent5>
        <a:srgbClr val="F2BF27"/>
      </a:accent5>
      <a:accent6>
        <a:srgbClr val="ED1C24"/>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2017-10-29T01:39:23Z</dcterms:created>
  <dc:creator>森哲也</dc:creator>
</cp:coreProperties>
</file>