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-3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9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1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7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2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2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2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31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4056" y="781049"/>
            <a:ext cx="4918194" cy="1962151"/>
          </a:xfrm>
        </p:spPr>
        <p:txBody>
          <a:bodyPr>
            <a:noAutofit/>
          </a:bodyPr>
          <a:lstStyle/>
          <a:p>
            <a:r>
              <a:rPr sz="6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Global Video Game Sales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582CE-6799-402E-A424-33BA14CE4406}"/>
              </a:ext>
            </a:extLst>
          </p:cNvPr>
          <p:cNvSpPr txBox="1"/>
          <p:nvPr/>
        </p:nvSpPr>
        <p:spPr>
          <a:xfrm>
            <a:off x="4987806" y="6457950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Oreoluwa</a:t>
            </a:r>
            <a:r>
              <a:rPr lang="en-US" dirty="0"/>
              <a:t> </a:t>
            </a:r>
            <a:r>
              <a:rPr lang="en-US" dirty="0" err="1"/>
              <a:t>Bonojo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Publisher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 slicer for focused analysis.</a:t>
            </a:r>
          </a:p>
          <a:p>
            <a:r>
              <a:t>KPI Card: Total number of publishers.</a:t>
            </a:r>
          </a:p>
          <a:p>
            <a:r>
              <a:t>Bar Chart: Top 10 Publishers by Global Sales.</a:t>
            </a:r>
          </a:p>
          <a:p>
            <a:r>
              <a:t>Count Chart: Number of games published by top publishers.</a:t>
            </a:r>
          </a:p>
          <a:p>
            <a:r>
              <a:t>Insight: Nintendo leads in both sales volume and number of games.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50A00-1A5E-449E-B1F6-520FE46B0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166" y="945398"/>
            <a:ext cx="7177852" cy="4814244"/>
          </a:xfrm>
        </p:spPr>
      </p:pic>
    </p:spTree>
    <p:extLst>
      <p:ext uri="{BB962C8B-B14F-4D97-AF65-F5344CB8AC3E}">
        <p14:creationId xmlns:p14="http://schemas.microsoft.com/office/powerpoint/2010/main" val="321386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72" y="1456841"/>
            <a:ext cx="6534656" cy="4593103"/>
          </a:xfrm>
        </p:spPr>
        <p:txBody>
          <a:bodyPr>
            <a:noAutofit/>
          </a:bodyPr>
          <a:lstStyle/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Nintendo dominates in games, platforms, and publishers.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North America is the largest market by global sales.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Action and Sports genres consistently top across decades.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Power BI enabled interactive and dynamic data exploration.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2049877"/>
            <a:ext cx="6505828" cy="400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Dataset of 16,599 video games sourced from vgchartz.com (Kaggle).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global video games analysis sales which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Includes platform, genre, </a:t>
            </a:r>
            <a:r>
              <a:rPr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pu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blisher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games,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year, and sales data.</a:t>
            </a:r>
          </a:p>
          <a:p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Goal: Identify trends across genres, platforms, regions, and publishers.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Removed 272 rows with missing Year (1.64%).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Converted sales columns to numeric format (millions).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Standardized publisher/platform text entries.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Global Sales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 Cards: Total Number of Games, Total Global Sales.</a:t>
            </a:r>
          </a:p>
          <a:p>
            <a:r>
              <a:t>Bar Chart: Top 10 Games by Global Sales.</a:t>
            </a:r>
          </a:p>
          <a:p>
            <a:r>
              <a:t>Pie Chart: Global Sales by Region (NA, EU, JP, Other).</a:t>
            </a:r>
          </a:p>
          <a:p>
            <a:r>
              <a:t>Insight: North America leads global sales; Nintendo games top the chart.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618D1-FFC8-4ED2-9FCE-E2E12A0E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028343"/>
            <a:ext cx="7105650" cy="46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4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Year Slicer for dynamic analysis.</a:t>
            </a:r>
          </a:p>
          <a:p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Four bar charts representing top 10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genres for each region</a:t>
            </a:r>
            <a:endParaRPr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Genres include Action, Sports, Shooter, Role-Playing.</a:t>
            </a:r>
          </a:p>
          <a:p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Insight: Action and Sports genres dominate consistently.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558D2-6EB1-41ED-BFDB-96294B48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15" y="1158278"/>
            <a:ext cx="8074617" cy="45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2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Platform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Table: Platforms and corresponding global sales.</a:t>
            </a:r>
          </a:p>
          <a:p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KPI Card: Total number of platforms.</a:t>
            </a:r>
          </a:p>
          <a:p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Bar Chart: Top 5 Platforms by Global Sales.</a:t>
            </a:r>
          </a:p>
          <a:p>
            <a:r>
              <a:rPr sz="2000" dirty="0">
                <a:latin typeface="Segoe UI" panose="020B0502040204020203" pitchFamily="34" charset="0"/>
                <a:cs typeface="Segoe UI" panose="020B0502040204020203" pitchFamily="34" charset="0"/>
              </a:rPr>
              <a:t>Insight: Nintendo platforms (Wii, DS) dominate sales rankings.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CE781-D177-47E9-92B4-30151F8C0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864" y="1022889"/>
            <a:ext cx="7067228" cy="4642800"/>
          </a:xfrm>
        </p:spPr>
      </p:pic>
    </p:spTree>
    <p:extLst>
      <p:ext uri="{BB962C8B-B14F-4D97-AF65-F5344CB8AC3E}">
        <p14:creationId xmlns:p14="http://schemas.microsoft.com/office/powerpoint/2010/main" val="2187362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102</TotalTime>
  <Words>312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MS Shell Dlg 2</vt:lpstr>
      <vt:lpstr>Segoe UI</vt:lpstr>
      <vt:lpstr>Segoe UI Semibold</vt:lpstr>
      <vt:lpstr>Wingdings</vt:lpstr>
      <vt:lpstr>Wingdings 3</vt:lpstr>
      <vt:lpstr>Madison</vt:lpstr>
      <vt:lpstr>Global Video Game Sales Analysis</vt:lpstr>
      <vt:lpstr>Introduction</vt:lpstr>
      <vt:lpstr>Data Cleaning Summary</vt:lpstr>
      <vt:lpstr>Global Sales Review</vt:lpstr>
      <vt:lpstr>PowerPoint Presentation</vt:lpstr>
      <vt:lpstr>Genre Analysis</vt:lpstr>
      <vt:lpstr>PowerPoint Presentation</vt:lpstr>
      <vt:lpstr>Platform Performance</vt:lpstr>
      <vt:lpstr>PowerPoint Presentation</vt:lpstr>
      <vt:lpstr> Publisher Impact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Video Game Sales Analysis</dc:title>
  <dc:subject/>
  <dc:creator/>
  <cp:keywords/>
  <dc:description>generated using python-pptx</dc:description>
  <cp:lastModifiedBy>USER</cp:lastModifiedBy>
  <cp:revision>5</cp:revision>
  <dcterms:created xsi:type="dcterms:W3CDTF">2013-01-27T09:14:16Z</dcterms:created>
  <dcterms:modified xsi:type="dcterms:W3CDTF">2025-07-16T13:42:52Z</dcterms:modified>
  <cp:category/>
</cp:coreProperties>
</file>