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989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5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254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8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B572-FBF8-4FB2-A6F0-D23F67BE160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Unit 3 </a:t>
            </a:r>
            <a:r>
              <a:rPr lang="en-US" dirty="0"/>
              <a:t>Exam Review</a:t>
            </a:r>
            <a:endParaRPr lang="en-US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CD644A-7EB8-4392-88C2-786C7FFFF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Christine James</a:t>
            </a:r>
          </a:p>
        </p:txBody>
      </p:sp>
    </p:spTree>
    <p:extLst>
      <p:ext uri="{BB962C8B-B14F-4D97-AF65-F5344CB8AC3E}">
        <p14:creationId xmlns:p14="http://schemas.microsoft.com/office/powerpoint/2010/main" val="23934492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 Unit 3 Exam Review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Fall 2017  Michael J. Sabal</dc:title>
  <dc:creator>Michael J. Sabal</dc:creator>
  <cp:lastModifiedBy>Christine James</cp:lastModifiedBy>
  <cp:revision>125</cp:revision>
  <dcterms:created xsi:type="dcterms:W3CDTF">2017-07-09T21:48:48Z</dcterms:created>
  <dcterms:modified xsi:type="dcterms:W3CDTF">2018-08-05T19:04:24Z</dcterms:modified>
</cp:coreProperties>
</file>