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More Sugar" panose="020B0604020202020204" charset="0"/>
      <p:regular r:id="rId7"/>
    </p:embeddedFont>
    <p:embeddedFont>
      <p:font typeface="Sniglet" panose="020B060402020202020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1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9.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4.sv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14.svg"/><Relationship Id="rId4" Type="http://schemas.openxmlformats.org/officeDocument/2006/relationships/image" Target="../media/image4.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19.svg"/><Relationship Id="rId12"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13.png"/><Relationship Id="rId5" Type="http://schemas.openxmlformats.org/officeDocument/2006/relationships/image" Target="../media/image3.png"/><Relationship Id="rId15" Type="http://schemas.openxmlformats.org/officeDocument/2006/relationships/image" Target="../media/image11.sv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8.sv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23.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C2B6"/>
        </a:solidFill>
        <a:effectLst/>
      </p:bgPr>
    </p:bg>
    <p:spTree>
      <p:nvGrpSpPr>
        <p:cNvPr id="1" name=""/>
        <p:cNvGrpSpPr/>
        <p:nvPr/>
      </p:nvGrpSpPr>
      <p:grpSpPr>
        <a:xfrm>
          <a:off x="0" y="0"/>
          <a:ext cx="0" cy="0"/>
          <a:chOff x="0" y="0"/>
          <a:chExt cx="0" cy="0"/>
        </a:xfrm>
      </p:grpSpPr>
      <p:sp>
        <p:nvSpPr>
          <p:cNvPr id="2" name="Freeform 2"/>
          <p:cNvSpPr/>
          <p:nvPr/>
        </p:nvSpPr>
        <p:spPr>
          <a:xfrm rot="-10800000">
            <a:off x="7844350" y="-264431"/>
            <a:ext cx="10443650" cy="11081561"/>
          </a:xfrm>
          <a:custGeom>
            <a:avLst/>
            <a:gdLst/>
            <a:ahLst/>
            <a:cxnLst/>
            <a:rect l="l" t="t" r="r" b="b"/>
            <a:pathLst>
              <a:path w="10443650" h="11081561">
                <a:moveTo>
                  <a:pt x="0" y="0"/>
                </a:moveTo>
                <a:lnTo>
                  <a:pt x="10443650" y="0"/>
                </a:lnTo>
                <a:lnTo>
                  <a:pt x="10443650" y="11081561"/>
                </a:lnTo>
                <a:lnTo>
                  <a:pt x="0" y="11081561"/>
                </a:lnTo>
                <a:lnTo>
                  <a:pt x="0" y="0"/>
                </a:lnTo>
                <a:close/>
              </a:path>
            </a:pathLst>
          </a:custGeom>
          <a:blipFill>
            <a:blip r:embed="rId2">
              <a:extLst>
                <a:ext uri="{96DAC541-7B7A-43D3-8B79-37D633B846F1}">
                  <asvg:svgBlip xmlns:asvg="http://schemas.microsoft.com/office/drawing/2016/SVG/main" r:embed="rId3"/>
                </a:ext>
              </a:extLst>
            </a:blip>
            <a:stretch>
              <a:fillRect r="-90379" b="-3737"/>
            </a:stretch>
          </a:blipFill>
        </p:spPr>
        <p:txBody>
          <a:bodyPr/>
          <a:lstStyle/>
          <a:p>
            <a:endParaRPr lang="en-US"/>
          </a:p>
        </p:txBody>
      </p:sp>
      <p:sp>
        <p:nvSpPr>
          <p:cNvPr id="3" name="Freeform 3"/>
          <p:cNvSpPr/>
          <p:nvPr/>
        </p:nvSpPr>
        <p:spPr>
          <a:xfrm rot="-10800000">
            <a:off x="-200148" y="-397281"/>
            <a:ext cx="10443650" cy="11081561"/>
          </a:xfrm>
          <a:custGeom>
            <a:avLst/>
            <a:gdLst/>
            <a:ahLst/>
            <a:cxnLst/>
            <a:rect l="l" t="t" r="r" b="b"/>
            <a:pathLst>
              <a:path w="10443650" h="11081561">
                <a:moveTo>
                  <a:pt x="0" y="0"/>
                </a:moveTo>
                <a:lnTo>
                  <a:pt x="10443650" y="0"/>
                </a:lnTo>
                <a:lnTo>
                  <a:pt x="10443650" y="11081562"/>
                </a:lnTo>
                <a:lnTo>
                  <a:pt x="0" y="11081562"/>
                </a:lnTo>
                <a:lnTo>
                  <a:pt x="0" y="0"/>
                </a:lnTo>
                <a:close/>
              </a:path>
            </a:pathLst>
          </a:custGeom>
          <a:blipFill>
            <a:blip r:embed="rId2">
              <a:extLst>
                <a:ext uri="{96DAC541-7B7A-43D3-8B79-37D633B846F1}">
                  <asvg:svgBlip xmlns:asvg="http://schemas.microsoft.com/office/drawing/2016/SVG/main" r:embed="rId3"/>
                </a:ext>
              </a:extLst>
            </a:blip>
            <a:stretch>
              <a:fillRect l="-90379" t="-3737"/>
            </a:stretch>
          </a:blipFill>
        </p:spPr>
        <p:txBody>
          <a:bodyPr/>
          <a:lstStyle/>
          <a:p>
            <a:endParaRPr lang="en-US"/>
          </a:p>
        </p:txBody>
      </p:sp>
      <p:grpSp>
        <p:nvGrpSpPr>
          <p:cNvPr id="4" name="Group 4"/>
          <p:cNvGrpSpPr/>
          <p:nvPr/>
        </p:nvGrpSpPr>
        <p:grpSpPr>
          <a:xfrm>
            <a:off x="15164201" y="2618086"/>
            <a:ext cx="2279617" cy="1191585"/>
            <a:chOff x="0" y="0"/>
            <a:chExt cx="3039489" cy="1588780"/>
          </a:xfrm>
        </p:grpSpPr>
        <p:grpSp>
          <p:nvGrpSpPr>
            <p:cNvPr id="5" name="Group 5"/>
            <p:cNvGrpSpPr/>
            <p:nvPr/>
          </p:nvGrpSpPr>
          <p:grpSpPr>
            <a:xfrm>
              <a:off x="0" y="0"/>
              <a:ext cx="3039489" cy="1588780"/>
              <a:chOff x="0" y="0"/>
              <a:chExt cx="620810" cy="324506"/>
            </a:xfrm>
          </p:grpSpPr>
          <p:sp>
            <p:nvSpPr>
              <p:cNvPr id="6" name="Freeform 6"/>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E78462"/>
              </a:solidFill>
            </p:spPr>
            <p:txBody>
              <a:bodyPr/>
              <a:lstStyle/>
              <a:p>
                <a:endParaRPr lang="en-US"/>
              </a:p>
            </p:txBody>
          </p:sp>
          <p:sp>
            <p:nvSpPr>
              <p:cNvPr id="7" name="TextBox 7"/>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8" name="Group 8"/>
            <p:cNvGrpSpPr/>
            <p:nvPr/>
          </p:nvGrpSpPr>
          <p:grpSpPr>
            <a:xfrm>
              <a:off x="1234950" y="117213"/>
              <a:ext cx="1688828" cy="1354354"/>
              <a:chOff x="0" y="0"/>
              <a:chExt cx="344940" cy="276625"/>
            </a:xfrm>
          </p:grpSpPr>
          <p:sp>
            <p:nvSpPr>
              <p:cNvPr id="9" name="Freeform 9"/>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E78462"/>
              </a:solidFill>
              <a:ln w="28575" cap="sq">
                <a:solidFill>
                  <a:srgbClr val="FCF4E8"/>
                </a:solidFill>
                <a:prstDash val="lgDash"/>
                <a:miter/>
              </a:ln>
            </p:spPr>
            <p:txBody>
              <a:bodyPr/>
              <a:lstStyle/>
              <a:p>
                <a:endParaRPr lang="en-US"/>
              </a:p>
            </p:txBody>
          </p:sp>
          <p:sp>
            <p:nvSpPr>
              <p:cNvPr id="10" name="TextBox 10"/>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11" name="Group 11"/>
          <p:cNvGrpSpPr/>
          <p:nvPr/>
        </p:nvGrpSpPr>
        <p:grpSpPr>
          <a:xfrm>
            <a:off x="15164201" y="3904500"/>
            <a:ext cx="2279617" cy="1191585"/>
            <a:chOff x="0" y="0"/>
            <a:chExt cx="3039489" cy="1588780"/>
          </a:xfrm>
        </p:grpSpPr>
        <p:grpSp>
          <p:nvGrpSpPr>
            <p:cNvPr id="12" name="Group 12"/>
            <p:cNvGrpSpPr/>
            <p:nvPr/>
          </p:nvGrpSpPr>
          <p:grpSpPr>
            <a:xfrm>
              <a:off x="0" y="0"/>
              <a:ext cx="3039489" cy="1588780"/>
              <a:chOff x="0" y="0"/>
              <a:chExt cx="620810" cy="324506"/>
            </a:xfrm>
          </p:grpSpPr>
          <p:sp>
            <p:nvSpPr>
              <p:cNvPr id="13" name="Freeform 13"/>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FFCF91"/>
              </a:solidFill>
            </p:spPr>
            <p:txBody>
              <a:bodyPr/>
              <a:lstStyle/>
              <a:p>
                <a:endParaRPr lang="en-US"/>
              </a:p>
            </p:txBody>
          </p:sp>
          <p:sp>
            <p:nvSpPr>
              <p:cNvPr id="14" name="TextBox 14"/>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15" name="Group 15"/>
            <p:cNvGrpSpPr/>
            <p:nvPr/>
          </p:nvGrpSpPr>
          <p:grpSpPr>
            <a:xfrm>
              <a:off x="1234950" y="117213"/>
              <a:ext cx="1688828" cy="1354354"/>
              <a:chOff x="0" y="0"/>
              <a:chExt cx="344940" cy="276625"/>
            </a:xfrm>
          </p:grpSpPr>
          <p:sp>
            <p:nvSpPr>
              <p:cNvPr id="16" name="Freeform 16"/>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FFCF91"/>
              </a:solidFill>
              <a:ln w="28575" cap="sq">
                <a:solidFill>
                  <a:srgbClr val="FCF4E8"/>
                </a:solidFill>
                <a:prstDash val="lgDash"/>
                <a:miter/>
              </a:ln>
            </p:spPr>
            <p:txBody>
              <a:bodyPr/>
              <a:lstStyle/>
              <a:p>
                <a:endParaRPr lang="en-US"/>
              </a:p>
            </p:txBody>
          </p:sp>
          <p:sp>
            <p:nvSpPr>
              <p:cNvPr id="17" name="TextBox 17"/>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18" name="Group 18"/>
          <p:cNvGrpSpPr/>
          <p:nvPr/>
        </p:nvGrpSpPr>
        <p:grpSpPr>
          <a:xfrm>
            <a:off x="15164201" y="5190915"/>
            <a:ext cx="2279617" cy="1191585"/>
            <a:chOff x="0" y="0"/>
            <a:chExt cx="3039489" cy="1588780"/>
          </a:xfrm>
        </p:grpSpPr>
        <p:grpSp>
          <p:nvGrpSpPr>
            <p:cNvPr id="19" name="Group 19"/>
            <p:cNvGrpSpPr/>
            <p:nvPr/>
          </p:nvGrpSpPr>
          <p:grpSpPr>
            <a:xfrm>
              <a:off x="0" y="0"/>
              <a:ext cx="3039489" cy="1588780"/>
              <a:chOff x="0" y="0"/>
              <a:chExt cx="620810" cy="324506"/>
            </a:xfrm>
          </p:grpSpPr>
          <p:sp>
            <p:nvSpPr>
              <p:cNvPr id="20" name="Freeform 20"/>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E76262"/>
              </a:solidFill>
            </p:spPr>
            <p:txBody>
              <a:bodyPr/>
              <a:lstStyle/>
              <a:p>
                <a:endParaRPr lang="en-US"/>
              </a:p>
            </p:txBody>
          </p:sp>
          <p:sp>
            <p:nvSpPr>
              <p:cNvPr id="21" name="TextBox 21"/>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22" name="Group 22"/>
            <p:cNvGrpSpPr/>
            <p:nvPr/>
          </p:nvGrpSpPr>
          <p:grpSpPr>
            <a:xfrm>
              <a:off x="1234950" y="117213"/>
              <a:ext cx="1688828" cy="1354354"/>
              <a:chOff x="0" y="0"/>
              <a:chExt cx="344940" cy="276625"/>
            </a:xfrm>
          </p:grpSpPr>
          <p:sp>
            <p:nvSpPr>
              <p:cNvPr id="23" name="Freeform 23"/>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E76262"/>
              </a:solidFill>
              <a:ln w="28575" cap="sq">
                <a:solidFill>
                  <a:srgbClr val="FCF4E8"/>
                </a:solidFill>
                <a:prstDash val="lgDash"/>
                <a:miter/>
              </a:ln>
            </p:spPr>
            <p:txBody>
              <a:bodyPr/>
              <a:lstStyle/>
              <a:p>
                <a:endParaRPr lang="en-US"/>
              </a:p>
            </p:txBody>
          </p:sp>
          <p:sp>
            <p:nvSpPr>
              <p:cNvPr id="24" name="TextBox 24"/>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25" name="Group 25"/>
          <p:cNvGrpSpPr/>
          <p:nvPr/>
        </p:nvGrpSpPr>
        <p:grpSpPr>
          <a:xfrm>
            <a:off x="15164201" y="6477329"/>
            <a:ext cx="2279617" cy="1191585"/>
            <a:chOff x="0" y="0"/>
            <a:chExt cx="3039489" cy="1588780"/>
          </a:xfrm>
        </p:grpSpPr>
        <p:grpSp>
          <p:nvGrpSpPr>
            <p:cNvPr id="26" name="Group 26"/>
            <p:cNvGrpSpPr/>
            <p:nvPr/>
          </p:nvGrpSpPr>
          <p:grpSpPr>
            <a:xfrm>
              <a:off x="0" y="0"/>
              <a:ext cx="3039489" cy="1588780"/>
              <a:chOff x="0" y="0"/>
              <a:chExt cx="620810" cy="324506"/>
            </a:xfrm>
          </p:grpSpPr>
          <p:sp>
            <p:nvSpPr>
              <p:cNvPr id="27" name="Freeform 27"/>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E78462"/>
              </a:solidFill>
            </p:spPr>
            <p:txBody>
              <a:bodyPr/>
              <a:lstStyle/>
              <a:p>
                <a:endParaRPr lang="en-US"/>
              </a:p>
            </p:txBody>
          </p:sp>
          <p:sp>
            <p:nvSpPr>
              <p:cNvPr id="28" name="TextBox 28"/>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29" name="Group 29"/>
            <p:cNvGrpSpPr/>
            <p:nvPr/>
          </p:nvGrpSpPr>
          <p:grpSpPr>
            <a:xfrm>
              <a:off x="1234950" y="117213"/>
              <a:ext cx="1688828" cy="1354354"/>
              <a:chOff x="0" y="0"/>
              <a:chExt cx="344940" cy="276625"/>
            </a:xfrm>
          </p:grpSpPr>
          <p:sp>
            <p:nvSpPr>
              <p:cNvPr id="30" name="Freeform 30"/>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E78462"/>
              </a:solidFill>
              <a:ln w="28575" cap="sq">
                <a:solidFill>
                  <a:srgbClr val="FCF4E8"/>
                </a:solidFill>
                <a:prstDash val="lgDash"/>
                <a:miter/>
              </a:ln>
            </p:spPr>
            <p:txBody>
              <a:bodyPr/>
              <a:lstStyle/>
              <a:p>
                <a:endParaRPr lang="en-US"/>
              </a:p>
            </p:txBody>
          </p:sp>
          <p:sp>
            <p:nvSpPr>
              <p:cNvPr id="31" name="TextBox 31"/>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32" name="Group 32"/>
          <p:cNvGrpSpPr/>
          <p:nvPr/>
        </p:nvGrpSpPr>
        <p:grpSpPr>
          <a:xfrm>
            <a:off x="15164201" y="7763743"/>
            <a:ext cx="2279617" cy="1191585"/>
            <a:chOff x="0" y="0"/>
            <a:chExt cx="3039489" cy="1588780"/>
          </a:xfrm>
        </p:grpSpPr>
        <p:grpSp>
          <p:nvGrpSpPr>
            <p:cNvPr id="33" name="Group 33"/>
            <p:cNvGrpSpPr/>
            <p:nvPr/>
          </p:nvGrpSpPr>
          <p:grpSpPr>
            <a:xfrm>
              <a:off x="0" y="0"/>
              <a:ext cx="3039489" cy="1588780"/>
              <a:chOff x="0" y="0"/>
              <a:chExt cx="620810" cy="324506"/>
            </a:xfrm>
          </p:grpSpPr>
          <p:sp>
            <p:nvSpPr>
              <p:cNvPr id="34" name="Freeform 34"/>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FFCF91"/>
              </a:solidFill>
            </p:spPr>
            <p:txBody>
              <a:bodyPr/>
              <a:lstStyle/>
              <a:p>
                <a:endParaRPr lang="en-US"/>
              </a:p>
            </p:txBody>
          </p:sp>
          <p:sp>
            <p:nvSpPr>
              <p:cNvPr id="35" name="TextBox 35"/>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36" name="Group 36"/>
            <p:cNvGrpSpPr/>
            <p:nvPr/>
          </p:nvGrpSpPr>
          <p:grpSpPr>
            <a:xfrm>
              <a:off x="1234950" y="117213"/>
              <a:ext cx="1688828" cy="1354354"/>
              <a:chOff x="0" y="0"/>
              <a:chExt cx="344940" cy="276625"/>
            </a:xfrm>
          </p:grpSpPr>
          <p:sp>
            <p:nvSpPr>
              <p:cNvPr id="37" name="Freeform 37"/>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FFCF91"/>
              </a:solidFill>
              <a:ln w="28575" cap="sq">
                <a:solidFill>
                  <a:srgbClr val="FCF4E8"/>
                </a:solidFill>
                <a:prstDash val="lgDash"/>
                <a:miter/>
              </a:ln>
            </p:spPr>
            <p:txBody>
              <a:bodyPr/>
              <a:lstStyle/>
              <a:p>
                <a:endParaRPr lang="en-US"/>
              </a:p>
            </p:txBody>
          </p:sp>
          <p:sp>
            <p:nvSpPr>
              <p:cNvPr id="38" name="TextBox 38"/>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sp>
        <p:nvSpPr>
          <p:cNvPr id="39" name="Freeform 39"/>
          <p:cNvSpPr/>
          <p:nvPr/>
        </p:nvSpPr>
        <p:spPr>
          <a:xfrm rot="5400000">
            <a:off x="13111944" y="4512960"/>
            <a:ext cx="7623658" cy="1261080"/>
          </a:xfrm>
          <a:custGeom>
            <a:avLst/>
            <a:gdLst/>
            <a:ahLst/>
            <a:cxnLst/>
            <a:rect l="l" t="t" r="r" b="b"/>
            <a:pathLst>
              <a:path w="7623658" h="1261080">
                <a:moveTo>
                  <a:pt x="0" y="0"/>
                </a:moveTo>
                <a:lnTo>
                  <a:pt x="7623658" y="0"/>
                </a:lnTo>
                <a:lnTo>
                  <a:pt x="7623658" y="1261080"/>
                </a:lnTo>
                <a:lnTo>
                  <a:pt x="0" y="1261080"/>
                </a:lnTo>
                <a:lnTo>
                  <a:pt x="0" y="0"/>
                </a:lnTo>
                <a:close/>
              </a:path>
            </a:pathLst>
          </a:custGeom>
          <a:blipFill>
            <a:blip r:embed="rId4"/>
            <a:stretch>
              <a:fillRect/>
            </a:stretch>
          </a:blipFill>
        </p:spPr>
        <p:txBody>
          <a:bodyPr/>
          <a:lstStyle/>
          <a:p>
            <a:endParaRPr lang="en-US"/>
          </a:p>
        </p:txBody>
      </p:sp>
      <p:grpSp>
        <p:nvGrpSpPr>
          <p:cNvPr id="40" name="Group 40"/>
          <p:cNvGrpSpPr/>
          <p:nvPr/>
        </p:nvGrpSpPr>
        <p:grpSpPr>
          <a:xfrm>
            <a:off x="661541" y="1470992"/>
            <a:ext cx="1232729" cy="7134324"/>
            <a:chOff x="0" y="0"/>
            <a:chExt cx="1643639" cy="9512432"/>
          </a:xfrm>
        </p:grpSpPr>
        <p:sp>
          <p:nvSpPr>
            <p:cNvPr id="41" name="TextBox 41"/>
            <p:cNvSpPr txBox="1"/>
            <p:nvPr/>
          </p:nvSpPr>
          <p:spPr>
            <a:xfrm rot="-5400000">
              <a:off x="508044" y="611751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2" name="TextBox 42"/>
            <p:cNvSpPr txBox="1"/>
            <p:nvPr/>
          </p:nvSpPr>
          <p:spPr>
            <a:xfrm rot="-5400000">
              <a:off x="508044" y="-660444"/>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3" name="TextBox 43"/>
            <p:cNvSpPr txBox="1"/>
            <p:nvPr/>
          </p:nvSpPr>
          <p:spPr>
            <a:xfrm rot="-5400000">
              <a:off x="508044" y="46921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4" name="TextBox 44"/>
            <p:cNvSpPr txBox="1"/>
            <p:nvPr/>
          </p:nvSpPr>
          <p:spPr>
            <a:xfrm rot="-5400000">
              <a:off x="508044" y="159887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5" name="TextBox 45"/>
            <p:cNvSpPr txBox="1"/>
            <p:nvPr/>
          </p:nvSpPr>
          <p:spPr>
            <a:xfrm rot="-5400000">
              <a:off x="508044" y="272853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6" name="TextBox 46"/>
            <p:cNvSpPr txBox="1"/>
            <p:nvPr/>
          </p:nvSpPr>
          <p:spPr>
            <a:xfrm rot="-5400000">
              <a:off x="508044" y="385819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7" name="TextBox 47"/>
            <p:cNvSpPr txBox="1"/>
            <p:nvPr/>
          </p:nvSpPr>
          <p:spPr>
            <a:xfrm rot="-5400000">
              <a:off x="508044" y="498785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8" name="TextBox 48"/>
            <p:cNvSpPr txBox="1"/>
            <p:nvPr/>
          </p:nvSpPr>
          <p:spPr>
            <a:xfrm rot="-5400000">
              <a:off x="508044" y="724717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9" name="TextBox 49"/>
            <p:cNvSpPr txBox="1"/>
            <p:nvPr/>
          </p:nvSpPr>
          <p:spPr>
            <a:xfrm rot="-5400000">
              <a:off x="508044" y="837683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grpSp>
      <p:sp>
        <p:nvSpPr>
          <p:cNvPr id="50" name="Freeform 50"/>
          <p:cNvSpPr/>
          <p:nvPr/>
        </p:nvSpPr>
        <p:spPr>
          <a:xfrm>
            <a:off x="1028700" y="9347332"/>
            <a:ext cx="15613811" cy="751415"/>
          </a:xfrm>
          <a:custGeom>
            <a:avLst/>
            <a:gdLst/>
            <a:ahLst/>
            <a:cxnLst/>
            <a:rect l="l" t="t" r="r" b="b"/>
            <a:pathLst>
              <a:path w="15613811" h="751415">
                <a:moveTo>
                  <a:pt x="0" y="0"/>
                </a:moveTo>
                <a:lnTo>
                  <a:pt x="15613811" y="0"/>
                </a:lnTo>
                <a:lnTo>
                  <a:pt x="15613811" y="751415"/>
                </a:lnTo>
                <a:lnTo>
                  <a:pt x="0" y="751415"/>
                </a:lnTo>
                <a:lnTo>
                  <a:pt x="0" y="0"/>
                </a:lnTo>
                <a:close/>
              </a:path>
            </a:pathLst>
          </a:custGeom>
          <a:blipFill>
            <a:blip r:embed="rId5"/>
            <a:stretch>
              <a:fillRect/>
            </a:stretch>
          </a:blipFill>
        </p:spPr>
        <p:txBody>
          <a:bodyPr/>
          <a:lstStyle/>
          <a:p>
            <a:endParaRPr lang="en-US"/>
          </a:p>
        </p:txBody>
      </p:sp>
      <p:grpSp>
        <p:nvGrpSpPr>
          <p:cNvPr id="51" name="Group 51"/>
          <p:cNvGrpSpPr/>
          <p:nvPr/>
        </p:nvGrpSpPr>
        <p:grpSpPr>
          <a:xfrm>
            <a:off x="1028700" y="743240"/>
            <a:ext cx="15613811" cy="8800520"/>
            <a:chOff x="0" y="0"/>
            <a:chExt cx="4112279" cy="2317832"/>
          </a:xfrm>
        </p:grpSpPr>
        <p:sp>
          <p:nvSpPr>
            <p:cNvPr id="52" name="Freeform 52"/>
            <p:cNvSpPr/>
            <p:nvPr/>
          </p:nvSpPr>
          <p:spPr>
            <a:xfrm>
              <a:off x="0" y="0"/>
              <a:ext cx="4112280" cy="2317832"/>
            </a:xfrm>
            <a:custGeom>
              <a:avLst/>
              <a:gdLst/>
              <a:ahLst/>
              <a:cxnLst/>
              <a:rect l="l" t="t" r="r" b="b"/>
              <a:pathLst>
                <a:path w="4112280" h="2317832">
                  <a:moveTo>
                    <a:pt x="9917" y="0"/>
                  </a:moveTo>
                  <a:lnTo>
                    <a:pt x="4102363" y="0"/>
                  </a:lnTo>
                  <a:cubicBezTo>
                    <a:pt x="4107840" y="0"/>
                    <a:pt x="4112280" y="4440"/>
                    <a:pt x="4112280" y="9917"/>
                  </a:cubicBezTo>
                  <a:lnTo>
                    <a:pt x="4112280" y="2307916"/>
                  </a:lnTo>
                  <a:cubicBezTo>
                    <a:pt x="4112280" y="2310546"/>
                    <a:pt x="4111235" y="2313068"/>
                    <a:pt x="4109375" y="2314928"/>
                  </a:cubicBezTo>
                  <a:cubicBezTo>
                    <a:pt x="4107515" y="2316788"/>
                    <a:pt x="4104993" y="2317832"/>
                    <a:pt x="4102363" y="2317832"/>
                  </a:cubicBezTo>
                  <a:lnTo>
                    <a:pt x="9917" y="2317832"/>
                  </a:lnTo>
                  <a:cubicBezTo>
                    <a:pt x="4440" y="2317832"/>
                    <a:pt x="0" y="2313393"/>
                    <a:pt x="0" y="2307916"/>
                  </a:cubicBezTo>
                  <a:lnTo>
                    <a:pt x="0" y="9917"/>
                  </a:lnTo>
                  <a:cubicBezTo>
                    <a:pt x="0" y="4440"/>
                    <a:pt x="4440" y="0"/>
                    <a:pt x="9917" y="0"/>
                  </a:cubicBezTo>
                  <a:close/>
                </a:path>
              </a:pathLst>
            </a:custGeom>
            <a:solidFill>
              <a:srgbClr val="FCF4E8"/>
            </a:solidFill>
          </p:spPr>
          <p:txBody>
            <a:bodyPr/>
            <a:lstStyle/>
            <a:p>
              <a:endParaRPr lang="en-US"/>
            </a:p>
          </p:txBody>
        </p:sp>
        <p:sp>
          <p:nvSpPr>
            <p:cNvPr id="53" name="TextBox 53"/>
            <p:cNvSpPr txBox="1"/>
            <p:nvPr/>
          </p:nvSpPr>
          <p:spPr>
            <a:xfrm>
              <a:off x="0" y="-28575"/>
              <a:ext cx="4112279" cy="2346407"/>
            </a:xfrm>
            <a:prstGeom prst="rect">
              <a:avLst/>
            </a:prstGeom>
          </p:spPr>
          <p:txBody>
            <a:bodyPr lIns="50800" tIns="50800" rIns="50800" bIns="50800" rtlCol="0" anchor="ctr"/>
            <a:lstStyle/>
            <a:p>
              <a:pPr algn="ctr">
                <a:lnSpc>
                  <a:spcPts val="2659"/>
                </a:lnSpc>
              </a:pPr>
              <a:endParaRPr/>
            </a:p>
          </p:txBody>
        </p:sp>
      </p:grpSp>
      <p:grpSp>
        <p:nvGrpSpPr>
          <p:cNvPr id="54" name="Group 54"/>
          <p:cNvGrpSpPr/>
          <p:nvPr/>
        </p:nvGrpSpPr>
        <p:grpSpPr>
          <a:xfrm>
            <a:off x="1337094" y="1028700"/>
            <a:ext cx="14956138" cy="8229600"/>
            <a:chOff x="0" y="0"/>
            <a:chExt cx="3939065" cy="2167467"/>
          </a:xfrm>
        </p:grpSpPr>
        <p:sp>
          <p:nvSpPr>
            <p:cNvPr id="55" name="Freeform 55"/>
            <p:cNvSpPr/>
            <p:nvPr/>
          </p:nvSpPr>
          <p:spPr>
            <a:xfrm>
              <a:off x="0" y="0"/>
              <a:ext cx="3939065" cy="2167467"/>
            </a:xfrm>
            <a:custGeom>
              <a:avLst/>
              <a:gdLst/>
              <a:ahLst/>
              <a:cxnLst/>
              <a:rect l="l" t="t" r="r" b="b"/>
              <a:pathLst>
                <a:path w="3939065" h="2167467">
                  <a:moveTo>
                    <a:pt x="10353" y="0"/>
                  </a:moveTo>
                  <a:lnTo>
                    <a:pt x="3928713" y="0"/>
                  </a:lnTo>
                  <a:cubicBezTo>
                    <a:pt x="3931458" y="0"/>
                    <a:pt x="3934092" y="1091"/>
                    <a:pt x="3936033" y="3032"/>
                  </a:cubicBezTo>
                  <a:cubicBezTo>
                    <a:pt x="3937975" y="4974"/>
                    <a:pt x="3939065" y="7607"/>
                    <a:pt x="3939065" y="10353"/>
                  </a:cubicBezTo>
                  <a:lnTo>
                    <a:pt x="3939065" y="2157114"/>
                  </a:lnTo>
                  <a:cubicBezTo>
                    <a:pt x="3939065" y="2159860"/>
                    <a:pt x="3937975" y="2162493"/>
                    <a:pt x="3936033" y="2164435"/>
                  </a:cubicBezTo>
                  <a:cubicBezTo>
                    <a:pt x="3934092" y="2166376"/>
                    <a:pt x="3931458" y="2167467"/>
                    <a:pt x="3928713" y="2167467"/>
                  </a:cubicBezTo>
                  <a:lnTo>
                    <a:pt x="10353" y="2167467"/>
                  </a:lnTo>
                  <a:cubicBezTo>
                    <a:pt x="7607" y="2167467"/>
                    <a:pt x="4974" y="2166376"/>
                    <a:pt x="3032" y="2164435"/>
                  </a:cubicBezTo>
                  <a:cubicBezTo>
                    <a:pt x="1091" y="2162493"/>
                    <a:pt x="0" y="2159860"/>
                    <a:pt x="0" y="2157114"/>
                  </a:cubicBezTo>
                  <a:lnTo>
                    <a:pt x="0" y="10353"/>
                  </a:lnTo>
                  <a:cubicBezTo>
                    <a:pt x="0" y="7607"/>
                    <a:pt x="1091" y="4974"/>
                    <a:pt x="3032" y="3032"/>
                  </a:cubicBezTo>
                  <a:cubicBezTo>
                    <a:pt x="4974" y="1091"/>
                    <a:pt x="7607" y="0"/>
                    <a:pt x="10353" y="0"/>
                  </a:cubicBezTo>
                  <a:close/>
                </a:path>
              </a:pathLst>
            </a:custGeom>
            <a:solidFill>
              <a:srgbClr val="000000">
                <a:alpha val="0"/>
              </a:srgbClr>
            </a:solidFill>
            <a:ln w="47625" cap="sq">
              <a:solidFill>
                <a:srgbClr val="9FC2B6"/>
              </a:solidFill>
              <a:prstDash val="lgDash"/>
              <a:miter/>
            </a:ln>
          </p:spPr>
          <p:txBody>
            <a:bodyPr/>
            <a:lstStyle/>
            <a:p>
              <a:endParaRPr lang="en-US"/>
            </a:p>
          </p:txBody>
        </p:sp>
        <p:sp>
          <p:nvSpPr>
            <p:cNvPr id="56" name="TextBox 56"/>
            <p:cNvSpPr txBox="1"/>
            <p:nvPr/>
          </p:nvSpPr>
          <p:spPr>
            <a:xfrm>
              <a:off x="0" y="-28575"/>
              <a:ext cx="3939065" cy="2196042"/>
            </a:xfrm>
            <a:prstGeom prst="rect">
              <a:avLst/>
            </a:prstGeom>
          </p:spPr>
          <p:txBody>
            <a:bodyPr lIns="50800" tIns="50800" rIns="50800" bIns="50800" rtlCol="0" anchor="ctr"/>
            <a:lstStyle/>
            <a:p>
              <a:pPr algn="ctr">
                <a:lnSpc>
                  <a:spcPts val="2659"/>
                </a:lnSpc>
              </a:pPr>
              <a:endParaRPr/>
            </a:p>
          </p:txBody>
        </p:sp>
      </p:grpSp>
      <p:grpSp>
        <p:nvGrpSpPr>
          <p:cNvPr id="57" name="Group 57"/>
          <p:cNvGrpSpPr/>
          <p:nvPr/>
        </p:nvGrpSpPr>
        <p:grpSpPr>
          <a:xfrm>
            <a:off x="1540290" y="1622751"/>
            <a:ext cx="263115" cy="263115"/>
            <a:chOff x="0" y="0"/>
            <a:chExt cx="812800" cy="812800"/>
          </a:xfrm>
        </p:grpSpPr>
        <p:sp>
          <p:nvSpPr>
            <p:cNvPr id="58" name="Freeform 5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59" name="TextBox 59"/>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60" name="Group 60"/>
          <p:cNvGrpSpPr/>
          <p:nvPr/>
        </p:nvGrpSpPr>
        <p:grpSpPr>
          <a:xfrm>
            <a:off x="1540290" y="2470372"/>
            <a:ext cx="263115" cy="263115"/>
            <a:chOff x="0" y="0"/>
            <a:chExt cx="812800" cy="812800"/>
          </a:xfrm>
        </p:grpSpPr>
        <p:sp>
          <p:nvSpPr>
            <p:cNvPr id="61" name="Freeform 6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62" name="TextBox 62"/>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63" name="Group 63"/>
          <p:cNvGrpSpPr/>
          <p:nvPr/>
        </p:nvGrpSpPr>
        <p:grpSpPr>
          <a:xfrm>
            <a:off x="1540290" y="3317993"/>
            <a:ext cx="263115" cy="263115"/>
            <a:chOff x="0" y="0"/>
            <a:chExt cx="812800" cy="812800"/>
          </a:xfrm>
        </p:grpSpPr>
        <p:sp>
          <p:nvSpPr>
            <p:cNvPr id="64" name="Freeform 6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65" name="TextBox 65"/>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66" name="Group 66"/>
          <p:cNvGrpSpPr/>
          <p:nvPr/>
        </p:nvGrpSpPr>
        <p:grpSpPr>
          <a:xfrm>
            <a:off x="1540290" y="4165614"/>
            <a:ext cx="263115" cy="263115"/>
            <a:chOff x="0" y="0"/>
            <a:chExt cx="812800" cy="812800"/>
          </a:xfrm>
        </p:grpSpPr>
        <p:sp>
          <p:nvSpPr>
            <p:cNvPr id="67" name="Freeform 6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68" name="TextBox 68"/>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69" name="Group 69"/>
          <p:cNvGrpSpPr/>
          <p:nvPr/>
        </p:nvGrpSpPr>
        <p:grpSpPr>
          <a:xfrm>
            <a:off x="1540290" y="5013235"/>
            <a:ext cx="263115" cy="263115"/>
            <a:chOff x="0" y="0"/>
            <a:chExt cx="812800" cy="812800"/>
          </a:xfrm>
        </p:grpSpPr>
        <p:sp>
          <p:nvSpPr>
            <p:cNvPr id="70" name="Freeform 7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1" name="TextBox 71"/>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2" name="Group 72"/>
          <p:cNvGrpSpPr/>
          <p:nvPr/>
        </p:nvGrpSpPr>
        <p:grpSpPr>
          <a:xfrm>
            <a:off x="1540290" y="5860856"/>
            <a:ext cx="263115" cy="263115"/>
            <a:chOff x="0" y="0"/>
            <a:chExt cx="812800" cy="812800"/>
          </a:xfrm>
        </p:grpSpPr>
        <p:sp>
          <p:nvSpPr>
            <p:cNvPr id="73" name="Freeform 7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4" name="TextBox 74"/>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5" name="Group 75"/>
          <p:cNvGrpSpPr/>
          <p:nvPr/>
        </p:nvGrpSpPr>
        <p:grpSpPr>
          <a:xfrm>
            <a:off x="1540290" y="6708477"/>
            <a:ext cx="263115" cy="263115"/>
            <a:chOff x="0" y="0"/>
            <a:chExt cx="812800" cy="812800"/>
          </a:xfrm>
        </p:grpSpPr>
        <p:sp>
          <p:nvSpPr>
            <p:cNvPr id="76" name="Freeform 7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7" name="TextBox 77"/>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8" name="Group 78"/>
          <p:cNvGrpSpPr/>
          <p:nvPr/>
        </p:nvGrpSpPr>
        <p:grpSpPr>
          <a:xfrm>
            <a:off x="1540290" y="7556097"/>
            <a:ext cx="263115" cy="263115"/>
            <a:chOff x="0" y="0"/>
            <a:chExt cx="812800" cy="812800"/>
          </a:xfrm>
        </p:grpSpPr>
        <p:sp>
          <p:nvSpPr>
            <p:cNvPr id="79" name="Freeform 7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0" name="TextBox 80"/>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1" name="Group 81"/>
          <p:cNvGrpSpPr/>
          <p:nvPr/>
        </p:nvGrpSpPr>
        <p:grpSpPr>
          <a:xfrm>
            <a:off x="1540290" y="8403718"/>
            <a:ext cx="263115" cy="263115"/>
            <a:chOff x="0" y="0"/>
            <a:chExt cx="812800" cy="812800"/>
          </a:xfrm>
        </p:grpSpPr>
        <p:sp>
          <p:nvSpPr>
            <p:cNvPr id="82" name="Freeform 8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3" name="TextBox 83"/>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4" name="Group 84"/>
          <p:cNvGrpSpPr/>
          <p:nvPr/>
        </p:nvGrpSpPr>
        <p:grpSpPr>
          <a:xfrm>
            <a:off x="15564542" y="1331671"/>
            <a:ext cx="2186870" cy="1191585"/>
            <a:chOff x="0" y="0"/>
            <a:chExt cx="595553" cy="324506"/>
          </a:xfrm>
        </p:grpSpPr>
        <p:sp>
          <p:nvSpPr>
            <p:cNvPr id="85" name="Freeform 85"/>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6262"/>
            </a:solidFill>
          </p:spPr>
          <p:txBody>
            <a:bodyPr/>
            <a:lstStyle/>
            <a:p>
              <a:endParaRPr lang="en-US"/>
            </a:p>
          </p:txBody>
        </p:sp>
        <p:sp>
          <p:nvSpPr>
            <p:cNvPr id="86" name="TextBox 86"/>
            <p:cNvSpPr txBox="1"/>
            <p:nvPr/>
          </p:nvSpPr>
          <p:spPr>
            <a:xfrm>
              <a:off x="0" y="-28575"/>
              <a:ext cx="595553" cy="353081"/>
            </a:xfrm>
            <a:prstGeom prst="rect">
              <a:avLst/>
            </a:prstGeom>
          </p:spPr>
          <p:txBody>
            <a:bodyPr lIns="51986" tIns="51986" rIns="51986" bIns="51986" rtlCol="0" anchor="ctr"/>
            <a:lstStyle/>
            <a:p>
              <a:pPr algn="ctr">
                <a:lnSpc>
                  <a:spcPts val="2659"/>
                </a:lnSpc>
              </a:pPr>
              <a:endParaRPr/>
            </a:p>
          </p:txBody>
        </p:sp>
      </p:grpSp>
      <p:grpSp>
        <p:nvGrpSpPr>
          <p:cNvPr id="87" name="Group 87"/>
          <p:cNvGrpSpPr/>
          <p:nvPr/>
        </p:nvGrpSpPr>
        <p:grpSpPr>
          <a:xfrm>
            <a:off x="15666322" y="1419581"/>
            <a:ext cx="1998307" cy="1015766"/>
            <a:chOff x="0" y="0"/>
            <a:chExt cx="544201" cy="276625"/>
          </a:xfrm>
        </p:grpSpPr>
        <p:sp>
          <p:nvSpPr>
            <p:cNvPr id="88" name="Freeform 88"/>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6262"/>
            </a:solidFill>
            <a:ln w="28575" cap="sq">
              <a:solidFill>
                <a:srgbClr val="FCF4E8"/>
              </a:solidFill>
              <a:prstDash val="lgDash"/>
              <a:miter/>
            </a:ln>
          </p:spPr>
          <p:txBody>
            <a:bodyPr/>
            <a:lstStyle/>
            <a:p>
              <a:endParaRPr lang="en-US"/>
            </a:p>
          </p:txBody>
        </p:sp>
        <p:sp>
          <p:nvSpPr>
            <p:cNvPr id="89" name="TextBox 89"/>
            <p:cNvSpPr txBox="1"/>
            <p:nvPr/>
          </p:nvSpPr>
          <p:spPr>
            <a:xfrm>
              <a:off x="0" y="-66675"/>
              <a:ext cx="544201" cy="343300"/>
            </a:xfrm>
            <a:prstGeom prst="rect">
              <a:avLst/>
            </a:prstGeom>
          </p:spPr>
          <p:txBody>
            <a:bodyPr lIns="51986" tIns="51986" rIns="51986" bIns="51986" rtlCol="0" anchor="ctr"/>
            <a:lstStyle/>
            <a:p>
              <a:pPr algn="ctr">
                <a:lnSpc>
                  <a:spcPts val="4200"/>
                </a:lnSpc>
              </a:pPr>
              <a:r>
                <a:rPr lang="en-US" sz="3000">
                  <a:solidFill>
                    <a:srgbClr val="FFFFFF"/>
                  </a:solidFill>
                  <a:latin typeface="Sniglet"/>
                  <a:ea typeface="Sniglet"/>
                  <a:cs typeface="Sniglet"/>
                  <a:sym typeface="Sniglet"/>
                </a:rPr>
                <a:t>Intro</a:t>
              </a:r>
            </a:p>
          </p:txBody>
        </p:sp>
      </p:grpSp>
      <p:grpSp>
        <p:nvGrpSpPr>
          <p:cNvPr id="90" name="Group 90"/>
          <p:cNvGrpSpPr/>
          <p:nvPr/>
        </p:nvGrpSpPr>
        <p:grpSpPr>
          <a:xfrm>
            <a:off x="2433049" y="3942600"/>
            <a:ext cx="6795871" cy="4630776"/>
            <a:chOff x="0" y="0"/>
            <a:chExt cx="1789859" cy="1219628"/>
          </a:xfrm>
        </p:grpSpPr>
        <p:sp>
          <p:nvSpPr>
            <p:cNvPr id="91" name="Freeform 91"/>
            <p:cNvSpPr/>
            <p:nvPr/>
          </p:nvSpPr>
          <p:spPr>
            <a:xfrm>
              <a:off x="0" y="0"/>
              <a:ext cx="1789859" cy="1219628"/>
            </a:xfrm>
            <a:custGeom>
              <a:avLst/>
              <a:gdLst/>
              <a:ahLst/>
              <a:cxnLst/>
              <a:rect l="l" t="t" r="r" b="b"/>
              <a:pathLst>
                <a:path w="1789859" h="1219628">
                  <a:moveTo>
                    <a:pt x="68353" y="0"/>
                  </a:moveTo>
                  <a:lnTo>
                    <a:pt x="1721506" y="0"/>
                  </a:lnTo>
                  <a:cubicBezTo>
                    <a:pt x="1739635" y="0"/>
                    <a:pt x="1757020" y="7201"/>
                    <a:pt x="1769839" y="20020"/>
                  </a:cubicBezTo>
                  <a:cubicBezTo>
                    <a:pt x="1782657" y="32839"/>
                    <a:pt x="1789859" y="50224"/>
                    <a:pt x="1789859" y="68353"/>
                  </a:cubicBezTo>
                  <a:lnTo>
                    <a:pt x="1789859" y="1151275"/>
                  </a:lnTo>
                  <a:cubicBezTo>
                    <a:pt x="1789859" y="1189026"/>
                    <a:pt x="1759257" y="1219628"/>
                    <a:pt x="1721506" y="1219628"/>
                  </a:cubicBezTo>
                  <a:lnTo>
                    <a:pt x="68353" y="1219628"/>
                  </a:lnTo>
                  <a:cubicBezTo>
                    <a:pt x="30602" y="1219628"/>
                    <a:pt x="0" y="1189026"/>
                    <a:pt x="0" y="1151275"/>
                  </a:cubicBezTo>
                  <a:lnTo>
                    <a:pt x="0" y="68353"/>
                  </a:lnTo>
                  <a:cubicBezTo>
                    <a:pt x="0" y="30602"/>
                    <a:pt x="30602" y="0"/>
                    <a:pt x="68353" y="0"/>
                  </a:cubicBezTo>
                  <a:close/>
                </a:path>
              </a:pathLst>
            </a:custGeom>
            <a:solidFill>
              <a:srgbClr val="000000">
                <a:alpha val="0"/>
              </a:srgbClr>
            </a:solidFill>
            <a:ln w="28575" cap="rnd">
              <a:solidFill>
                <a:srgbClr val="E76262"/>
              </a:solidFill>
              <a:prstDash val="lgDash"/>
              <a:round/>
            </a:ln>
          </p:spPr>
          <p:txBody>
            <a:bodyPr/>
            <a:lstStyle/>
            <a:p>
              <a:endParaRPr lang="en-US"/>
            </a:p>
          </p:txBody>
        </p:sp>
        <p:sp>
          <p:nvSpPr>
            <p:cNvPr id="92" name="TextBox 92"/>
            <p:cNvSpPr txBox="1"/>
            <p:nvPr/>
          </p:nvSpPr>
          <p:spPr>
            <a:xfrm>
              <a:off x="0" y="-28575"/>
              <a:ext cx="1789859" cy="1248203"/>
            </a:xfrm>
            <a:prstGeom prst="rect">
              <a:avLst/>
            </a:prstGeom>
          </p:spPr>
          <p:txBody>
            <a:bodyPr lIns="50800" tIns="50800" rIns="50800" bIns="50800" rtlCol="0" anchor="ctr"/>
            <a:lstStyle/>
            <a:p>
              <a:pPr algn="ctr">
                <a:lnSpc>
                  <a:spcPts val="2659"/>
                </a:lnSpc>
              </a:pPr>
              <a:endParaRPr/>
            </a:p>
          </p:txBody>
        </p:sp>
      </p:grpSp>
      <p:sp>
        <p:nvSpPr>
          <p:cNvPr id="93" name="Freeform 93"/>
          <p:cNvSpPr/>
          <p:nvPr/>
        </p:nvSpPr>
        <p:spPr>
          <a:xfrm>
            <a:off x="9673683" y="4082728"/>
            <a:ext cx="5992639" cy="4082485"/>
          </a:xfrm>
          <a:custGeom>
            <a:avLst/>
            <a:gdLst/>
            <a:ahLst/>
            <a:cxnLst/>
            <a:rect l="l" t="t" r="r" b="b"/>
            <a:pathLst>
              <a:path w="5992639" h="4082485">
                <a:moveTo>
                  <a:pt x="0" y="0"/>
                </a:moveTo>
                <a:lnTo>
                  <a:pt x="5992639" y="0"/>
                </a:lnTo>
                <a:lnTo>
                  <a:pt x="5992639" y="4082485"/>
                </a:lnTo>
                <a:lnTo>
                  <a:pt x="0" y="40824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4" name="TextBox 94"/>
          <p:cNvSpPr txBox="1"/>
          <p:nvPr/>
        </p:nvSpPr>
        <p:spPr>
          <a:xfrm>
            <a:off x="2814226" y="4139457"/>
            <a:ext cx="6033516" cy="4181475"/>
          </a:xfrm>
          <a:prstGeom prst="rect">
            <a:avLst/>
          </a:prstGeom>
        </p:spPr>
        <p:txBody>
          <a:bodyPr lIns="0" tIns="0" rIns="0" bIns="0" rtlCol="0" anchor="t">
            <a:spAutoFit/>
          </a:bodyPr>
          <a:lstStyle/>
          <a:p>
            <a:pPr marL="0" lvl="0" indent="0" algn="ctr">
              <a:lnSpc>
                <a:spcPts val="3749"/>
              </a:lnSpc>
              <a:spcBef>
                <a:spcPct val="0"/>
              </a:spcBef>
            </a:pPr>
            <a:r>
              <a:rPr lang="en-US" sz="2499" dirty="0" err="1">
                <a:solidFill>
                  <a:srgbClr val="503D36"/>
                </a:solidFill>
                <a:latin typeface="Sniglet"/>
                <a:ea typeface="Sniglet"/>
                <a:cs typeface="Sniglet"/>
                <a:sym typeface="Sniglet"/>
              </a:rPr>
              <a:t>Tujuan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analisis</a:t>
            </a:r>
            <a:r>
              <a:rPr lang="en-US" sz="2499" dirty="0">
                <a:solidFill>
                  <a:srgbClr val="503D36"/>
                </a:solidFill>
                <a:latin typeface="Sniglet"/>
                <a:ea typeface="Sniglet"/>
                <a:cs typeface="Sniglet"/>
                <a:sym typeface="Sniglet"/>
              </a:rPr>
              <a:t> dataset </a:t>
            </a:r>
            <a:r>
              <a:rPr lang="en-US" sz="2499" dirty="0" err="1">
                <a:solidFill>
                  <a:srgbClr val="503D36"/>
                </a:solidFill>
                <a:latin typeface="Sniglet"/>
                <a:ea typeface="Sniglet"/>
                <a:cs typeface="Sniglet"/>
                <a:sym typeface="Sniglet"/>
              </a:rPr>
              <a:t>ini</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adalah</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untuk</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menentukan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saluran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distribusi</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memahami</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pola</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pengeluaran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pelanggan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berdasarkan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kategori</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produk</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mengevaluasi</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pengeluaran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berdasarkan</a:t>
            </a:r>
            <a:r>
              <a:rPr lang="en-US" sz="2499" dirty="0">
                <a:solidFill>
                  <a:srgbClr val="503D36"/>
                </a:solidFill>
                <a:latin typeface="Sniglet"/>
                <a:ea typeface="Sniglet"/>
                <a:cs typeface="Sniglet"/>
                <a:sym typeface="Sniglet"/>
              </a:rPr>
              <a:t> wilayah, </a:t>
            </a:r>
            <a:r>
              <a:rPr lang="en-US" sz="2499" dirty="0" err="1">
                <a:solidFill>
                  <a:srgbClr val="503D36"/>
                </a:solidFill>
                <a:latin typeface="Sniglet"/>
                <a:ea typeface="Sniglet"/>
                <a:cs typeface="Sniglet"/>
                <a:sym typeface="Sniglet"/>
              </a:rPr>
              <a:t>memberikan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wawasan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berbasis</a:t>
            </a:r>
            <a:r>
              <a:rPr lang="en-US" sz="2499" dirty="0">
                <a:solidFill>
                  <a:srgbClr val="503D36"/>
                </a:solidFill>
                <a:latin typeface="Sniglet"/>
                <a:ea typeface="Sniglet"/>
                <a:cs typeface="Sniglet"/>
                <a:sym typeface="Sniglet"/>
              </a:rPr>
              <a:t> data yang </a:t>
            </a:r>
            <a:r>
              <a:rPr lang="en-US" sz="2499" dirty="0" err="1">
                <a:solidFill>
                  <a:srgbClr val="503D36"/>
                </a:solidFill>
                <a:latin typeface="Sniglet"/>
                <a:ea typeface="Sniglet"/>
                <a:cs typeface="Sniglet"/>
                <a:sym typeface="Sniglet"/>
              </a:rPr>
              <a:t>dapat</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digunakan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sebagai</a:t>
            </a:r>
            <a:r>
              <a:rPr lang="en-US" sz="2499" dirty="0">
                <a:solidFill>
                  <a:srgbClr val="503D36"/>
                </a:solidFill>
                <a:latin typeface="Sniglet"/>
                <a:ea typeface="Sniglet"/>
                <a:cs typeface="Sniglet"/>
                <a:sym typeface="Sniglet"/>
              </a:rPr>
              <a:t> strategi </a:t>
            </a:r>
            <a:r>
              <a:rPr lang="en-US" sz="2499" dirty="0" err="1">
                <a:solidFill>
                  <a:srgbClr val="503D36"/>
                </a:solidFill>
                <a:latin typeface="Sniglet"/>
                <a:ea typeface="Sniglet"/>
                <a:cs typeface="Sniglet"/>
                <a:sym typeface="Sniglet"/>
              </a:rPr>
              <a:t>pemasaran</a:t>
            </a:r>
            <a:r>
              <a:rPr lang="en-US" sz="2499" dirty="0">
                <a:solidFill>
                  <a:srgbClr val="503D36"/>
                </a:solidFill>
                <a:latin typeface="Sniglet"/>
                <a:ea typeface="Sniglet"/>
                <a:cs typeface="Sniglet"/>
                <a:sym typeface="Sniglet"/>
              </a:rPr>
              <a:t>, dan </a:t>
            </a:r>
            <a:r>
              <a:rPr lang="en-US" sz="2499" dirty="0" err="1">
                <a:solidFill>
                  <a:srgbClr val="503D36"/>
                </a:solidFill>
                <a:latin typeface="Sniglet"/>
                <a:ea typeface="Sniglet"/>
                <a:cs typeface="Sniglet"/>
                <a:sym typeface="Sniglet"/>
              </a:rPr>
              <a:t>mengoptimalkan</a:t>
            </a:r>
            <a:r>
              <a:rPr lang="en-US" sz="2499" dirty="0">
                <a:solidFill>
                  <a:srgbClr val="503D36"/>
                </a:solidFill>
                <a:latin typeface="Sniglet"/>
                <a:ea typeface="Sniglet"/>
                <a:cs typeface="Sniglet"/>
                <a:sym typeface="Sniglet"/>
              </a:rPr>
              <a:t> </a:t>
            </a:r>
            <a:r>
              <a:rPr lang="en-US" sz="2499" dirty="0" err="1">
                <a:solidFill>
                  <a:srgbClr val="503D36"/>
                </a:solidFill>
                <a:latin typeface="Sniglet"/>
                <a:ea typeface="Sniglet"/>
                <a:cs typeface="Sniglet"/>
                <a:sym typeface="Sniglet"/>
              </a:rPr>
              <a:t>operasional</a:t>
            </a:r>
            <a:r>
              <a:rPr lang="en-US" sz="2499" dirty="0">
                <a:solidFill>
                  <a:srgbClr val="503D36"/>
                </a:solidFill>
                <a:latin typeface="Sniglet"/>
                <a:ea typeface="Sniglet"/>
                <a:cs typeface="Sniglet"/>
                <a:sym typeface="Sniglet"/>
              </a:rPr>
              <a:t> dan </a:t>
            </a:r>
            <a:r>
              <a:rPr lang="en-US" sz="2499" dirty="0" err="1">
                <a:solidFill>
                  <a:srgbClr val="503D36"/>
                </a:solidFill>
                <a:latin typeface="Sniglet"/>
                <a:ea typeface="Sniglet"/>
                <a:cs typeface="Sniglet"/>
                <a:sym typeface="Sniglet"/>
              </a:rPr>
              <a:t>layanan</a:t>
            </a:r>
            <a:r>
              <a:rPr lang="en-US" sz="2499" dirty="0">
                <a:solidFill>
                  <a:srgbClr val="503D36"/>
                </a:solidFill>
                <a:latin typeface="Sniglet"/>
                <a:ea typeface="Sniglet"/>
                <a:cs typeface="Sniglet"/>
                <a:sym typeface="Sniglet"/>
              </a:rPr>
              <a:t>.</a:t>
            </a:r>
          </a:p>
        </p:txBody>
      </p:sp>
      <p:sp>
        <p:nvSpPr>
          <p:cNvPr id="95" name="Freeform 95"/>
          <p:cNvSpPr/>
          <p:nvPr/>
        </p:nvSpPr>
        <p:spPr>
          <a:xfrm>
            <a:off x="13915304" y="3449550"/>
            <a:ext cx="1911848" cy="417595"/>
          </a:xfrm>
          <a:custGeom>
            <a:avLst/>
            <a:gdLst/>
            <a:ahLst/>
            <a:cxnLst/>
            <a:rect l="l" t="t" r="r" b="b"/>
            <a:pathLst>
              <a:path w="1911848" h="417595">
                <a:moveTo>
                  <a:pt x="0" y="0"/>
                </a:moveTo>
                <a:lnTo>
                  <a:pt x="1911848" y="0"/>
                </a:lnTo>
                <a:lnTo>
                  <a:pt x="1911848" y="417595"/>
                </a:lnTo>
                <a:lnTo>
                  <a:pt x="0" y="417595"/>
                </a:lnTo>
                <a:lnTo>
                  <a:pt x="0" y="0"/>
                </a:lnTo>
                <a:close/>
              </a:path>
            </a:pathLst>
          </a:custGeom>
          <a:blipFill>
            <a:blip r:embed="rId8">
              <a:extLst>
                <a:ext uri="{96DAC541-7B7A-43D3-8B79-37D633B846F1}">
                  <asvg:svgBlip xmlns:asvg="http://schemas.microsoft.com/office/drawing/2016/SVG/main" r:embed="rId9"/>
                </a:ext>
              </a:extLst>
            </a:blip>
            <a:stretch>
              <a:fillRect t="-112263"/>
            </a:stretch>
          </a:blipFill>
        </p:spPr>
        <p:txBody>
          <a:bodyPr/>
          <a:lstStyle/>
          <a:p>
            <a:endParaRPr lang="en-US"/>
          </a:p>
        </p:txBody>
      </p:sp>
      <p:sp>
        <p:nvSpPr>
          <p:cNvPr id="96" name="Freeform 96"/>
          <p:cNvSpPr/>
          <p:nvPr/>
        </p:nvSpPr>
        <p:spPr>
          <a:xfrm rot="1255237">
            <a:off x="2076348" y="7778012"/>
            <a:ext cx="1180043" cy="812600"/>
          </a:xfrm>
          <a:custGeom>
            <a:avLst/>
            <a:gdLst/>
            <a:ahLst/>
            <a:cxnLst/>
            <a:rect l="l" t="t" r="r" b="b"/>
            <a:pathLst>
              <a:path w="1180043" h="812600">
                <a:moveTo>
                  <a:pt x="0" y="0"/>
                </a:moveTo>
                <a:lnTo>
                  <a:pt x="1180043" y="0"/>
                </a:lnTo>
                <a:lnTo>
                  <a:pt x="1180043" y="812600"/>
                </a:lnTo>
                <a:lnTo>
                  <a:pt x="0" y="812600"/>
                </a:lnTo>
                <a:lnTo>
                  <a:pt x="0" y="0"/>
                </a:lnTo>
                <a:close/>
              </a:path>
            </a:pathLst>
          </a:custGeom>
          <a:blipFill>
            <a:blip r:embed="rId10"/>
            <a:stretch>
              <a:fillRect t="-62571" r="-193516" b="-197067"/>
            </a:stretch>
          </a:blipFill>
        </p:spPr>
        <p:txBody>
          <a:bodyPr/>
          <a:lstStyle/>
          <a:p>
            <a:endParaRPr lang="en-US"/>
          </a:p>
        </p:txBody>
      </p:sp>
      <p:sp>
        <p:nvSpPr>
          <p:cNvPr id="97" name="Freeform 97"/>
          <p:cNvSpPr/>
          <p:nvPr/>
        </p:nvSpPr>
        <p:spPr>
          <a:xfrm rot="-298565" flipH="1">
            <a:off x="3082444" y="8205722"/>
            <a:ext cx="728793" cy="501861"/>
          </a:xfrm>
          <a:custGeom>
            <a:avLst/>
            <a:gdLst/>
            <a:ahLst/>
            <a:cxnLst/>
            <a:rect l="l" t="t" r="r" b="b"/>
            <a:pathLst>
              <a:path w="728793" h="501861">
                <a:moveTo>
                  <a:pt x="728793" y="0"/>
                </a:moveTo>
                <a:lnTo>
                  <a:pt x="0" y="0"/>
                </a:lnTo>
                <a:lnTo>
                  <a:pt x="0" y="501861"/>
                </a:lnTo>
                <a:lnTo>
                  <a:pt x="728793" y="501861"/>
                </a:lnTo>
                <a:lnTo>
                  <a:pt x="728793" y="0"/>
                </a:lnTo>
                <a:close/>
              </a:path>
            </a:pathLst>
          </a:custGeom>
          <a:blipFill>
            <a:blip r:embed="rId10"/>
            <a:stretch>
              <a:fillRect t="-62571" r="-193516" b="-197067"/>
            </a:stretch>
          </a:blipFill>
        </p:spPr>
        <p:txBody>
          <a:bodyPr/>
          <a:lstStyle/>
          <a:p>
            <a:endParaRPr lang="en-US"/>
          </a:p>
        </p:txBody>
      </p:sp>
      <p:sp>
        <p:nvSpPr>
          <p:cNvPr id="98" name="Freeform 98"/>
          <p:cNvSpPr/>
          <p:nvPr/>
        </p:nvSpPr>
        <p:spPr>
          <a:xfrm>
            <a:off x="7171505" y="8250610"/>
            <a:ext cx="1911848" cy="417595"/>
          </a:xfrm>
          <a:custGeom>
            <a:avLst/>
            <a:gdLst/>
            <a:ahLst/>
            <a:cxnLst/>
            <a:rect l="l" t="t" r="r" b="b"/>
            <a:pathLst>
              <a:path w="1911848" h="417595">
                <a:moveTo>
                  <a:pt x="0" y="0"/>
                </a:moveTo>
                <a:lnTo>
                  <a:pt x="1911849" y="0"/>
                </a:lnTo>
                <a:lnTo>
                  <a:pt x="1911849" y="417595"/>
                </a:lnTo>
                <a:lnTo>
                  <a:pt x="0" y="417595"/>
                </a:lnTo>
                <a:lnTo>
                  <a:pt x="0" y="0"/>
                </a:lnTo>
                <a:close/>
              </a:path>
            </a:pathLst>
          </a:custGeom>
          <a:blipFill>
            <a:blip r:embed="rId8">
              <a:extLst>
                <a:ext uri="{96DAC541-7B7A-43D3-8B79-37D633B846F1}">
                  <asvg:svgBlip xmlns:asvg="http://schemas.microsoft.com/office/drawing/2016/SVG/main" r:embed="rId9"/>
                </a:ext>
              </a:extLst>
            </a:blip>
            <a:stretch>
              <a:fillRect t="-112263"/>
            </a:stretch>
          </a:blipFill>
        </p:spPr>
        <p:txBody>
          <a:bodyPr/>
          <a:lstStyle/>
          <a:p>
            <a:endParaRPr lang="en-US"/>
          </a:p>
        </p:txBody>
      </p:sp>
      <p:grpSp>
        <p:nvGrpSpPr>
          <p:cNvPr id="99" name="Group 99"/>
          <p:cNvGrpSpPr/>
          <p:nvPr/>
        </p:nvGrpSpPr>
        <p:grpSpPr>
          <a:xfrm>
            <a:off x="594866" y="1690137"/>
            <a:ext cx="1232729" cy="7134324"/>
            <a:chOff x="0" y="0"/>
            <a:chExt cx="1643639" cy="9512432"/>
          </a:xfrm>
        </p:grpSpPr>
        <p:sp>
          <p:nvSpPr>
            <p:cNvPr id="100" name="TextBox 100"/>
            <p:cNvSpPr txBox="1"/>
            <p:nvPr/>
          </p:nvSpPr>
          <p:spPr>
            <a:xfrm rot="5400000">
              <a:off x="660444" y="-660444"/>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1" name="TextBox 101"/>
            <p:cNvSpPr txBox="1"/>
            <p:nvPr/>
          </p:nvSpPr>
          <p:spPr>
            <a:xfrm rot="5400000">
              <a:off x="660444" y="46921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2" name="TextBox 102"/>
            <p:cNvSpPr txBox="1"/>
            <p:nvPr/>
          </p:nvSpPr>
          <p:spPr>
            <a:xfrm rot="5400000">
              <a:off x="660444" y="159887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3" name="TextBox 103"/>
            <p:cNvSpPr txBox="1"/>
            <p:nvPr/>
          </p:nvSpPr>
          <p:spPr>
            <a:xfrm rot="5400000">
              <a:off x="660444" y="272853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4" name="TextBox 104"/>
            <p:cNvSpPr txBox="1"/>
            <p:nvPr/>
          </p:nvSpPr>
          <p:spPr>
            <a:xfrm rot="5400000">
              <a:off x="660444" y="385819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5" name="TextBox 105"/>
            <p:cNvSpPr txBox="1"/>
            <p:nvPr/>
          </p:nvSpPr>
          <p:spPr>
            <a:xfrm rot="5400000">
              <a:off x="660444" y="498785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6" name="TextBox 106"/>
            <p:cNvSpPr txBox="1"/>
            <p:nvPr/>
          </p:nvSpPr>
          <p:spPr>
            <a:xfrm rot="5400000">
              <a:off x="660444" y="611751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7" name="TextBox 107"/>
            <p:cNvSpPr txBox="1"/>
            <p:nvPr/>
          </p:nvSpPr>
          <p:spPr>
            <a:xfrm rot="5400000">
              <a:off x="660444" y="724717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8" name="TextBox 108"/>
            <p:cNvSpPr txBox="1"/>
            <p:nvPr/>
          </p:nvSpPr>
          <p:spPr>
            <a:xfrm rot="5400000">
              <a:off x="660444" y="837683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grpSp>
      <p:grpSp>
        <p:nvGrpSpPr>
          <p:cNvPr id="109" name="Group 109"/>
          <p:cNvGrpSpPr/>
          <p:nvPr/>
        </p:nvGrpSpPr>
        <p:grpSpPr>
          <a:xfrm>
            <a:off x="3715023" y="1698847"/>
            <a:ext cx="10200281" cy="1543050"/>
            <a:chOff x="0" y="0"/>
            <a:chExt cx="2686494" cy="406400"/>
          </a:xfrm>
        </p:grpSpPr>
        <p:sp>
          <p:nvSpPr>
            <p:cNvPr id="110" name="Freeform 110"/>
            <p:cNvSpPr/>
            <p:nvPr/>
          </p:nvSpPr>
          <p:spPr>
            <a:xfrm>
              <a:off x="0" y="0"/>
              <a:ext cx="2686494" cy="406400"/>
            </a:xfrm>
            <a:custGeom>
              <a:avLst/>
              <a:gdLst/>
              <a:ahLst/>
              <a:cxnLst/>
              <a:rect l="l" t="t" r="r" b="b"/>
              <a:pathLst>
                <a:path w="2686494" h="406400">
                  <a:moveTo>
                    <a:pt x="75899" y="0"/>
                  </a:moveTo>
                  <a:lnTo>
                    <a:pt x="2610595" y="0"/>
                  </a:lnTo>
                  <a:cubicBezTo>
                    <a:pt x="2652513" y="0"/>
                    <a:pt x="2686494" y="33981"/>
                    <a:pt x="2686494" y="75899"/>
                  </a:cubicBezTo>
                  <a:lnTo>
                    <a:pt x="2686494" y="330501"/>
                  </a:lnTo>
                  <a:cubicBezTo>
                    <a:pt x="2686494" y="372419"/>
                    <a:pt x="2652513" y="406400"/>
                    <a:pt x="2610595" y="406400"/>
                  </a:cubicBezTo>
                  <a:lnTo>
                    <a:pt x="75899" y="406400"/>
                  </a:lnTo>
                  <a:cubicBezTo>
                    <a:pt x="33981" y="406400"/>
                    <a:pt x="0" y="372419"/>
                    <a:pt x="0" y="330501"/>
                  </a:cubicBezTo>
                  <a:lnTo>
                    <a:pt x="0" y="75899"/>
                  </a:lnTo>
                  <a:cubicBezTo>
                    <a:pt x="0" y="33981"/>
                    <a:pt x="33981" y="0"/>
                    <a:pt x="75899" y="0"/>
                  </a:cubicBezTo>
                  <a:close/>
                </a:path>
              </a:pathLst>
            </a:custGeom>
            <a:solidFill>
              <a:srgbClr val="FFCF91"/>
            </a:solidFill>
            <a:ln w="47625" cap="rnd">
              <a:solidFill>
                <a:srgbClr val="E76262"/>
              </a:solidFill>
              <a:prstDash val="lgDash"/>
              <a:round/>
            </a:ln>
          </p:spPr>
          <p:txBody>
            <a:bodyPr/>
            <a:lstStyle/>
            <a:p>
              <a:endParaRPr lang="en-US"/>
            </a:p>
          </p:txBody>
        </p:sp>
        <p:sp>
          <p:nvSpPr>
            <p:cNvPr id="111" name="TextBox 111"/>
            <p:cNvSpPr txBox="1"/>
            <p:nvPr/>
          </p:nvSpPr>
          <p:spPr>
            <a:xfrm>
              <a:off x="0" y="-28575"/>
              <a:ext cx="2686494" cy="434975"/>
            </a:xfrm>
            <a:prstGeom prst="rect">
              <a:avLst/>
            </a:prstGeom>
          </p:spPr>
          <p:txBody>
            <a:bodyPr lIns="50800" tIns="50800" rIns="50800" bIns="50800" rtlCol="0" anchor="ctr"/>
            <a:lstStyle/>
            <a:p>
              <a:pPr algn="ctr">
                <a:lnSpc>
                  <a:spcPts val="2659"/>
                </a:lnSpc>
              </a:pPr>
              <a:endParaRPr/>
            </a:p>
          </p:txBody>
        </p:sp>
      </p:grpSp>
      <p:sp>
        <p:nvSpPr>
          <p:cNvPr id="112" name="TextBox 112"/>
          <p:cNvSpPr txBox="1"/>
          <p:nvPr/>
        </p:nvSpPr>
        <p:spPr>
          <a:xfrm>
            <a:off x="4076145" y="1841722"/>
            <a:ext cx="9306523" cy="1238250"/>
          </a:xfrm>
          <a:prstGeom prst="rect">
            <a:avLst/>
          </a:prstGeom>
        </p:spPr>
        <p:txBody>
          <a:bodyPr lIns="0" tIns="0" rIns="0" bIns="0" rtlCol="0" anchor="t">
            <a:spAutoFit/>
          </a:bodyPr>
          <a:lstStyle/>
          <a:p>
            <a:pPr marL="0" lvl="0" indent="0" algn="ctr">
              <a:lnSpc>
                <a:spcPts val="4800"/>
              </a:lnSpc>
              <a:spcBef>
                <a:spcPct val="0"/>
              </a:spcBef>
            </a:pPr>
            <a:r>
              <a:rPr lang="en-US" sz="4000">
                <a:solidFill>
                  <a:srgbClr val="503D36"/>
                </a:solidFill>
                <a:latin typeface="More Sugar"/>
                <a:ea typeface="More Sugar"/>
                <a:cs typeface="More Sugar"/>
                <a:sym typeface="More Sugar"/>
              </a:rPr>
              <a:t>ANALISIS PENGELUARAN PELANGGAN WHOLESALE</a:t>
            </a:r>
          </a:p>
        </p:txBody>
      </p:sp>
      <p:sp>
        <p:nvSpPr>
          <p:cNvPr id="113" name="TextBox 113"/>
          <p:cNvSpPr txBox="1"/>
          <p:nvPr/>
        </p:nvSpPr>
        <p:spPr>
          <a:xfrm>
            <a:off x="4037992" y="3523079"/>
            <a:ext cx="3585983" cy="600549"/>
          </a:xfrm>
          <a:prstGeom prst="rect">
            <a:avLst/>
          </a:prstGeom>
        </p:spPr>
        <p:txBody>
          <a:bodyPr lIns="0" tIns="0" rIns="0" bIns="0" rtlCol="0" anchor="t">
            <a:spAutoFit/>
          </a:bodyPr>
          <a:lstStyle/>
          <a:p>
            <a:pPr marL="0" lvl="0" indent="0" algn="ctr">
              <a:lnSpc>
                <a:spcPts val="5023"/>
              </a:lnSpc>
              <a:spcBef>
                <a:spcPct val="0"/>
              </a:spcBef>
            </a:pPr>
            <a:r>
              <a:rPr lang="en-US" sz="3349" dirty="0" err="1">
                <a:solidFill>
                  <a:srgbClr val="503D36"/>
                </a:solidFill>
                <a:highlight>
                  <a:srgbClr val="FFFF00"/>
                </a:highlight>
                <a:latin typeface="Sniglet"/>
                <a:ea typeface="Sniglet"/>
                <a:cs typeface="Sniglet"/>
                <a:sym typeface="Sniglet"/>
              </a:rPr>
              <a:t>Tujuan</a:t>
            </a:r>
            <a:r>
              <a:rPr lang="en-US" sz="3349" dirty="0">
                <a:solidFill>
                  <a:srgbClr val="503D36"/>
                </a:solidFill>
                <a:highlight>
                  <a:srgbClr val="FFFF00"/>
                </a:highlight>
                <a:latin typeface="Sniglet"/>
                <a:ea typeface="Sniglet"/>
                <a:cs typeface="Sniglet"/>
                <a:sym typeface="Sniglet"/>
              </a:rPr>
              <a:t> </a:t>
            </a:r>
            <a:r>
              <a:rPr lang="en-US" sz="3349" dirty="0" err="1">
                <a:solidFill>
                  <a:srgbClr val="503D36"/>
                </a:solidFill>
                <a:highlight>
                  <a:srgbClr val="FFFF00"/>
                </a:highlight>
                <a:latin typeface="Sniglet"/>
                <a:ea typeface="Sniglet"/>
                <a:cs typeface="Sniglet"/>
                <a:sym typeface="Sniglet"/>
              </a:rPr>
              <a:t>analisis</a:t>
            </a:r>
            <a:endParaRPr lang="en-US" sz="3349" dirty="0">
              <a:solidFill>
                <a:srgbClr val="503D36"/>
              </a:solidFill>
              <a:highlight>
                <a:srgbClr val="FFFF00"/>
              </a:highlight>
              <a:latin typeface="Sniglet"/>
              <a:ea typeface="Sniglet"/>
              <a:cs typeface="Sniglet"/>
              <a:sym typeface="Sniglet"/>
            </a:endParaRPr>
          </a:p>
        </p:txBody>
      </p:sp>
      <p:sp>
        <p:nvSpPr>
          <p:cNvPr id="114" name="Freeform 114">
            <a:hlinkClick r:id="" action="ppaction://hlinkshowjump?jump=nextslide"/>
          </p:cNvPr>
          <p:cNvSpPr/>
          <p:nvPr/>
        </p:nvSpPr>
        <p:spPr>
          <a:xfrm>
            <a:off x="13899116" y="8123308"/>
            <a:ext cx="3694458" cy="1964389"/>
          </a:xfrm>
          <a:custGeom>
            <a:avLst/>
            <a:gdLst/>
            <a:ahLst/>
            <a:cxnLst/>
            <a:rect l="l" t="t" r="r" b="b"/>
            <a:pathLst>
              <a:path w="3694458" h="1964389">
                <a:moveTo>
                  <a:pt x="0" y="0"/>
                </a:moveTo>
                <a:lnTo>
                  <a:pt x="3694458" y="0"/>
                </a:lnTo>
                <a:lnTo>
                  <a:pt x="3694458" y="1964389"/>
                </a:lnTo>
                <a:lnTo>
                  <a:pt x="0" y="196438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p:cTn id="7" dur="1000" fill="hold"/>
                                        <p:tgtEl>
                                          <p:spTgt spid="94"/>
                                        </p:tgtEl>
                                        <p:attrNameLst>
                                          <p:attrName>ppt_w</p:attrName>
                                        </p:attrNameLst>
                                      </p:cBhvr>
                                      <p:tavLst>
                                        <p:tav tm="0">
                                          <p:val>
                                            <p:fltVal val="0"/>
                                          </p:val>
                                        </p:tav>
                                        <p:tav tm="100000">
                                          <p:val>
                                            <p:strVal val="#ppt_w"/>
                                          </p:val>
                                        </p:tav>
                                      </p:tavLst>
                                    </p:anim>
                                    <p:anim calcmode="lin" valueType="num">
                                      <p:cBhvr>
                                        <p:cTn id="8" dur="1000" fill="hold"/>
                                        <p:tgtEl>
                                          <p:spTgt spid="94"/>
                                        </p:tgtEl>
                                        <p:attrNameLst>
                                          <p:attrName>ppt_h</p:attrName>
                                        </p:attrNameLst>
                                      </p:cBhvr>
                                      <p:tavLst>
                                        <p:tav tm="0">
                                          <p:val>
                                            <p:fltVal val="0"/>
                                          </p:val>
                                        </p:tav>
                                        <p:tav tm="100000">
                                          <p:val>
                                            <p:strVal val="#ppt_h"/>
                                          </p:val>
                                        </p:tav>
                                      </p:tavLst>
                                    </p:anim>
                                    <p:anim calcmode="lin" valueType="num">
                                      <p:cBhvr>
                                        <p:cTn id="9" dur="1000" fill="hold"/>
                                        <p:tgtEl>
                                          <p:spTgt spid="94"/>
                                        </p:tgtEl>
                                        <p:attrNameLst>
                                          <p:attrName>style.rotation</p:attrName>
                                        </p:attrNameLst>
                                      </p:cBhvr>
                                      <p:tavLst>
                                        <p:tav tm="0">
                                          <p:val>
                                            <p:fltVal val="90"/>
                                          </p:val>
                                        </p:tav>
                                        <p:tav tm="100000">
                                          <p:val>
                                            <p:fltVal val="0"/>
                                          </p:val>
                                        </p:tav>
                                      </p:tavLst>
                                    </p:anim>
                                    <p:animEffect transition="in" filter="fade">
                                      <p:cBhvr>
                                        <p:cTn id="10"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FC2B6"/>
        </a:solidFill>
        <a:effectLst/>
      </p:bgPr>
    </p:bg>
    <p:spTree>
      <p:nvGrpSpPr>
        <p:cNvPr id="1" name=""/>
        <p:cNvGrpSpPr/>
        <p:nvPr/>
      </p:nvGrpSpPr>
      <p:grpSpPr>
        <a:xfrm>
          <a:off x="0" y="0"/>
          <a:ext cx="0" cy="0"/>
          <a:chOff x="0" y="0"/>
          <a:chExt cx="0" cy="0"/>
        </a:xfrm>
      </p:grpSpPr>
      <p:sp>
        <p:nvSpPr>
          <p:cNvPr id="2" name="Freeform 2"/>
          <p:cNvSpPr/>
          <p:nvPr/>
        </p:nvSpPr>
        <p:spPr>
          <a:xfrm rot="-10800000">
            <a:off x="7844350" y="-264431"/>
            <a:ext cx="10443650" cy="11081561"/>
          </a:xfrm>
          <a:custGeom>
            <a:avLst/>
            <a:gdLst/>
            <a:ahLst/>
            <a:cxnLst/>
            <a:rect l="l" t="t" r="r" b="b"/>
            <a:pathLst>
              <a:path w="10443650" h="11081561">
                <a:moveTo>
                  <a:pt x="0" y="0"/>
                </a:moveTo>
                <a:lnTo>
                  <a:pt x="10443650" y="0"/>
                </a:lnTo>
                <a:lnTo>
                  <a:pt x="10443650" y="11081561"/>
                </a:lnTo>
                <a:lnTo>
                  <a:pt x="0" y="11081561"/>
                </a:lnTo>
                <a:lnTo>
                  <a:pt x="0" y="0"/>
                </a:lnTo>
                <a:close/>
              </a:path>
            </a:pathLst>
          </a:custGeom>
          <a:blipFill>
            <a:blip r:embed="rId2">
              <a:extLst>
                <a:ext uri="{96DAC541-7B7A-43D3-8B79-37D633B846F1}">
                  <asvg:svgBlip xmlns:asvg="http://schemas.microsoft.com/office/drawing/2016/SVG/main" r:embed="rId3"/>
                </a:ext>
              </a:extLst>
            </a:blip>
            <a:stretch>
              <a:fillRect r="-90379" b="-3737"/>
            </a:stretch>
          </a:blipFill>
        </p:spPr>
        <p:txBody>
          <a:bodyPr/>
          <a:lstStyle/>
          <a:p>
            <a:endParaRPr lang="en-US"/>
          </a:p>
        </p:txBody>
      </p:sp>
      <p:sp>
        <p:nvSpPr>
          <p:cNvPr id="3" name="Freeform 3"/>
          <p:cNvSpPr/>
          <p:nvPr/>
        </p:nvSpPr>
        <p:spPr>
          <a:xfrm rot="-10800000">
            <a:off x="-200148" y="-397281"/>
            <a:ext cx="10443650" cy="11081561"/>
          </a:xfrm>
          <a:custGeom>
            <a:avLst/>
            <a:gdLst/>
            <a:ahLst/>
            <a:cxnLst/>
            <a:rect l="l" t="t" r="r" b="b"/>
            <a:pathLst>
              <a:path w="10443650" h="11081561">
                <a:moveTo>
                  <a:pt x="0" y="0"/>
                </a:moveTo>
                <a:lnTo>
                  <a:pt x="10443650" y="0"/>
                </a:lnTo>
                <a:lnTo>
                  <a:pt x="10443650" y="11081562"/>
                </a:lnTo>
                <a:lnTo>
                  <a:pt x="0" y="11081562"/>
                </a:lnTo>
                <a:lnTo>
                  <a:pt x="0" y="0"/>
                </a:lnTo>
                <a:close/>
              </a:path>
            </a:pathLst>
          </a:custGeom>
          <a:blipFill>
            <a:blip r:embed="rId2">
              <a:extLst>
                <a:ext uri="{96DAC541-7B7A-43D3-8B79-37D633B846F1}">
                  <asvg:svgBlip xmlns:asvg="http://schemas.microsoft.com/office/drawing/2016/SVG/main" r:embed="rId3"/>
                </a:ext>
              </a:extLst>
            </a:blip>
            <a:stretch>
              <a:fillRect l="-90379" t="-3737"/>
            </a:stretch>
          </a:blipFill>
        </p:spPr>
        <p:txBody>
          <a:bodyPr/>
          <a:lstStyle/>
          <a:p>
            <a:endParaRPr lang="en-US"/>
          </a:p>
        </p:txBody>
      </p:sp>
      <p:grpSp>
        <p:nvGrpSpPr>
          <p:cNvPr id="4" name="Group 4"/>
          <p:cNvGrpSpPr/>
          <p:nvPr/>
        </p:nvGrpSpPr>
        <p:grpSpPr>
          <a:xfrm>
            <a:off x="15164201" y="3904500"/>
            <a:ext cx="2279617" cy="1191585"/>
            <a:chOff x="0" y="0"/>
            <a:chExt cx="3039489" cy="1588780"/>
          </a:xfrm>
        </p:grpSpPr>
        <p:grpSp>
          <p:nvGrpSpPr>
            <p:cNvPr id="5" name="Group 5"/>
            <p:cNvGrpSpPr/>
            <p:nvPr/>
          </p:nvGrpSpPr>
          <p:grpSpPr>
            <a:xfrm>
              <a:off x="0" y="0"/>
              <a:ext cx="3039489" cy="1588780"/>
              <a:chOff x="0" y="0"/>
              <a:chExt cx="620810" cy="324506"/>
            </a:xfrm>
          </p:grpSpPr>
          <p:sp>
            <p:nvSpPr>
              <p:cNvPr id="6" name="Freeform 6"/>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FFCF91"/>
              </a:solidFill>
            </p:spPr>
            <p:txBody>
              <a:bodyPr/>
              <a:lstStyle/>
              <a:p>
                <a:endParaRPr lang="en-US"/>
              </a:p>
            </p:txBody>
          </p:sp>
          <p:sp>
            <p:nvSpPr>
              <p:cNvPr id="7" name="TextBox 7"/>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8" name="Group 8"/>
            <p:cNvGrpSpPr/>
            <p:nvPr/>
          </p:nvGrpSpPr>
          <p:grpSpPr>
            <a:xfrm>
              <a:off x="1234950" y="117213"/>
              <a:ext cx="1688828" cy="1354354"/>
              <a:chOff x="0" y="0"/>
              <a:chExt cx="344940" cy="276625"/>
            </a:xfrm>
          </p:grpSpPr>
          <p:sp>
            <p:nvSpPr>
              <p:cNvPr id="9" name="Freeform 9"/>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FFCF91"/>
              </a:solidFill>
              <a:ln w="28575" cap="sq">
                <a:solidFill>
                  <a:srgbClr val="FCF4E8"/>
                </a:solidFill>
                <a:prstDash val="lgDash"/>
                <a:miter/>
              </a:ln>
            </p:spPr>
            <p:txBody>
              <a:bodyPr/>
              <a:lstStyle/>
              <a:p>
                <a:endParaRPr lang="en-US"/>
              </a:p>
            </p:txBody>
          </p:sp>
          <p:sp>
            <p:nvSpPr>
              <p:cNvPr id="10" name="TextBox 10"/>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11" name="Group 11"/>
          <p:cNvGrpSpPr/>
          <p:nvPr/>
        </p:nvGrpSpPr>
        <p:grpSpPr>
          <a:xfrm>
            <a:off x="15164201" y="5190915"/>
            <a:ext cx="2279617" cy="1191585"/>
            <a:chOff x="0" y="0"/>
            <a:chExt cx="3039489" cy="1588780"/>
          </a:xfrm>
        </p:grpSpPr>
        <p:grpSp>
          <p:nvGrpSpPr>
            <p:cNvPr id="12" name="Group 12"/>
            <p:cNvGrpSpPr/>
            <p:nvPr/>
          </p:nvGrpSpPr>
          <p:grpSpPr>
            <a:xfrm>
              <a:off x="0" y="0"/>
              <a:ext cx="3039489" cy="1588780"/>
              <a:chOff x="0" y="0"/>
              <a:chExt cx="620810" cy="324506"/>
            </a:xfrm>
          </p:grpSpPr>
          <p:sp>
            <p:nvSpPr>
              <p:cNvPr id="13" name="Freeform 13"/>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E76262"/>
              </a:solidFill>
            </p:spPr>
            <p:txBody>
              <a:bodyPr/>
              <a:lstStyle/>
              <a:p>
                <a:endParaRPr lang="en-US"/>
              </a:p>
            </p:txBody>
          </p:sp>
          <p:sp>
            <p:nvSpPr>
              <p:cNvPr id="14" name="TextBox 14"/>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15" name="Group 15"/>
            <p:cNvGrpSpPr/>
            <p:nvPr/>
          </p:nvGrpSpPr>
          <p:grpSpPr>
            <a:xfrm>
              <a:off x="1234950" y="117213"/>
              <a:ext cx="1688828" cy="1354354"/>
              <a:chOff x="0" y="0"/>
              <a:chExt cx="344940" cy="276625"/>
            </a:xfrm>
          </p:grpSpPr>
          <p:sp>
            <p:nvSpPr>
              <p:cNvPr id="16" name="Freeform 16"/>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E76262"/>
              </a:solidFill>
              <a:ln w="28575" cap="sq">
                <a:solidFill>
                  <a:srgbClr val="FCF4E8"/>
                </a:solidFill>
                <a:prstDash val="lgDash"/>
                <a:miter/>
              </a:ln>
            </p:spPr>
            <p:txBody>
              <a:bodyPr/>
              <a:lstStyle/>
              <a:p>
                <a:endParaRPr lang="en-US"/>
              </a:p>
            </p:txBody>
          </p:sp>
          <p:sp>
            <p:nvSpPr>
              <p:cNvPr id="17" name="TextBox 17"/>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18" name="Group 18"/>
          <p:cNvGrpSpPr/>
          <p:nvPr/>
        </p:nvGrpSpPr>
        <p:grpSpPr>
          <a:xfrm>
            <a:off x="15164201" y="6477329"/>
            <a:ext cx="2279617" cy="1191585"/>
            <a:chOff x="0" y="0"/>
            <a:chExt cx="3039489" cy="1588780"/>
          </a:xfrm>
        </p:grpSpPr>
        <p:grpSp>
          <p:nvGrpSpPr>
            <p:cNvPr id="19" name="Group 19"/>
            <p:cNvGrpSpPr/>
            <p:nvPr/>
          </p:nvGrpSpPr>
          <p:grpSpPr>
            <a:xfrm>
              <a:off x="0" y="0"/>
              <a:ext cx="3039489" cy="1588780"/>
              <a:chOff x="0" y="0"/>
              <a:chExt cx="620810" cy="324506"/>
            </a:xfrm>
          </p:grpSpPr>
          <p:sp>
            <p:nvSpPr>
              <p:cNvPr id="20" name="Freeform 20"/>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E78462"/>
              </a:solidFill>
            </p:spPr>
            <p:txBody>
              <a:bodyPr/>
              <a:lstStyle/>
              <a:p>
                <a:endParaRPr lang="en-US"/>
              </a:p>
            </p:txBody>
          </p:sp>
          <p:sp>
            <p:nvSpPr>
              <p:cNvPr id="21" name="TextBox 21"/>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22" name="Group 22"/>
            <p:cNvGrpSpPr/>
            <p:nvPr/>
          </p:nvGrpSpPr>
          <p:grpSpPr>
            <a:xfrm>
              <a:off x="1234950" y="117213"/>
              <a:ext cx="1688828" cy="1354354"/>
              <a:chOff x="0" y="0"/>
              <a:chExt cx="344940" cy="276625"/>
            </a:xfrm>
          </p:grpSpPr>
          <p:sp>
            <p:nvSpPr>
              <p:cNvPr id="23" name="Freeform 23"/>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E78462"/>
              </a:solidFill>
              <a:ln w="28575" cap="sq">
                <a:solidFill>
                  <a:srgbClr val="FCF4E8"/>
                </a:solidFill>
                <a:prstDash val="lgDash"/>
                <a:miter/>
              </a:ln>
            </p:spPr>
            <p:txBody>
              <a:bodyPr/>
              <a:lstStyle/>
              <a:p>
                <a:endParaRPr lang="en-US"/>
              </a:p>
            </p:txBody>
          </p:sp>
          <p:sp>
            <p:nvSpPr>
              <p:cNvPr id="24" name="TextBox 24"/>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25" name="Group 25"/>
          <p:cNvGrpSpPr/>
          <p:nvPr/>
        </p:nvGrpSpPr>
        <p:grpSpPr>
          <a:xfrm>
            <a:off x="15164201" y="7763743"/>
            <a:ext cx="2279617" cy="1191585"/>
            <a:chOff x="0" y="0"/>
            <a:chExt cx="3039489" cy="1588780"/>
          </a:xfrm>
        </p:grpSpPr>
        <p:grpSp>
          <p:nvGrpSpPr>
            <p:cNvPr id="26" name="Group 26"/>
            <p:cNvGrpSpPr/>
            <p:nvPr/>
          </p:nvGrpSpPr>
          <p:grpSpPr>
            <a:xfrm>
              <a:off x="0" y="0"/>
              <a:ext cx="3039489" cy="1588780"/>
              <a:chOff x="0" y="0"/>
              <a:chExt cx="620810" cy="324506"/>
            </a:xfrm>
          </p:grpSpPr>
          <p:sp>
            <p:nvSpPr>
              <p:cNvPr id="27" name="Freeform 27"/>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FFCF91"/>
              </a:solidFill>
            </p:spPr>
            <p:txBody>
              <a:bodyPr/>
              <a:lstStyle/>
              <a:p>
                <a:endParaRPr lang="en-US"/>
              </a:p>
            </p:txBody>
          </p:sp>
          <p:sp>
            <p:nvSpPr>
              <p:cNvPr id="28" name="TextBox 28"/>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29" name="Group 29"/>
            <p:cNvGrpSpPr/>
            <p:nvPr/>
          </p:nvGrpSpPr>
          <p:grpSpPr>
            <a:xfrm>
              <a:off x="1234950" y="117213"/>
              <a:ext cx="1688828" cy="1354354"/>
              <a:chOff x="0" y="0"/>
              <a:chExt cx="344940" cy="276625"/>
            </a:xfrm>
          </p:grpSpPr>
          <p:sp>
            <p:nvSpPr>
              <p:cNvPr id="30" name="Freeform 30"/>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FFCF91"/>
              </a:solidFill>
              <a:ln w="28575" cap="sq">
                <a:solidFill>
                  <a:srgbClr val="FCF4E8"/>
                </a:solidFill>
                <a:prstDash val="lgDash"/>
                <a:miter/>
              </a:ln>
            </p:spPr>
            <p:txBody>
              <a:bodyPr/>
              <a:lstStyle/>
              <a:p>
                <a:endParaRPr lang="en-US"/>
              </a:p>
            </p:txBody>
          </p:sp>
          <p:sp>
            <p:nvSpPr>
              <p:cNvPr id="31" name="TextBox 31"/>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32" name="Group 32"/>
          <p:cNvGrpSpPr/>
          <p:nvPr/>
        </p:nvGrpSpPr>
        <p:grpSpPr>
          <a:xfrm>
            <a:off x="15256948" y="1331671"/>
            <a:ext cx="2186870" cy="1191585"/>
            <a:chOff x="0" y="0"/>
            <a:chExt cx="2915827" cy="1588780"/>
          </a:xfrm>
        </p:grpSpPr>
        <p:grpSp>
          <p:nvGrpSpPr>
            <p:cNvPr id="33" name="Group 33"/>
            <p:cNvGrpSpPr/>
            <p:nvPr/>
          </p:nvGrpSpPr>
          <p:grpSpPr>
            <a:xfrm>
              <a:off x="0" y="0"/>
              <a:ext cx="2915827" cy="1588780"/>
              <a:chOff x="0" y="0"/>
              <a:chExt cx="595553" cy="324506"/>
            </a:xfrm>
          </p:grpSpPr>
          <p:sp>
            <p:nvSpPr>
              <p:cNvPr id="34" name="Freeform 34"/>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6262"/>
              </a:solidFill>
            </p:spPr>
            <p:txBody>
              <a:bodyPr/>
              <a:lstStyle/>
              <a:p>
                <a:endParaRPr lang="en-US"/>
              </a:p>
            </p:txBody>
          </p:sp>
          <p:sp>
            <p:nvSpPr>
              <p:cNvPr id="35" name="TextBox 35"/>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36" name="Group 36"/>
            <p:cNvGrpSpPr/>
            <p:nvPr/>
          </p:nvGrpSpPr>
          <p:grpSpPr>
            <a:xfrm>
              <a:off x="135707" y="117213"/>
              <a:ext cx="2664410" cy="1354354"/>
              <a:chOff x="0" y="0"/>
              <a:chExt cx="544201" cy="276625"/>
            </a:xfrm>
          </p:grpSpPr>
          <p:sp>
            <p:nvSpPr>
              <p:cNvPr id="37" name="Freeform 37"/>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6262"/>
              </a:solidFill>
              <a:ln w="28575" cap="sq">
                <a:solidFill>
                  <a:srgbClr val="FCF4E8"/>
                </a:solidFill>
                <a:prstDash val="lgDash"/>
                <a:miter/>
              </a:ln>
            </p:spPr>
            <p:txBody>
              <a:bodyPr/>
              <a:lstStyle/>
              <a:p>
                <a:endParaRPr lang="en-US"/>
              </a:p>
            </p:txBody>
          </p:sp>
          <p:sp>
            <p:nvSpPr>
              <p:cNvPr id="38" name="TextBox 38"/>
              <p:cNvSpPr txBox="1"/>
              <p:nvPr/>
            </p:nvSpPr>
            <p:spPr>
              <a:xfrm>
                <a:off x="0" y="-47625"/>
                <a:ext cx="544201" cy="324250"/>
              </a:xfrm>
              <a:prstGeom prst="rect">
                <a:avLst/>
              </a:prstGeom>
            </p:spPr>
            <p:txBody>
              <a:bodyPr lIns="51986" tIns="51986" rIns="51986" bIns="51986" rtlCol="0" anchor="ctr"/>
              <a:lstStyle/>
              <a:p>
                <a:pPr algn="ctr">
                  <a:lnSpc>
                    <a:spcPts val="2659"/>
                  </a:lnSpc>
                </a:pPr>
                <a:endParaRPr/>
              </a:p>
            </p:txBody>
          </p:sp>
        </p:grpSp>
      </p:grpSp>
      <p:sp>
        <p:nvSpPr>
          <p:cNvPr id="39" name="Freeform 39"/>
          <p:cNvSpPr/>
          <p:nvPr/>
        </p:nvSpPr>
        <p:spPr>
          <a:xfrm rot="5400000">
            <a:off x="13111944" y="4512960"/>
            <a:ext cx="7623658" cy="1261080"/>
          </a:xfrm>
          <a:custGeom>
            <a:avLst/>
            <a:gdLst/>
            <a:ahLst/>
            <a:cxnLst/>
            <a:rect l="l" t="t" r="r" b="b"/>
            <a:pathLst>
              <a:path w="7623658" h="1261080">
                <a:moveTo>
                  <a:pt x="0" y="0"/>
                </a:moveTo>
                <a:lnTo>
                  <a:pt x="7623658" y="0"/>
                </a:lnTo>
                <a:lnTo>
                  <a:pt x="7623658" y="1261080"/>
                </a:lnTo>
                <a:lnTo>
                  <a:pt x="0" y="1261080"/>
                </a:lnTo>
                <a:lnTo>
                  <a:pt x="0" y="0"/>
                </a:lnTo>
                <a:close/>
              </a:path>
            </a:pathLst>
          </a:custGeom>
          <a:blipFill>
            <a:blip r:embed="rId4"/>
            <a:stretch>
              <a:fillRect/>
            </a:stretch>
          </a:blipFill>
        </p:spPr>
        <p:txBody>
          <a:bodyPr/>
          <a:lstStyle/>
          <a:p>
            <a:endParaRPr lang="en-US"/>
          </a:p>
        </p:txBody>
      </p:sp>
      <p:grpSp>
        <p:nvGrpSpPr>
          <p:cNvPr id="40" name="Group 40"/>
          <p:cNvGrpSpPr/>
          <p:nvPr/>
        </p:nvGrpSpPr>
        <p:grpSpPr>
          <a:xfrm>
            <a:off x="661541" y="1470992"/>
            <a:ext cx="1232729" cy="7134324"/>
            <a:chOff x="0" y="0"/>
            <a:chExt cx="1643639" cy="9512432"/>
          </a:xfrm>
        </p:grpSpPr>
        <p:sp>
          <p:nvSpPr>
            <p:cNvPr id="41" name="TextBox 41"/>
            <p:cNvSpPr txBox="1"/>
            <p:nvPr/>
          </p:nvSpPr>
          <p:spPr>
            <a:xfrm rot="-5400000">
              <a:off x="508044" y="611751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2" name="TextBox 42"/>
            <p:cNvSpPr txBox="1"/>
            <p:nvPr/>
          </p:nvSpPr>
          <p:spPr>
            <a:xfrm rot="-5400000">
              <a:off x="508044" y="-660444"/>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3" name="TextBox 43"/>
            <p:cNvSpPr txBox="1"/>
            <p:nvPr/>
          </p:nvSpPr>
          <p:spPr>
            <a:xfrm rot="-5400000">
              <a:off x="508044" y="46921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4" name="TextBox 44"/>
            <p:cNvSpPr txBox="1"/>
            <p:nvPr/>
          </p:nvSpPr>
          <p:spPr>
            <a:xfrm rot="-5400000">
              <a:off x="508044" y="159887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5" name="TextBox 45"/>
            <p:cNvSpPr txBox="1"/>
            <p:nvPr/>
          </p:nvSpPr>
          <p:spPr>
            <a:xfrm rot="-5400000">
              <a:off x="508044" y="272853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6" name="TextBox 46"/>
            <p:cNvSpPr txBox="1"/>
            <p:nvPr/>
          </p:nvSpPr>
          <p:spPr>
            <a:xfrm rot="-5400000">
              <a:off x="508044" y="385819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7" name="TextBox 47"/>
            <p:cNvSpPr txBox="1"/>
            <p:nvPr/>
          </p:nvSpPr>
          <p:spPr>
            <a:xfrm rot="-5400000">
              <a:off x="508044" y="498785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8" name="TextBox 48"/>
            <p:cNvSpPr txBox="1"/>
            <p:nvPr/>
          </p:nvSpPr>
          <p:spPr>
            <a:xfrm rot="-5400000">
              <a:off x="508044" y="724717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9" name="TextBox 49"/>
            <p:cNvSpPr txBox="1"/>
            <p:nvPr/>
          </p:nvSpPr>
          <p:spPr>
            <a:xfrm rot="-5400000">
              <a:off x="508044" y="837683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grpSp>
      <p:sp>
        <p:nvSpPr>
          <p:cNvPr id="50" name="Freeform 50"/>
          <p:cNvSpPr/>
          <p:nvPr/>
        </p:nvSpPr>
        <p:spPr>
          <a:xfrm>
            <a:off x="1028700" y="9347332"/>
            <a:ext cx="15613811" cy="751415"/>
          </a:xfrm>
          <a:custGeom>
            <a:avLst/>
            <a:gdLst/>
            <a:ahLst/>
            <a:cxnLst/>
            <a:rect l="l" t="t" r="r" b="b"/>
            <a:pathLst>
              <a:path w="15613811" h="751415">
                <a:moveTo>
                  <a:pt x="0" y="0"/>
                </a:moveTo>
                <a:lnTo>
                  <a:pt x="15613811" y="0"/>
                </a:lnTo>
                <a:lnTo>
                  <a:pt x="15613811" y="751415"/>
                </a:lnTo>
                <a:lnTo>
                  <a:pt x="0" y="751415"/>
                </a:lnTo>
                <a:lnTo>
                  <a:pt x="0" y="0"/>
                </a:lnTo>
                <a:close/>
              </a:path>
            </a:pathLst>
          </a:custGeom>
          <a:blipFill>
            <a:blip r:embed="rId5"/>
            <a:stretch>
              <a:fillRect/>
            </a:stretch>
          </a:blipFill>
        </p:spPr>
        <p:txBody>
          <a:bodyPr/>
          <a:lstStyle/>
          <a:p>
            <a:endParaRPr lang="en-US"/>
          </a:p>
        </p:txBody>
      </p:sp>
      <p:grpSp>
        <p:nvGrpSpPr>
          <p:cNvPr id="51" name="Group 51"/>
          <p:cNvGrpSpPr/>
          <p:nvPr/>
        </p:nvGrpSpPr>
        <p:grpSpPr>
          <a:xfrm>
            <a:off x="1028700" y="743240"/>
            <a:ext cx="15613811" cy="8800520"/>
            <a:chOff x="0" y="0"/>
            <a:chExt cx="4112279" cy="2317832"/>
          </a:xfrm>
        </p:grpSpPr>
        <p:sp>
          <p:nvSpPr>
            <p:cNvPr id="52" name="Freeform 52"/>
            <p:cNvSpPr/>
            <p:nvPr/>
          </p:nvSpPr>
          <p:spPr>
            <a:xfrm>
              <a:off x="0" y="0"/>
              <a:ext cx="4112280" cy="2317832"/>
            </a:xfrm>
            <a:custGeom>
              <a:avLst/>
              <a:gdLst/>
              <a:ahLst/>
              <a:cxnLst/>
              <a:rect l="l" t="t" r="r" b="b"/>
              <a:pathLst>
                <a:path w="4112280" h="2317832">
                  <a:moveTo>
                    <a:pt x="9917" y="0"/>
                  </a:moveTo>
                  <a:lnTo>
                    <a:pt x="4102363" y="0"/>
                  </a:lnTo>
                  <a:cubicBezTo>
                    <a:pt x="4107840" y="0"/>
                    <a:pt x="4112280" y="4440"/>
                    <a:pt x="4112280" y="9917"/>
                  </a:cubicBezTo>
                  <a:lnTo>
                    <a:pt x="4112280" y="2307916"/>
                  </a:lnTo>
                  <a:cubicBezTo>
                    <a:pt x="4112280" y="2310546"/>
                    <a:pt x="4111235" y="2313068"/>
                    <a:pt x="4109375" y="2314928"/>
                  </a:cubicBezTo>
                  <a:cubicBezTo>
                    <a:pt x="4107515" y="2316788"/>
                    <a:pt x="4104993" y="2317832"/>
                    <a:pt x="4102363" y="2317832"/>
                  </a:cubicBezTo>
                  <a:lnTo>
                    <a:pt x="9917" y="2317832"/>
                  </a:lnTo>
                  <a:cubicBezTo>
                    <a:pt x="4440" y="2317832"/>
                    <a:pt x="0" y="2313393"/>
                    <a:pt x="0" y="2307916"/>
                  </a:cubicBezTo>
                  <a:lnTo>
                    <a:pt x="0" y="9917"/>
                  </a:lnTo>
                  <a:cubicBezTo>
                    <a:pt x="0" y="4440"/>
                    <a:pt x="4440" y="0"/>
                    <a:pt x="9917" y="0"/>
                  </a:cubicBezTo>
                  <a:close/>
                </a:path>
              </a:pathLst>
            </a:custGeom>
            <a:solidFill>
              <a:srgbClr val="FCF4E8"/>
            </a:solidFill>
          </p:spPr>
          <p:txBody>
            <a:bodyPr/>
            <a:lstStyle/>
            <a:p>
              <a:endParaRPr lang="en-US"/>
            </a:p>
          </p:txBody>
        </p:sp>
        <p:sp>
          <p:nvSpPr>
            <p:cNvPr id="53" name="TextBox 53"/>
            <p:cNvSpPr txBox="1"/>
            <p:nvPr/>
          </p:nvSpPr>
          <p:spPr>
            <a:xfrm>
              <a:off x="0" y="-28575"/>
              <a:ext cx="4112279" cy="2346407"/>
            </a:xfrm>
            <a:prstGeom prst="rect">
              <a:avLst/>
            </a:prstGeom>
          </p:spPr>
          <p:txBody>
            <a:bodyPr lIns="50800" tIns="50800" rIns="50800" bIns="50800" rtlCol="0" anchor="ctr"/>
            <a:lstStyle/>
            <a:p>
              <a:pPr algn="ctr">
                <a:lnSpc>
                  <a:spcPts val="2659"/>
                </a:lnSpc>
              </a:pPr>
              <a:endParaRPr/>
            </a:p>
          </p:txBody>
        </p:sp>
      </p:grpSp>
      <p:grpSp>
        <p:nvGrpSpPr>
          <p:cNvPr id="54" name="Group 54"/>
          <p:cNvGrpSpPr/>
          <p:nvPr/>
        </p:nvGrpSpPr>
        <p:grpSpPr>
          <a:xfrm>
            <a:off x="1337094" y="1028700"/>
            <a:ext cx="14956138" cy="8229600"/>
            <a:chOff x="0" y="0"/>
            <a:chExt cx="3939065" cy="2167467"/>
          </a:xfrm>
        </p:grpSpPr>
        <p:sp>
          <p:nvSpPr>
            <p:cNvPr id="55" name="Freeform 55"/>
            <p:cNvSpPr/>
            <p:nvPr/>
          </p:nvSpPr>
          <p:spPr>
            <a:xfrm>
              <a:off x="0" y="0"/>
              <a:ext cx="3939065" cy="2167467"/>
            </a:xfrm>
            <a:custGeom>
              <a:avLst/>
              <a:gdLst/>
              <a:ahLst/>
              <a:cxnLst/>
              <a:rect l="l" t="t" r="r" b="b"/>
              <a:pathLst>
                <a:path w="3939065" h="2167467">
                  <a:moveTo>
                    <a:pt x="10353" y="0"/>
                  </a:moveTo>
                  <a:lnTo>
                    <a:pt x="3928713" y="0"/>
                  </a:lnTo>
                  <a:cubicBezTo>
                    <a:pt x="3931458" y="0"/>
                    <a:pt x="3934092" y="1091"/>
                    <a:pt x="3936033" y="3032"/>
                  </a:cubicBezTo>
                  <a:cubicBezTo>
                    <a:pt x="3937975" y="4974"/>
                    <a:pt x="3939065" y="7607"/>
                    <a:pt x="3939065" y="10353"/>
                  </a:cubicBezTo>
                  <a:lnTo>
                    <a:pt x="3939065" y="2157114"/>
                  </a:lnTo>
                  <a:cubicBezTo>
                    <a:pt x="3939065" y="2159860"/>
                    <a:pt x="3937975" y="2162493"/>
                    <a:pt x="3936033" y="2164435"/>
                  </a:cubicBezTo>
                  <a:cubicBezTo>
                    <a:pt x="3934092" y="2166376"/>
                    <a:pt x="3931458" y="2167467"/>
                    <a:pt x="3928713" y="2167467"/>
                  </a:cubicBezTo>
                  <a:lnTo>
                    <a:pt x="10353" y="2167467"/>
                  </a:lnTo>
                  <a:cubicBezTo>
                    <a:pt x="7607" y="2167467"/>
                    <a:pt x="4974" y="2166376"/>
                    <a:pt x="3032" y="2164435"/>
                  </a:cubicBezTo>
                  <a:cubicBezTo>
                    <a:pt x="1091" y="2162493"/>
                    <a:pt x="0" y="2159860"/>
                    <a:pt x="0" y="2157114"/>
                  </a:cubicBezTo>
                  <a:lnTo>
                    <a:pt x="0" y="10353"/>
                  </a:lnTo>
                  <a:cubicBezTo>
                    <a:pt x="0" y="7607"/>
                    <a:pt x="1091" y="4974"/>
                    <a:pt x="3032" y="3032"/>
                  </a:cubicBezTo>
                  <a:cubicBezTo>
                    <a:pt x="4974" y="1091"/>
                    <a:pt x="7607" y="0"/>
                    <a:pt x="10353" y="0"/>
                  </a:cubicBezTo>
                  <a:close/>
                </a:path>
              </a:pathLst>
            </a:custGeom>
            <a:solidFill>
              <a:srgbClr val="000000">
                <a:alpha val="0"/>
              </a:srgbClr>
            </a:solidFill>
            <a:ln w="47625" cap="sq">
              <a:solidFill>
                <a:srgbClr val="9FC2B6"/>
              </a:solidFill>
              <a:prstDash val="lgDash"/>
              <a:miter/>
            </a:ln>
          </p:spPr>
          <p:txBody>
            <a:bodyPr/>
            <a:lstStyle/>
            <a:p>
              <a:endParaRPr lang="en-US"/>
            </a:p>
          </p:txBody>
        </p:sp>
        <p:sp>
          <p:nvSpPr>
            <p:cNvPr id="56" name="TextBox 56"/>
            <p:cNvSpPr txBox="1"/>
            <p:nvPr/>
          </p:nvSpPr>
          <p:spPr>
            <a:xfrm>
              <a:off x="0" y="-28575"/>
              <a:ext cx="3939065" cy="2196042"/>
            </a:xfrm>
            <a:prstGeom prst="rect">
              <a:avLst/>
            </a:prstGeom>
          </p:spPr>
          <p:txBody>
            <a:bodyPr lIns="50800" tIns="50800" rIns="50800" bIns="50800" rtlCol="0" anchor="ctr"/>
            <a:lstStyle/>
            <a:p>
              <a:pPr algn="ctr">
                <a:lnSpc>
                  <a:spcPts val="2659"/>
                </a:lnSpc>
              </a:pPr>
              <a:endParaRPr/>
            </a:p>
          </p:txBody>
        </p:sp>
      </p:grpSp>
      <p:grpSp>
        <p:nvGrpSpPr>
          <p:cNvPr id="57" name="Group 57"/>
          <p:cNvGrpSpPr/>
          <p:nvPr/>
        </p:nvGrpSpPr>
        <p:grpSpPr>
          <a:xfrm>
            <a:off x="15564542" y="2618086"/>
            <a:ext cx="2186870" cy="1191585"/>
            <a:chOff x="0" y="0"/>
            <a:chExt cx="2915827" cy="1588780"/>
          </a:xfrm>
        </p:grpSpPr>
        <p:grpSp>
          <p:nvGrpSpPr>
            <p:cNvPr id="58" name="Group 58"/>
            <p:cNvGrpSpPr/>
            <p:nvPr/>
          </p:nvGrpSpPr>
          <p:grpSpPr>
            <a:xfrm>
              <a:off x="0" y="0"/>
              <a:ext cx="2915827" cy="1588780"/>
              <a:chOff x="0" y="0"/>
              <a:chExt cx="595553" cy="324506"/>
            </a:xfrm>
          </p:grpSpPr>
          <p:sp>
            <p:nvSpPr>
              <p:cNvPr id="59" name="Freeform 59"/>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8462"/>
              </a:solidFill>
            </p:spPr>
            <p:txBody>
              <a:bodyPr/>
              <a:lstStyle/>
              <a:p>
                <a:endParaRPr lang="en-US"/>
              </a:p>
            </p:txBody>
          </p:sp>
          <p:sp>
            <p:nvSpPr>
              <p:cNvPr id="60" name="TextBox 60"/>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61" name="Group 61"/>
            <p:cNvGrpSpPr/>
            <p:nvPr/>
          </p:nvGrpSpPr>
          <p:grpSpPr>
            <a:xfrm>
              <a:off x="135707" y="117213"/>
              <a:ext cx="2664410" cy="1354354"/>
              <a:chOff x="0" y="0"/>
              <a:chExt cx="544201" cy="276625"/>
            </a:xfrm>
          </p:grpSpPr>
          <p:sp>
            <p:nvSpPr>
              <p:cNvPr id="62" name="Freeform 62"/>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8462"/>
              </a:solidFill>
              <a:ln w="28575" cap="sq">
                <a:solidFill>
                  <a:srgbClr val="FCF4E8"/>
                </a:solidFill>
                <a:prstDash val="lgDash"/>
                <a:miter/>
              </a:ln>
            </p:spPr>
            <p:txBody>
              <a:bodyPr/>
              <a:lstStyle/>
              <a:p>
                <a:endParaRPr lang="en-US"/>
              </a:p>
            </p:txBody>
          </p:sp>
          <p:sp>
            <p:nvSpPr>
              <p:cNvPr id="63" name="TextBox 63"/>
              <p:cNvSpPr txBox="1"/>
              <p:nvPr/>
            </p:nvSpPr>
            <p:spPr>
              <a:xfrm>
                <a:off x="0" y="-66675"/>
                <a:ext cx="544201" cy="343300"/>
              </a:xfrm>
              <a:prstGeom prst="rect">
                <a:avLst/>
              </a:prstGeom>
            </p:spPr>
            <p:txBody>
              <a:bodyPr lIns="51986" tIns="51986" rIns="51986" bIns="51986" rtlCol="0" anchor="ctr"/>
              <a:lstStyle/>
              <a:p>
                <a:pPr algn="ctr">
                  <a:lnSpc>
                    <a:spcPts val="4200"/>
                  </a:lnSpc>
                </a:pPr>
                <a:r>
                  <a:rPr lang="en-US" sz="3000">
                    <a:solidFill>
                      <a:srgbClr val="FFFFFF"/>
                    </a:solidFill>
                    <a:latin typeface="Sniglet"/>
                    <a:ea typeface="Sniglet"/>
                    <a:cs typeface="Sniglet"/>
                    <a:sym typeface="Sniglet"/>
                  </a:rPr>
                  <a:t>data</a:t>
                </a:r>
              </a:p>
            </p:txBody>
          </p:sp>
        </p:grpSp>
      </p:grpSp>
      <p:grpSp>
        <p:nvGrpSpPr>
          <p:cNvPr id="64" name="Group 64"/>
          <p:cNvGrpSpPr/>
          <p:nvPr/>
        </p:nvGrpSpPr>
        <p:grpSpPr>
          <a:xfrm>
            <a:off x="1540290" y="1622751"/>
            <a:ext cx="263115" cy="263115"/>
            <a:chOff x="0" y="0"/>
            <a:chExt cx="812800" cy="812800"/>
          </a:xfrm>
        </p:grpSpPr>
        <p:sp>
          <p:nvSpPr>
            <p:cNvPr id="65" name="Freeform 6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66" name="TextBox 66"/>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67" name="Group 67"/>
          <p:cNvGrpSpPr/>
          <p:nvPr/>
        </p:nvGrpSpPr>
        <p:grpSpPr>
          <a:xfrm>
            <a:off x="1540290" y="2470372"/>
            <a:ext cx="263115" cy="263115"/>
            <a:chOff x="0" y="0"/>
            <a:chExt cx="812800" cy="812800"/>
          </a:xfrm>
        </p:grpSpPr>
        <p:sp>
          <p:nvSpPr>
            <p:cNvPr id="68" name="Freeform 6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69" name="TextBox 69"/>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0" name="Group 70"/>
          <p:cNvGrpSpPr/>
          <p:nvPr/>
        </p:nvGrpSpPr>
        <p:grpSpPr>
          <a:xfrm>
            <a:off x="1540290" y="3317993"/>
            <a:ext cx="263115" cy="263115"/>
            <a:chOff x="0" y="0"/>
            <a:chExt cx="812800" cy="812800"/>
          </a:xfrm>
        </p:grpSpPr>
        <p:sp>
          <p:nvSpPr>
            <p:cNvPr id="71" name="Freeform 7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2" name="TextBox 72"/>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3" name="Group 73"/>
          <p:cNvGrpSpPr/>
          <p:nvPr/>
        </p:nvGrpSpPr>
        <p:grpSpPr>
          <a:xfrm>
            <a:off x="1540290" y="4165614"/>
            <a:ext cx="263115" cy="263115"/>
            <a:chOff x="0" y="0"/>
            <a:chExt cx="812800" cy="812800"/>
          </a:xfrm>
        </p:grpSpPr>
        <p:sp>
          <p:nvSpPr>
            <p:cNvPr id="74" name="Freeform 7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5" name="TextBox 75"/>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6" name="Group 76"/>
          <p:cNvGrpSpPr/>
          <p:nvPr/>
        </p:nvGrpSpPr>
        <p:grpSpPr>
          <a:xfrm>
            <a:off x="1540290" y="5013235"/>
            <a:ext cx="263115" cy="263115"/>
            <a:chOff x="0" y="0"/>
            <a:chExt cx="812800" cy="812800"/>
          </a:xfrm>
        </p:grpSpPr>
        <p:sp>
          <p:nvSpPr>
            <p:cNvPr id="77" name="Freeform 7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8" name="TextBox 78"/>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9" name="Group 79"/>
          <p:cNvGrpSpPr/>
          <p:nvPr/>
        </p:nvGrpSpPr>
        <p:grpSpPr>
          <a:xfrm>
            <a:off x="1540290" y="5860856"/>
            <a:ext cx="263115" cy="263115"/>
            <a:chOff x="0" y="0"/>
            <a:chExt cx="812800" cy="812800"/>
          </a:xfrm>
        </p:grpSpPr>
        <p:sp>
          <p:nvSpPr>
            <p:cNvPr id="80" name="Freeform 8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1" name="TextBox 81"/>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2" name="Group 82"/>
          <p:cNvGrpSpPr/>
          <p:nvPr/>
        </p:nvGrpSpPr>
        <p:grpSpPr>
          <a:xfrm>
            <a:off x="1540290" y="6708477"/>
            <a:ext cx="263115" cy="263115"/>
            <a:chOff x="0" y="0"/>
            <a:chExt cx="812800" cy="812800"/>
          </a:xfrm>
        </p:grpSpPr>
        <p:sp>
          <p:nvSpPr>
            <p:cNvPr id="83" name="Freeform 8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4" name="TextBox 84"/>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5" name="Group 85"/>
          <p:cNvGrpSpPr/>
          <p:nvPr/>
        </p:nvGrpSpPr>
        <p:grpSpPr>
          <a:xfrm>
            <a:off x="1540290" y="7556097"/>
            <a:ext cx="263115" cy="263115"/>
            <a:chOff x="0" y="0"/>
            <a:chExt cx="812800" cy="812800"/>
          </a:xfrm>
        </p:grpSpPr>
        <p:sp>
          <p:nvSpPr>
            <p:cNvPr id="86" name="Freeform 8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7" name="TextBox 87"/>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8" name="Group 88"/>
          <p:cNvGrpSpPr/>
          <p:nvPr/>
        </p:nvGrpSpPr>
        <p:grpSpPr>
          <a:xfrm>
            <a:off x="1540290" y="8403718"/>
            <a:ext cx="263115" cy="263115"/>
            <a:chOff x="0" y="0"/>
            <a:chExt cx="812800" cy="812800"/>
          </a:xfrm>
        </p:grpSpPr>
        <p:sp>
          <p:nvSpPr>
            <p:cNvPr id="89" name="Freeform 8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90" name="TextBox 90"/>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91" name="Group 91"/>
          <p:cNvGrpSpPr/>
          <p:nvPr/>
        </p:nvGrpSpPr>
        <p:grpSpPr>
          <a:xfrm>
            <a:off x="3995562" y="1576120"/>
            <a:ext cx="10296876" cy="1311818"/>
            <a:chOff x="0" y="0"/>
            <a:chExt cx="13729167" cy="1749090"/>
          </a:xfrm>
        </p:grpSpPr>
        <p:grpSp>
          <p:nvGrpSpPr>
            <p:cNvPr id="92" name="Group 92"/>
            <p:cNvGrpSpPr/>
            <p:nvPr/>
          </p:nvGrpSpPr>
          <p:grpSpPr>
            <a:xfrm>
              <a:off x="0" y="0"/>
              <a:ext cx="13729167" cy="1749090"/>
              <a:chOff x="0" y="0"/>
              <a:chExt cx="3143505" cy="400481"/>
            </a:xfrm>
          </p:grpSpPr>
          <p:sp>
            <p:nvSpPr>
              <p:cNvPr id="93" name="Freeform 93"/>
              <p:cNvSpPr/>
              <p:nvPr/>
            </p:nvSpPr>
            <p:spPr>
              <a:xfrm>
                <a:off x="0" y="0"/>
                <a:ext cx="3143505" cy="400481"/>
              </a:xfrm>
              <a:custGeom>
                <a:avLst/>
                <a:gdLst/>
                <a:ahLst/>
                <a:cxnLst/>
                <a:rect l="l" t="t" r="r" b="b"/>
                <a:pathLst>
                  <a:path w="3143505" h="400481">
                    <a:moveTo>
                      <a:pt x="64865" y="0"/>
                    </a:moveTo>
                    <a:lnTo>
                      <a:pt x="3078640" y="0"/>
                    </a:lnTo>
                    <a:cubicBezTo>
                      <a:pt x="3095844" y="0"/>
                      <a:pt x="3112342" y="6834"/>
                      <a:pt x="3124507" y="18998"/>
                    </a:cubicBezTo>
                    <a:cubicBezTo>
                      <a:pt x="3136671" y="31163"/>
                      <a:pt x="3143505" y="47661"/>
                      <a:pt x="3143505" y="64865"/>
                    </a:cubicBezTo>
                    <a:lnTo>
                      <a:pt x="3143505" y="335617"/>
                    </a:lnTo>
                    <a:cubicBezTo>
                      <a:pt x="3143505" y="352820"/>
                      <a:pt x="3136671" y="369318"/>
                      <a:pt x="3124507" y="381483"/>
                    </a:cubicBezTo>
                    <a:cubicBezTo>
                      <a:pt x="3112342" y="393647"/>
                      <a:pt x="3095844" y="400481"/>
                      <a:pt x="3078640" y="400481"/>
                    </a:cubicBezTo>
                    <a:lnTo>
                      <a:pt x="64865" y="400481"/>
                    </a:lnTo>
                    <a:cubicBezTo>
                      <a:pt x="47661" y="400481"/>
                      <a:pt x="31163" y="393647"/>
                      <a:pt x="18998" y="381483"/>
                    </a:cubicBezTo>
                    <a:cubicBezTo>
                      <a:pt x="6834" y="369318"/>
                      <a:pt x="0" y="352820"/>
                      <a:pt x="0" y="335617"/>
                    </a:cubicBezTo>
                    <a:lnTo>
                      <a:pt x="0" y="64865"/>
                    </a:lnTo>
                    <a:cubicBezTo>
                      <a:pt x="0" y="47661"/>
                      <a:pt x="6834" y="31163"/>
                      <a:pt x="18998" y="18998"/>
                    </a:cubicBezTo>
                    <a:cubicBezTo>
                      <a:pt x="31163" y="6834"/>
                      <a:pt x="47661" y="0"/>
                      <a:pt x="64865" y="0"/>
                    </a:cubicBezTo>
                    <a:close/>
                  </a:path>
                </a:pathLst>
              </a:custGeom>
              <a:solidFill>
                <a:srgbClr val="FFCF91"/>
              </a:solidFill>
              <a:ln w="47625" cap="rnd">
                <a:solidFill>
                  <a:srgbClr val="E76262"/>
                </a:solidFill>
                <a:prstDash val="lgDash"/>
                <a:round/>
              </a:ln>
            </p:spPr>
            <p:txBody>
              <a:bodyPr/>
              <a:lstStyle/>
              <a:p>
                <a:endParaRPr lang="en-US"/>
              </a:p>
            </p:txBody>
          </p:sp>
          <p:sp>
            <p:nvSpPr>
              <p:cNvPr id="94" name="TextBox 94"/>
              <p:cNvSpPr txBox="1"/>
              <p:nvPr/>
            </p:nvSpPr>
            <p:spPr>
              <a:xfrm>
                <a:off x="0" y="-47625"/>
                <a:ext cx="3143505" cy="448106"/>
              </a:xfrm>
              <a:prstGeom prst="rect">
                <a:avLst/>
              </a:prstGeom>
            </p:spPr>
            <p:txBody>
              <a:bodyPr lIns="50800" tIns="50800" rIns="50800" bIns="50800" rtlCol="0" anchor="ctr"/>
              <a:lstStyle/>
              <a:p>
                <a:pPr algn="ctr">
                  <a:lnSpc>
                    <a:spcPts val="2660"/>
                  </a:lnSpc>
                </a:pPr>
                <a:endParaRPr/>
              </a:p>
            </p:txBody>
          </p:sp>
        </p:grpSp>
        <p:sp>
          <p:nvSpPr>
            <p:cNvPr id="95" name="TextBox 95"/>
            <p:cNvSpPr txBox="1"/>
            <p:nvPr/>
          </p:nvSpPr>
          <p:spPr>
            <a:xfrm>
              <a:off x="544888" y="340653"/>
              <a:ext cx="12694418" cy="1177925"/>
            </a:xfrm>
            <a:prstGeom prst="rect">
              <a:avLst/>
            </a:prstGeom>
          </p:spPr>
          <p:txBody>
            <a:bodyPr lIns="0" tIns="0" rIns="0" bIns="0" rtlCol="0" anchor="t">
              <a:spAutoFit/>
            </a:bodyPr>
            <a:lstStyle/>
            <a:p>
              <a:pPr marL="0" lvl="0" indent="0" algn="ctr">
                <a:lnSpc>
                  <a:spcPts val="6960"/>
                </a:lnSpc>
                <a:spcBef>
                  <a:spcPct val="0"/>
                </a:spcBef>
              </a:pPr>
              <a:r>
                <a:rPr lang="en-US" sz="5800">
                  <a:solidFill>
                    <a:srgbClr val="503D36"/>
                  </a:solidFill>
                  <a:latin typeface="More Sugar"/>
                  <a:ea typeface="More Sugar"/>
                  <a:cs typeface="More Sugar"/>
                  <a:sym typeface="More Sugar"/>
                </a:rPr>
                <a:t>RINGKASAN DATA AWAL</a:t>
              </a:r>
            </a:p>
          </p:txBody>
        </p:sp>
      </p:grpSp>
      <p:grpSp>
        <p:nvGrpSpPr>
          <p:cNvPr id="96" name="Group 96"/>
          <p:cNvGrpSpPr/>
          <p:nvPr/>
        </p:nvGrpSpPr>
        <p:grpSpPr>
          <a:xfrm>
            <a:off x="2953041" y="3213878"/>
            <a:ext cx="12381917" cy="5452955"/>
            <a:chOff x="0" y="0"/>
            <a:chExt cx="3488656" cy="1536392"/>
          </a:xfrm>
        </p:grpSpPr>
        <p:sp>
          <p:nvSpPr>
            <p:cNvPr id="97" name="Freeform 97"/>
            <p:cNvSpPr/>
            <p:nvPr/>
          </p:nvSpPr>
          <p:spPr>
            <a:xfrm>
              <a:off x="0" y="0"/>
              <a:ext cx="3488656" cy="1536392"/>
            </a:xfrm>
            <a:custGeom>
              <a:avLst/>
              <a:gdLst/>
              <a:ahLst/>
              <a:cxnLst/>
              <a:rect l="l" t="t" r="r" b="b"/>
              <a:pathLst>
                <a:path w="3488656" h="1536392">
                  <a:moveTo>
                    <a:pt x="37516" y="0"/>
                  </a:moveTo>
                  <a:lnTo>
                    <a:pt x="3451141" y="0"/>
                  </a:lnTo>
                  <a:cubicBezTo>
                    <a:pt x="3471860" y="0"/>
                    <a:pt x="3488656" y="16796"/>
                    <a:pt x="3488656" y="37516"/>
                  </a:cubicBezTo>
                  <a:lnTo>
                    <a:pt x="3488656" y="1498877"/>
                  </a:lnTo>
                  <a:cubicBezTo>
                    <a:pt x="3488656" y="1519596"/>
                    <a:pt x="3471860" y="1536392"/>
                    <a:pt x="3451141" y="1536392"/>
                  </a:cubicBezTo>
                  <a:lnTo>
                    <a:pt x="37516" y="1536392"/>
                  </a:lnTo>
                  <a:cubicBezTo>
                    <a:pt x="16796" y="1536392"/>
                    <a:pt x="0" y="1519596"/>
                    <a:pt x="0" y="1498877"/>
                  </a:cubicBezTo>
                  <a:lnTo>
                    <a:pt x="0" y="37516"/>
                  </a:lnTo>
                  <a:cubicBezTo>
                    <a:pt x="0" y="16796"/>
                    <a:pt x="16796" y="0"/>
                    <a:pt x="37516" y="0"/>
                  </a:cubicBezTo>
                  <a:close/>
                </a:path>
              </a:pathLst>
            </a:custGeom>
            <a:solidFill>
              <a:srgbClr val="000000">
                <a:alpha val="0"/>
              </a:srgbClr>
            </a:solidFill>
            <a:ln w="47625" cap="rnd">
              <a:solidFill>
                <a:srgbClr val="E76262"/>
              </a:solidFill>
              <a:prstDash val="lgDash"/>
              <a:round/>
            </a:ln>
          </p:spPr>
          <p:txBody>
            <a:bodyPr/>
            <a:lstStyle/>
            <a:p>
              <a:endParaRPr lang="en-US"/>
            </a:p>
          </p:txBody>
        </p:sp>
        <p:sp>
          <p:nvSpPr>
            <p:cNvPr id="98" name="TextBox 98"/>
            <p:cNvSpPr txBox="1"/>
            <p:nvPr/>
          </p:nvSpPr>
          <p:spPr>
            <a:xfrm>
              <a:off x="0" y="-76200"/>
              <a:ext cx="3488656" cy="1612592"/>
            </a:xfrm>
            <a:prstGeom prst="rect">
              <a:avLst/>
            </a:prstGeom>
          </p:spPr>
          <p:txBody>
            <a:bodyPr lIns="47486" tIns="47486" rIns="47486" bIns="47486" rtlCol="0" anchor="ctr"/>
            <a:lstStyle/>
            <a:p>
              <a:pPr algn="ctr">
                <a:lnSpc>
                  <a:spcPts val="6160"/>
                </a:lnSpc>
              </a:pPr>
              <a:endParaRPr/>
            </a:p>
          </p:txBody>
        </p:sp>
      </p:grpSp>
      <p:sp>
        <p:nvSpPr>
          <p:cNvPr id="99" name="Freeform 99"/>
          <p:cNvSpPr/>
          <p:nvPr/>
        </p:nvSpPr>
        <p:spPr>
          <a:xfrm flipH="1">
            <a:off x="13473674" y="1585615"/>
            <a:ext cx="1850472" cy="1769514"/>
          </a:xfrm>
          <a:custGeom>
            <a:avLst/>
            <a:gdLst/>
            <a:ahLst/>
            <a:cxnLst/>
            <a:rect l="l" t="t" r="r" b="b"/>
            <a:pathLst>
              <a:path w="1850472" h="1769514">
                <a:moveTo>
                  <a:pt x="1850473" y="0"/>
                </a:moveTo>
                <a:lnTo>
                  <a:pt x="0" y="0"/>
                </a:lnTo>
                <a:lnTo>
                  <a:pt x="0" y="1769514"/>
                </a:lnTo>
                <a:lnTo>
                  <a:pt x="1850473" y="1769514"/>
                </a:lnTo>
                <a:lnTo>
                  <a:pt x="1850473" y="0"/>
                </a:lnTo>
                <a:close/>
              </a:path>
            </a:pathLst>
          </a:custGeom>
          <a:blipFill>
            <a:blip r:embed="rId6"/>
            <a:stretch>
              <a:fillRect/>
            </a:stretch>
          </a:blipFill>
        </p:spPr>
        <p:txBody>
          <a:bodyPr/>
          <a:lstStyle/>
          <a:p>
            <a:endParaRPr lang="en-US"/>
          </a:p>
        </p:txBody>
      </p:sp>
      <p:sp>
        <p:nvSpPr>
          <p:cNvPr id="100" name="TextBox 100"/>
          <p:cNvSpPr txBox="1"/>
          <p:nvPr/>
        </p:nvSpPr>
        <p:spPr>
          <a:xfrm>
            <a:off x="3684723" y="5247774"/>
            <a:ext cx="10918555" cy="2867593"/>
          </a:xfrm>
          <a:prstGeom prst="rect">
            <a:avLst/>
          </a:prstGeom>
        </p:spPr>
        <p:txBody>
          <a:bodyPr lIns="0" tIns="0" rIns="0" bIns="0" rtlCol="0" anchor="t">
            <a:spAutoFit/>
          </a:bodyPr>
          <a:lstStyle/>
          <a:p>
            <a:pPr marL="428968" lvl="1" indent="-214484" algn="l">
              <a:lnSpc>
                <a:spcPts val="2304"/>
              </a:lnSpc>
              <a:buFont typeface="Arial"/>
              <a:buChar char="•"/>
            </a:pPr>
            <a:r>
              <a:rPr lang="en-US" sz="1986">
                <a:solidFill>
                  <a:srgbClr val="503D36"/>
                </a:solidFill>
                <a:latin typeface="Sniglet"/>
                <a:ea typeface="Sniglet"/>
                <a:cs typeface="Sniglet"/>
                <a:sym typeface="Sniglet"/>
              </a:rPr>
              <a:t>Saluran distribusi yang paling banyak menghasilkan pendapatan adalah Horeca</a:t>
            </a:r>
          </a:p>
          <a:p>
            <a:pPr algn="l">
              <a:lnSpc>
                <a:spcPts val="2304"/>
              </a:lnSpc>
            </a:pPr>
            <a:endParaRPr lang="en-US" sz="1986">
              <a:solidFill>
                <a:srgbClr val="503D36"/>
              </a:solidFill>
              <a:latin typeface="Sniglet"/>
              <a:ea typeface="Sniglet"/>
              <a:cs typeface="Sniglet"/>
              <a:sym typeface="Sniglet"/>
            </a:endParaRPr>
          </a:p>
          <a:p>
            <a:pPr marL="428968" lvl="1" indent="-214484" algn="l">
              <a:lnSpc>
                <a:spcPts val="2304"/>
              </a:lnSpc>
              <a:buFont typeface="Arial"/>
              <a:buChar char="•"/>
            </a:pPr>
            <a:r>
              <a:rPr lang="en-US" sz="1986">
                <a:solidFill>
                  <a:srgbClr val="503D36"/>
                </a:solidFill>
                <a:latin typeface="Sniglet"/>
                <a:ea typeface="Sniglet"/>
                <a:cs typeface="Sniglet"/>
                <a:sym typeface="Sniglet"/>
              </a:rPr>
              <a:t>Kategori produk yang mendominasi pengeluaran pelanggan adalah Fresh. Fresh menjadi kategori pengeluaran tertinggi, hal ini menunjukkan bahwa pelanggan lebih cenderung menghabiskan pengeluaran lebih banyak untuk Fresh.</a:t>
            </a:r>
          </a:p>
          <a:p>
            <a:pPr algn="l">
              <a:lnSpc>
                <a:spcPts val="2304"/>
              </a:lnSpc>
            </a:pPr>
            <a:endParaRPr lang="en-US" sz="1986">
              <a:solidFill>
                <a:srgbClr val="503D36"/>
              </a:solidFill>
              <a:latin typeface="Sniglet"/>
              <a:ea typeface="Sniglet"/>
              <a:cs typeface="Sniglet"/>
              <a:sym typeface="Sniglet"/>
            </a:endParaRPr>
          </a:p>
          <a:p>
            <a:pPr marL="428968" lvl="1" indent="-214484" algn="l">
              <a:lnSpc>
                <a:spcPts val="2304"/>
              </a:lnSpc>
              <a:buFont typeface="Arial"/>
              <a:buChar char="•"/>
            </a:pPr>
            <a:r>
              <a:rPr lang="en-US" sz="1986">
                <a:solidFill>
                  <a:srgbClr val="503D36"/>
                </a:solidFill>
                <a:latin typeface="Sniglet"/>
                <a:ea typeface="Sniglet"/>
                <a:cs typeface="Sniglet"/>
                <a:sym typeface="Sniglet"/>
              </a:rPr>
              <a:t>Pola pengeluaran pelanggan berdasarkan wilayah (region) itu bervariasi. Wilayah untuk bagian Horeca terdapat 784 wilayah sedangkan pada bagian Retail terdapat 371 wilayah. Hal ini kemungkinan disebabkan karena kebutuhan produk segar untuk restoran dan kafe. Variasi dalam kategori produk yang dibeli berfokus pada Detergents paper atau delicassen.</a:t>
            </a:r>
          </a:p>
        </p:txBody>
      </p:sp>
      <p:sp>
        <p:nvSpPr>
          <p:cNvPr id="101" name="Freeform 101"/>
          <p:cNvSpPr/>
          <p:nvPr/>
        </p:nvSpPr>
        <p:spPr>
          <a:xfrm rot="-3955797" flipH="1" flipV="1">
            <a:off x="14751050" y="8186905"/>
            <a:ext cx="1011795" cy="696741"/>
          </a:xfrm>
          <a:custGeom>
            <a:avLst/>
            <a:gdLst/>
            <a:ahLst/>
            <a:cxnLst/>
            <a:rect l="l" t="t" r="r" b="b"/>
            <a:pathLst>
              <a:path w="1011795" h="696741">
                <a:moveTo>
                  <a:pt x="1011795" y="696741"/>
                </a:moveTo>
                <a:lnTo>
                  <a:pt x="0" y="696741"/>
                </a:lnTo>
                <a:lnTo>
                  <a:pt x="0" y="0"/>
                </a:lnTo>
                <a:lnTo>
                  <a:pt x="1011795" y="0"/>
                </a:lnTo>
                <a:lnTo>
                  <a:pt x="1011795" y="696741"/>
                </a:lnTo>
                <a:close/>
              </a:path>
            </a:pathLst>
          </a:custGeom>
          <a:blipFill>
            <a:blip r:embed="rId7"/>
            <a:stretch>
              <a:fillRect t="-62571" r="-193516" b="-197067"/>
            </a:stretch>
          </a:blipFill>
        </p:spPr>
        <p:txBody>
          <a:bodyPr/>
          <a:lstStyle/>
          <a:p>
            <a:endParaRPr lang="en-US"/>
          </a:p>
        </p:txBody>
      </p:sp>
      <p:sp>
        <p:nvSpPr>
          <p:cNvPr id="102" name="Freeform 102"/>
          <p:cNvSpPr/>
          <p:nvPr/>
        </p:nvSpPr>
        <p:spPr>
          <a:xfrm>
            <a:off x="2617312" y="2370900"/>
            <a:ext cx="1395047" cy="304713"/>
          </a:xfrm>
          <a:custGeom>
            <a:avLst/>
            <a:gdLst/>
            <a:ahLst/>
            <a:cxnLst/>
            <a:rect l="l" t="t" r="r" b="b"/>
            <a:pathLst>
              <a:path w="1395047" h="304713">
                <a:moveTo>
                  <a:pt x="0" y="0"/>
                </a:moveTo>
                <a:lnTo>
                  <a:pt x="1395047" y="0"/>
                </a:lnTo>
                <a:lnTo>
                  <a:pt x="1395047" y="304713"/>
                </a:lnTo>
                <a:lnTo>
                  <a:pt x="0" y="304713"/>
                </a:lnTo>
                <a:lnTo>
                  <a:pt x="0" y="0"/>
                </a:lnTo>
                <a:close/>
              </a:path>
            </a:pathLst>
          </a:custGeom>
          <a:blipFill>
            <a:blip r:embed="rId8">
              <a:extLst>
                <a:ext uri="{96DAC541-7B7A-43D3-8B79-37D633B846F1}">
                  <asvg:svgBlip xmlns:asvg="http://schemas.microsoft.com/office/drawing/2016/SVG/main" r:embed="rId9"/>
                </a:ext>
              </a:extLst>
            </a:blip>
            <a:stretch>
              <a:fillRect t="-112263"/>
            </a:stretch>
          </a:blipFill>
        </p:spPr>
        <p:txBody>
          <a:bodyPr/>
          <a:lstStyle/>
          <a:p>
            <a:endParaRPr lang="en-US"/>
          </a:p>
        </p:txBody>
      </p:sp>
      <p:sp>
        <p:nvSpPr>
          <p:cNvPr id="103" name="Freeform 103"/>
          <p:cNvSpPr/>
          <p:nvPr/>
        </p:nvSpPr>
        <p:spPr>
          <a:xfrm rot="-2035095">
            <a:off x="2333785" y="7841177"/>
            <a:ext cx="1040683" cy="900405"/>
          </a:xfrm>
          <a:custGeom>
            <a:avLst/>
            <a:gdLst/>
            <a:ahLst/>
            <a:cxnLst/>
            <a:rect l="l" t="t" r="r" b="b"/>
            <a:pathLst>
              <a:path w="1040683" h="900405">
                <a:moveTo>
                  <a:pt x="0" y="0"/>
                </a:moveTo>
                <a:lnTo>
                  <a:pt x="1040683" y="0"/>
                </a:lnTo>
                <a:lnTo>
                  <a:pt x="1040683" y="900405"/>
                </a:lnTo>
                <a:lnTo>
                  <a:pt x="0" y="900405"/>
                </a:lnTo>
                <a:lnTo>
                  <a:pt x="0" y="0"/>
                </a:lnTo>
                <a:close/>
              </a:path>
            </a:pathLst>
          </a:custGeom>
          <a:blipFill>
            <a:blip r:embed="rId10">
              <a:extLst>
                <a:ext uri="{96DAC541-7B7A-43D3-8B79-37D633B846F1}">
                  <asvg:svgBlip xmlns:asvg="http://schemas.microsoft.com/office/drawing/2016/SVG/main" r:embed="rId11"/>
                </a:ext>
              </a:extLst>
            </a:blip>
            <a:stretch>
              <a:fillRect r="-58022" b="-75336"/>
            </a:stretch>
          </a:blipFill>
        </p:spPr>
        <p:txBody>
          <a:bodyPr/>
          <a:lstStyle/>
          <a:p>
            <a:endParaRPr lang="en-US"/>
          </a:p>
        </p:txBody>
      </p:sp>
      <p:grpSp>
        <p:nvGrpSpPr>
          <p:cNvPr id="104" name="Group 104"/>
          <p:cNvGrpSpPr/>
          <p:nvPr/>
        </p:nvGrpSpPr>
        <p:grpSpPr>
          <a:xfrm>
            <a:off x="594866" y="1690137"/>
            <a:ext cx="1232729" cy="7134324"/>
            <a:chOff x="0" y="0"/>
            <a:chExt cx="1643639" cy="9512432"/>
          </a:xfrm>
        </p:grpSpPr>
        <p:sp>
          <p:nvSpPr>
            <p:cNvPr id="105" name="TextBox 105"/>
            <p:cNvSpPr txBox="1"/>
            <p:nvPr/>
          </p:nvSpPr>
          <p:spPr>
            <a:xfrm rot="5400000">
              <a:off x="660444" y="-660444"/>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6" name="TextBox 106"/>
            <p:cNvSpPr txBox="1"/>
            <p:nvPr/>
          </p:nvSpPr>
          <p:spPr>
            <a:xfrm rot="5400000">
              <a:off x="660444" y="46921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7" name="TextBox 107"/>
            <p:cNvSpPr txBox="1"/>
            <p:nvPr/>
          </p:nvSpPr>
          <p:spPr>
            <a:xfrm rot="5400000">
              <a:off x="660444" y="159887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8" name="TextBox 108"/>
            <p:cNvSpPr txBox="1"/>
            <p:nvPr/>
          </p:nvSpPr>
          <p:spPr>
            <a:xfrm rot="5400000">
              <a:off x="660444" y="272853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9" name="TextBox 109"/>
            <p:cNvSpPr txBox="1"/>
            <p:nvPr/>
          </p:nvSpPr>
          <p:spPr>
            <a:xfrm rot="5400000">
              <a:off x="660444" y="385819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0" name="TextBox 110"/>
            <p:cNvSpPr txBox="1"/>
            <p:nvPr/>
          </p:nvSpPr>
          <p:spPr>
            <a:xfrm rot="5400000">
              <a:off x="660444" y="498785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1" name="TextBox 111"/>
            <p:cNvSpPr txBox="1"/>
            <p:nvPr/>
          </p:nvSpPr>
          <p:spPr>
            <a:xfrm rot="5400000">
              <a:off x="660444" y="611751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2" name="TextBox 112"/>
            <p:cNvSpPr txBox="1"/>
            <p:nvPr/>
          </p:nvSpPr>
          <p:spPr>
            <a:xfrm rot="5400000">
              <a:off x="660444" y="724717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3" name="TextBox 113"/>
            <p:cNvSpPr txBox="1"/>
            <p:nvPr/>
          </p:nvSpPr>
          <p:spPr>
            <a:xfrm rot="5400000">
              <a:off x="660444" y="837683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grpSp>
      <p:sp>
        <p:nvSpPr>
          <p:cNvPr id="114" name="Freeform 114"/>
          <p:cNvSpPr/>
          <p:nvPr/>
        </p:nvSpPr>
        <p:spPr>
          <a:xfrm>
            <a:off x="4050825" y="3651497"/>
            <a:ext cx="10186349" cy="1348498"/>
          </a:xfrm>
          <a:custGeom>
            <a:avLst/>
            <a:gdLst/>
            <a:ahLst/>
            <a:cxnLst/>
            <a:rect l="l" t="t" r="r" b="b"/>
            <a:pathLst>
              <a:path w="10186349" h="1348498">
                <a:moveTo>
                  <a:pt x="0" y="0"/>
                </a:moveTo>
                <a:lnTo>
                  <a:pt x="10186350" y="0"/>
                </a:lnTo>
                <a:lnTo>
                  <a:pt x="10186350" y="1348498"/>
                </a:lnTo>
                <a:lnTo>
                  <a:pt x="0" y="1348498"/>
                </a:lnTo>
                <a:lnTo>
                  <a:pt x="0" y="0"/>
                </a:lnTo>
                <a:close/>
              </a:path>
            </a:pathLst>
          </a:custGeom>
          <a:blipFill>
            <a:blip r:embed="rId12"/>
            <a:stretch>
              <a:fillRect/>
            </a:stretch>
          </a:blipFill>
        </p:spPr>
        <p:txBody>
          <a:bodyPr/>
          <a:lstStyle/>
          <a:p>
            <a:endParaRPr lang="en-US"/>
          </a:p>
        </p:txBody>
      </p:sp>
      <p:sp>
        <p:nvSpPr>
          <p:cNvPr id="115" name="Freeform 115">
            <a:hlinkClick r:id="" action="ppaction://hlinkshowjump?jump=nextslide"/>
          </p:cNvPr>
          <p:cNvSpPr/>
          <p:nvPr/>
        </p:nvSpPr>
        <p:spPr>
          <a:xfrm>
            <a:off x="13899116" y="8123308"/>
            <a:ext cx="3694458" cy="1964389"/>
          </a:xfrm>
          <a:custGeom>
            <a:avLst/>
            <a:gdLst/>
            <a:ahLst/>
            <a:cxnLst/>
            <a:rect l="l" t="t" r="r" b="b"/>
            <a:pathLst>
              <a:path w="3694458" h="1964389">
                <a:moveTo>
                  <a:pt x="0" y="0"/>
                </a:moveTo>
                <a:lnTo>
                  <a:pt x="3694458" y="0"/>
                </a:lnTo>
                <a:lnTo>
                  <a:pt x="3694458" y="1964389"/>
                </a:lnTo>
                <a:lnTo>
                  <a:pt x="0" y="1964389"/>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16" name="Freeform 115">
            <a:hlinkClick r:id="" action="ppaction://hlinkshowjump?jump=previousslide"/>
            <a:extLst>
              <a:ext uri="{FF2B5EF4-FFF2-40B4-BE49-F238E27FC236}">
                <a16:creationId xmlns:a16="http://schemas.microsoft.com/office/drawing/2014/main" id="{74A7EF34-AB81-C82A-307F-3552846AA773}"/>
              </a:ext>
            </a:extLst>
          </p:cNvPr>
          <p:cNvSpPr/>
          <p:nvPr/>
        </p:nvSpPr>
        <p:spPr>
          <a:xfrm flipH="1">
            <a:off x="346628" y="8056273"/>
            <a:ext cx="3694458" cy="1964389"/>
          </a:xfrm>
          <a:custGeom>
            <a:avLst/>
            <a:gdLst/>
            <a:ahLst/>
            <a:cxnLst/>
            <a:rect l="l" t="t" r="r" b="b"/>
            <a:pathLst>
              <a:path w="3694458" h="1964389">
                <a:moveTo>
                  <a:pt x="0" y="0"/>
                </a:moveTo>
                <a:lnTo>
                  <a:pt x="3694458" y="0"/>
                </a:lnTo>
                <a:lnTo>
                  <a:pt x="3694458" y="1964389"/>
                </a:lnTo>
                <a:lnTo>
                  <a:pt x="0" y="1964389"/>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circle(in)">
                                      <p:cBhvr>
                                        <p:cTn id="7" dur="2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FC2B6"/>
        </a:solidFill>
        <a:effectLst/>
      </p:bgPr>
    </p:bg>
    <p:spTree>
      <p:nvGrpSpPr>
        <p:cNvPr id="1" name=""/>
        <p:cNvGrpSpPr/>
        <p:nvPr/>
      </p:nvGrpSpPr>
      <p:grpSpPr>
        <a:xfrm>
          <a:off x="0" y="0"/>
          <a:ext cx="0" cy="0"/>
          <a:chOff x="0" y="0"/>
          <a:chExt cx="0" cy="0"/>
        </a:xfrm>
      </p:grpSpPr>
      <p:sp>
        <p:nvSpPr>
          <p:cNvPr id="2" name="Freeform 2"/>
          <p:cNvSpPr/>
          <p:nvPr/>
        </p:nvSpPr>
        <p:spPr>
          <a:xfrm rot="-10800000">
            <a:off x="7844350" y="-264431"/>
            <a:ext cx="10443650" cy="11081561"/>
          </a:xfrm>
          <a:custGeom>
            <a:avLst/>
            <a:gdLst/>
            <a:ahLst/>
            <a:cxnLst/>
            <a:rect l="l" t="t" r="r" b="b"/>
            <a:pathLst>
              <a:path w="10443650" h="11081561">
                <a:moveTo>
                  <a:pt x="0" y="0"/>
                </a:moveTo>
                <a:lnTo>
                  <a:pt x="10443650" y="0"/>
                </a:lnTo>
                <a:lnTo>
                  <a:pt x="10443650" y="11081561"/>
                </a:lnTo>
                <a:lnTo>
                  <a:pt x="0" y="11081561"/>
                </a:lnTo>
                <a:lnTo>
                  <a:pt x="0" y="0"/>
                </a:lnTo>
                <a:close/>
              </a:path>
            </a:pathLst>
          </a:custGeom>
          <a:blipFill>
            <a:blip r:embed="rId2">
              <a:extLst>
                <a:ext uri="{96DAC541-7B7A-43D3-8B79-37D633B846F1}">
                  <asvg:svgBlip xmlns:asvg="http://schemas.microsoft.com/office/drawing/2016/SVG/main" r:embed="rId3"/>
                </a:ext>
              </a:extLst>
            </a:blip>
            <a:stretch>
              <a:fillRect r="-90379" b="-3737"/>
            </a:stretch>
          </a:blipFill>
        </p:spPr>
        <p:txBody>
          <a:bodyPr/>
          <a:lstStyle/>
          <a:p>
            <a:endParaRPr lang="en-US"/>
          </a:p>
        </p:txBody>
      </p:sp>
      <p:sp>
        <p:nvSpPr>
          <p:cNvPr id="3" name="Freeform 3"/>
          <p:cNvSpPr/>
          <p:nvPr/>
        </p:nvSpPr>
        <p:spPr>
          <a:xfrm rot="-10800000">
            <a:off x="-200148" y="-397281"/>
            <a:ext cx="10443650" cy="11081561"/>
          </a:xfrm>
          <a:custGeom>
            <a:avLst/>
            <a:gdLst/>
            <a:ahLst/>
            <a:cxnLst/>
            <a:rect l="l" t="t" r="r" b="b"/>
            <a:pathLst>
              <a:path w="10443650" h="11081561">
                <a:moveTo>
                  <a:pt x="0" y="0"/>
                </a:moveTo>
                <a:lnTo>
                  <a:pt x="10443650" y="0"/>
                </a:lnTo>
                <a:lnTo>
                  <a:pt x="10443650" y="11081562"/>
                </a:lnTo>
                <a:lnTo>
                  <a:pt x="0" y="11081562"/>
                </a:lnTo>
                <a:lnTo>
                  <a:pt x="0" y="0"/>
                </a:lnTo>
                <a:close/>
              </a:path>
            </a:pathLst>
          </a:custGeom>
          <a:blipFill>
            <a:blip r:embed="rId2">
              <a:extLst>
                <a:ext uri="{96DAC541-7B7A-43D3-8B79-37D633B846F1}">
                  <asvg:svgBlip xmlns:asvg="http://schemas.microsoft.com/office/drawing/2016/SVG/main" r:embed="rId3"/>
                </a:ext>
              </a:extLst>
            </a:blip>
            <a:stretch>
              <a:fillRect l="-90379" t="-3737"/>
            </a:stretch>
          </a:blipFill>
        </p:spPr>
        <p:txBody>
          <a:bodyPr/>
          <a:lstStyle/>
          <a:p>
            <a:endParaRPr lang="en-US"/>
          </a:p>
        </p:txBody>
      </p:sp>
      <p:grpSp>
        <p:nvGrpSpPr>
          <p:cNvPr id="4" name="Group 4"/>
          <p:cNvGrpSpPr/>
          <p:nvPr/>
        </p:nvGrpSpPr>
        <p:grpSpPr>
          <a:xfrm>
            <a:off x="661541" y="1470992"/>
            <a:ext cx="1232729" cy="7134324"/>
            <a:chOff x="0" y="0"/>
            <a:chExt cx="1643639" cy="9512432"/>
          </a:xfrm>
        </p:grpSpPr>
        <p:sp>
          <p:nvSpPr>
            <p:cNvPr id="5" name="TextBox 5"/>
            <p:cNvSpPr txBox="1"/>
            <p:nvPr/>
          </p:nvSpPr>
          <p:spPr>
            <a:xfrm rot="-5400000">
              <a:off x="508044" y="611751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6" name="TextBox 6"/>
            <p:cNvSpPr txBox="1"/>
            <p:nvPr/>
          </p:nvSpPr>
          <p:spPr>
            <a:xfrm rot="-5400000">
              <a:off x="508044" y="-660444"/>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7" name="TextBox 7"/>
            <p:cNvSpPr txBox="1"/>
            <p:nvPr/>
          </p:nvSpPr>
          <p:spPr>
            <a:xfrm rot="-5400000">
              <a:off x="508044" y="46921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8" name="TextBox 8"/>
            <p:cNvSpPr txBox="1"/>
            <p:nvPr/>
          </p:nvSpPr>
          <p:spPr>
            <a:xfrm rot="-5400000">
              <a:off x="508044" y="159887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9" name="TextBox 9"/>
            <p:cNvSpPr txBox="1"/>
            <p:nvPr/>
          </p:nvSpPr>
          <p:spPr>
            <a:xfrm rot="-5400000">
              <a:off x="508044" y="272853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 name="TextBox 10"/>
            <p:cNvSpPr txBox="1"/>
            <p:nvPr/>
          </p:nvSpPr>
          <p:spPr>
            <a:xfrm rot="-5400000">
              <a:off x="508044" y="385819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 name="TextBox 11"/>
            <p:cNvSpPr txBox="1"/>
            <p:nvPr/>
          </p:nvSpPr>
          <p:spPr>
            <a:xfrm rot="-5400000">
              <a:off x="508044" y="498785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2" name="TextBox 12"/>
            <p:cNvSpPr txBox="1"/>
            <p:nvPr/>
          </p:nvSpPr>
          <p:spPr>
            <a:xfrm rot="-5400000">
              <a:off x="508044" y="724717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3" name="TextBox 13"/>
            <p:cNvSpPr txBox="1"/>
            <p:nvPr/>
          </p:nvSpPr>
          <p:spPr>
            <a:xfrm rot="-5400000">
              <a:off x="508044" y="837683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grpSp>
      <p:sp>
        <p:nvSpPr>
          <p:cNvPr id="14" name="Freeform 14"/>
          <p:cNvSpPr/>
          <p:nvPr/>
        </p:nvSpPr>
        <p:spPr>
          <a:xfrm>
            <a:off x="1028700" y="9347332"/>
            <a:ext cx="15613811" cy="751415"/>
          </a:xfrm>
          <a:custGeom>
            <a:avLst/>
            <a:gdLst/>
            <a:ahLst/>
            <a:cxnLst/>
            <a:rect l="l" t="t" r="r" b="b"/>
            <a:pathLst>
              <a:path w="15613811" h="751415">
                <a:moveTo>
                  <a:pt x="0" y="0"/>
                </a:moveTo>
                <a:lnTo>
                  <a:pt x="15613811" y="0"/>
                </a:lnTo>
                <a:lnTo>
                  <a:pt x="15613811" y="751415"/>
                </a:lnTo>
                <a:lnTo>
                  <a:pt x="0" y="751415"/>
                </a:lnTo>
                <a:lnTo>
                  <a:pt x="0" y="0"/>
                </a:lnTo>
                <a:close/>
              </a:path>
            </a:pathLst>
          </a:custGeom>
          <a:blipFill>
            <a:blip r:embed="rId4"/>
            <a:stretch>
              <a:fillRect/>
            </a:stretch>
          </a:blipFill>
        </p:spPr>
        <p:txBody>
          <a:bodyPr/>
          <a:lstStyle/>
          <a:p>
            <a:endParaRPr lang="en-US"/>
          </a:p>
        </p:txBody>
      </p:sp>
      <p:grpSp>
        <p:nvGrpSpPr>
          <p:cNvPr id="15" name="Group 15"/>
          <p:cNvGrpSpPr/>
          <p:nvPr/>
        </p:nvGrpSpPr>
        <p:grpSpPr>
          <a:xfrm>
            <a:off x="15164201" y="5190915"/>
            <a:ext cx="2279617" cy="1191585"/>
            <a:chOff x="0" y="0"/>
            <a:chExt cx="3039489" cy="1588780"/>
          </a:xfrm>
        </p:grpSpPr>
        <p:grpSp>
          <p:nvGrpSpPr>
            <p:cNvPr id="16" name="Group 16"/>
            <p:cNvGrpSpPr/>
            <p:nvPr/>
          </p:nvGrpSpPr>
          <p:grpSpPr>
            <a:xfrm>
              <a:off x="0" y="0"/>
              <a:ext cx="3039489" cy="1588780"/>
              <a:chOff x="0" y="0"/>
              <a:chExt cx="620810" cy="324506"/>
            </a:xfrm>
          </p:grpSpPr>
          <p:sp>
            <p:nvSpPr>
              <p:cNvPr id="17" name="Freeform 17"/>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E76262"/>
              </a:solidFill>
            </p:spPr>
            <p:txBody>
              <a:bodyPr/>
              <a:lstStyle/>
              <a:p>
                <a:endParaRPr lang="en-US"/>
              </a:p>
            </p:txBody>
          </p:sp>
          <p:sp>
            <p:nvSpPr>
              <p:cNvPr id="18" name="TextBox 18"/>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19" name="Group 19"/>
            <p:cNvGrpSpPr/>
            <p:nvPr/>
          </p:nvGrpSpPr>
          <p:grpSpPr>
            <a:xfrm>
              <a:off x="1234950" y="117213"/>
              <a:ext cx="1688828" cy="1354354"/>
              <a:chOff x="0" y="0"/>
              <a:chExt cx="344940" cy="276625"/>
            </a:xfrm>
          </p:grpSpPr>
          <p:sp>
            <p:nvSpPr>
              <p:cNvPr id="20" name="Freeform 20"/>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E76262"/>
              </a:solidFill>
              <a:ln w="28575" cap="sq">
                <a:solidFill>
                  <a:srgbClr val="FCF4E8"/>
                </a:solidFill>
                <a:prstDash val="lgDash"/>
                <a:miter/>
              </a:ln>
            </p:spPr>
            <p:txBody>
              <a:bodyPr/>
              <a:lstStyle/>
              <a:p>
                <a:endParaRPr lang="en-US"/>
              </a:p>
            </p:txBody>
          </p:sp>
          <p:sp>
            <p:nvSpPr>
              <p:cNvPr id="21" name="TextBox 21"/>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22" name="Group 22"/>
          <p:cNvGrpSpPr/>
          <p:nvPr/>
        </p:nvGrpSpPr>
        <p:grpSpPr>
          <a:xfrm>
            <a:off x="15164201" y="6477329"/>
            <a:ext cx="2279617" cy="1191585"/>
            <a:chOff x="0" y="0"/>
            <a:chExt cx="3039489" cy="1588780"/>
          </a:xfrm>
        </p:grpSpPr>
        <p:grpSp>
          <p:nvGrpSpPr>
            <p:cNvPr id="23" name="Group 23"/>
            <p:cNvGrpSpPr/>
            <p:nvPr/>
          </p:nvGrpSpPr>
          <p:grpSpPr>
            <a:xfrm>
              <a:off x="0" y="0"/>
              <a:ext cx="3039489" cy="1588780"/>
              <a:chOff x="0" y="0"/>
              <a:chExt cx="620810" cy="324506"/>
            </a:xfrm>
          </p:grpSpPr>
          <p:sp>
            <p:nvSpPr>
              <p:cNvPr id="24" name="Freeform 24"/>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E78462"/>
              </a:solidFill>
            </p:spPr>
            <p:txBody>
              <a:bodyPr/>
              <a:lstStyle/>
              <a:p>
                <a:endParaRPr lang="en-US"/>
              </a:p>
            </p:txBody>
          </p:sp>
          <p:sp>
            <p:nvSpPr>
              <p:cNvPr id="25" name="TextBox 25"/>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26" name="Group 26"/>
            <p:cNvGrpSpPr/>
            <p:nvPr/>
          </p:nvGrpSpPr>
          <p:grpSpPr>
            <a:xfrm>
              <a:off x="1234950" y="117213"/>
              <a:ext cx="1688828" cy="1354354"/>
              <a:chOff x="0" y="0"/>
              <a:chExt cx="344940" cy="276625"/>
            </a:xfrm>
          </p:grpSpPr>
          <p:sp>
            <p:nvSpPr>
              <p:cNvPr id="27" name="Freeform 27"/>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E78462"/>
              </a:solidFill>
              <a:ln w="28575" cap="sq">
                <a:solidFill>
                  <a:srgbClr val="FCF4E8"/>
                </a:solidFill>
                <a:prstDash val="lgDash"/>
                <a:miter/>
              </a:ln>
            </p:spPr>
            <p:txBody>
              <a:bodyPr/>
              <a:lstStyle/>
              <a:p>
                <a:endParaRPr lang="en-US"/>
              </a:p>
            </p:txBody>
          </p:sp>
          <p:sp>
            <p:nvSpPr>
              <p:cNvPr id="28" name="TextBox 28"/>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29" name="Group 29"/>
          <p:cNvGrpSpPr/>
          <p:nvPr/>
        </p:nvGrpSpPr>
        <p:grpSpPr>
          <a:xfrm>
            <a:off x="15164201" y="7763743"/>
            <a:ext cx="2279617" cy="1191585"/>
            <a:chOff x="0" y="0"/>
            <a:chExt cx="3039489" cy="1588780"/>
          </a:xfrm>
        </p:grpSpPr>
        <p:grpSp>
          <p:nvGrpSpPr>
            <p:cNvPr id="30" name="Group 30"/>
            <p:cNvGrpSpPr/>
            <p:nvPr/>
          </p:nvGrpSpPr>
          <p:grpSpPr>
            <a:xfrm>
              <a:off x="0" y="0"/>
              <a:ext cx="3039489" cy="1588780"/>
              <a:chOff x="0" y="0"/>
              <a:chExt cx="620810" cy="324506"/>
            </a:xfrm>
          </p:grpSpPr>
          <p:sp>
            <p:nvSpPr>
              <p:cNvPr id="31" name="Freeform 31"/>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FFCF91"/>
              </a:solidFill>
            </p:spPr>
            <p:txBody>
              <a:bodyPr/>
              <a:lstStyle/>
              <a:p>
                <a:endParaRPr lang="en-US"/>
              </a:p>
            </p:txBody>
          </p:sp>
          <p:sp>
            <p:nvSpPr>
              <p:cNvPr id="32" name="TextBox 32"/>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33" name="Group 33"/>
            <p:cNvGrpSpPr/>
            <p:nvPr/>
          </p:nvGrpSpPr>
          <p:grpSpPr>
            <a:xfrm>
              <a:off x="1234950" y="117213"/>
              <a:ext cx="1688828" cy="1354354"/>
              <a:chOff x="0" y="0"/>
              <a:chExt cx="344940" cy="276625"/>
            </a:xfrm>
          </p:grpSpPr>
          <p:sp>
            <p:nvSpPr>
              <p:cNvPr id="34" name="Freeform 34"/>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FFCF91"/>
              </a:solidFill>
              <a:ln w="28575" cap="sq">
                <a:solidFill>
                  <a:srgbClr val="FCF4E8"/>
                </a:solidFill>
                <a:prstDash val="lgDash"/>
                <a:miter/>
              </a:ln>
            </p:spPr>
            <p:txBody>
              <a:bodyPr/>
              <a:lstStyle/>
              <a:p>
                <a:endParaRPr lang="en-US"/>
              </a:p>
            </p:txBody>
          </p:sp>
          <p:sp>
            <p:nvSpPr>
              <p:cNvPr id="35" name="TextBox 35"/>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36" name="Group 36"/>
          <p:cNvGrpSpPr/>
          <p:nvPr/>
        </p:nvGrpSpPr>
        <p:grpSpPr>
          <a:xfrm>
            <a:off x="15256948" y="1331671"/>
            <a:ext cx="2186870" cy="1191585"/>
            <a:chOff x="0" y="0"/>
            <a:chExt cx="2915827" cy="1588780"/>
          </a:xfrm>
        </p:grpSpPr>
        <p:grpSp>
          <p:nvGrpSpPr>
            <p:cNvPr id="37" name="Group 37"/>
            <p:cNvGrpSpPr/>
            <p:nvPr/>
          </p:nvGrpSpPr>
          <p:grpSpPr>
            <a:xfrm>
              <a:off x="0" y="0"/>
              <a:ext cx="2915827" cy="1588780"/>
              <a:chOff x="0" y="0"/>
              <a:chExt cx="595553" cy="324506"/>
            </a:xfrm>
          </p:grpSpPr>
          <p:sp>
            <p:nvSpPr>
              <p:cNvPr id="38" name="Freeform 38"/>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6262"/>
              </a:solidFill>
            </p:spPr>
            <p:txBody>
              <a:bodyPr/>
              <a:lstStyle/>
              <a:p>
                <a:endParaRPr lang="en-US"/>
              </a:p>
            </p:txBody>
          </p:sp>
          <p:sp>
            <p:nvSpPr>
              <p:cNvPr id="39" name="TextBox 39"/>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40" name="Group 40"/>
            <p:cNvGrpSpPr/>
            <p:nvPr/>
          </p:nvGrpSpPr>
          <p:grpSpPr>
            <a:xfrm>
              <a:off x="135707" y="117213"/>
              <a:ext cx="2664410" cy="1354354"/>
              <a:chOff x="0" y="0"/>
              <a:chExt cx="544201" cy="276625"/>
            </a:xfrm>
          </p:grpSpPr>
          <p:sp>
            <p:nvSpPr>
              <p:cNvPr id="41" name="Freeform 41"/>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6262"/>
              </a:solidFill>
              <a:ln w="28575" cap="sq">
                <a:solidFill>
                  <a:srgbClr val="FCF4E8"/>
                </a:solidFill>
                <a:prstDash val="lgDash"/>
                <a:miter/>
              </a:ln>
            </p:spPr>
            <p:txBody>
              <a:bodyPr/>
              <a:lstStyle/>
              <a:p>
                <a:endParaRPr lang="en-US"/>
              </a:p>
            </p:txBody>
          </p:sp>
          <p:sp>
            <p:nvSpPr>
              <p:cNvPr id="42" name="TextBox 42"/>
              <p:cNvSpPr txBox="1"/>
              <p:nvPr/>
            </p:nvSpPr>
            <p:spPr>
              <a:xfrm>
                <a:off x="0" y="-47625"/>
                <a:ext cx="544201" cy="324250"/>
              </a:xfrm>
              <a:prstGeom prst="rect">
                <a:avLst/>
              </a:prstGeom>
            </p:spPr>
            <p:txBody>
              <a:bodyPr lIns="51986" tIns="51986" rIns="51986" bIns="51986" rtlCol="0" anchor="ctr"/>
              <a:lstStyle/>
              <a:p>
                <a:pPr algn="ctr">
                  <a:lnSpc>
                    <a:spcPts val="2659"/>
                  </a:lnSpc>
                </a:pPr>
                <a:endParaRPr/>
              </a:p>
            </p:txBody>
          </p:sp>
        </p:grpSp>
      </p:grpSp>
      <p:grpSp>
        <p:nvGrpSpPr>
          <p:cNvPr id="43" name="Group 43"/>
          <p:cNvGrpSpPr/>
          <p:nvPr/>
        </p:nvGrpSpPr>
        <p:grpSpPr>
          <a:xfrm>
            <a:off x="15256948" y="2618086"/>
            <a:ext cx="2186870" cy="1191585"/>
            <a:chOff x="0" y="0"/>
            <a:chExt cx="2915827" cy="1588780"/>
          </a:xfrm>
        </p:grpSpPr>
        <p:grpSp>
          <p:nvGrpSpPr>
            <p:cNvPr id="44" name="Group 44"/>
            <p:cNvGrpSpPr/>
            <p:nvPr/>
          </p:nvGrpSpPr>
          <p:grpSpPr>
            <a:xfrm>
              <a:off x="0" y="0"/>
              <a:ext cx="2915827" cy="1588780"/>
              <a:chOff x="0" y="0"/>
              <a:chExt cx="595553" cy="324506"/>
            </a:xfrm>
          </p:grpSpPr>
          <p:sp>
            <p:nvSpPr>
              <p:cNvPr id="45" name="Freeform 45"/>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8462"/>
              </a:solidFill>
            </p:spPr>
            <p:txBody>
              <a:bodyPr/>
              <a:lstStyle/>
              <a:p>
                <a:endParaRPr lang="en-US"/>
              </a:p>
            </p:txBody>
          </p:sp>
          <p:sp>
            <p:nvSpPr>
              <p:cNvPr id="46" name="TextBox 46"/>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47" name="Group 47"/>
            <p:cNvGrpSpPr/>
            <p:nvPr/>
          </p:nvGrpSpPr>
          <p:grpSpPr>
            <a:xfrm>
              <a:off x="135707" y="117213"/>
              <a:ext cx="2664410" cy="1354354"/>
              <a:chOff x="0" y="0"/>
              <a:chExt cx="544201" cy="276625"/>
            </a:xfrm>
          </p:grpSpPr>
          <p:sp>
            <p:nvSpPr>
              <p:cNvPr id="48" name="Freeform 48"/>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8462"/>
              </a:solidFill>
              <a:ln w="28575" cap="sq">
                <a:solidFill>
                  <a:srgbClr val="FCF4E8"/>
                </a:solidFill>
                <a:prstDash val="lgDash"/>
                <a:miter/>
              </a:ln>
            </p:spPr>
            <p:txBody>
              <a:bodyPr/>
              <a:lstStyle/>
              <a:p>
                <a:endParaRPr lang="en-US"/>
              </a:p>
            </p:txBody>
          </p:sp>
          <p:sp>
            <p:nvSpPr>
              <p:cNvPr id="49" name="TextBox 49"/>
              <p:cNvSpPr txBox="1"/>
              <p:nvPr/>
            </p:nvSpPr>
            <p:spPr>
              <a:xfrm>
                <a:off x="0" y="-47625"/>
                <a:ext cx="544201" cy="324250"/>
              </a:xfrm>
              <a:prstGeom prst="rect">
                <a:avLst/>
              </a:prstGeom>
            </p:spPr>
            <p:txBody>
              <a:bodyPr lIns="51986" tIns="51986" rIns="51986" bIns="51986" rtlCol="0" anchor="ctr"/>
              <a:lstStyle/>
              <a:p>
                <a:pPr algn="ctr">
                  <a:lnSpc>
                    <a:spcPts val="2659"/>
                  </a:lnSpc>
                </a:pPr>
                <a:endParaRPr/>
              </a:p>
            </p:txBody>
          </p:sp>
        </p:grpSp>
      </p:grpSp>
      <p:grpSp>
        <p:nvGrpSpPr>
          <p:cNvPr id="50" name="Group 50"/>
          <p:cNvGrpSpPr/>
          <p:nvPr/>
        </p:nvGrpSpPr>
        <p:grpSpPr>
          <a:xfrm>
            <a:off x="15564542" y="3904500"/>
            <a:ext cx="2186870" cy="1191585"/>
            <a:chOff x="0" y="0"/>
            <a:chExt cx="2915827" cy="1588780"/>
          </a:xfrm>
        </p:grpSpPr>
        <p:grpSp>
          <p:nvGrpSpPr>
            <p:cNvPr id="51" name="Group 51"/>
            <p:cNvGrpSpPr/>
            <p:nvPr/>
          </p:nvGrpSpPr>
          <p:grpSpPr>
            <a:xfrm>
              <a:off x="0" y="0"/>
              <a:ext cx="2915827" cy="1588780"/>
              <a:chOff x="0" y="0"/>
              <a:chExt cx="595553" cy="324506"/>
            </a:xfrm>
          </p:grpSpPr>
          <p:sp>
            <p:nvSpPr>
              <p:cNvPr id="52" name="Freeform 52"/>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FFCF91"/>
              </a:solidFill>
            </p:spPr>
            <p:txBody>
              <a:bodyPr/>
              <a:lstStyle/>
              <a:p>
                <a:endParaRPr lang="en-US"/>
              </a:p>
            </p:txBody>
          </p:sp>
          <p:sp>
            <p:nvSpPr>
              <p:cNvPr id="53" name="TextBox 53"/>
              <p:cNvSpPr txBox="1"/>
              <p:nvPr/>
            </p:nvSpPr>
            <p:spPr>
              <a:xfrm>
                <a:off x="0" y="-28575"/>
                <a:ext cx="595553" cy="353081"/>
              </a:xfrm>
              <a:prstGeom prst="rect">
                <a:avLst/>
              </a:prstGeom>
            </p:spPr>
            <p:txBody>
              <a:bodyPr lIns="51986" tIns="51986" rIns="51986" bIns="51986" rtlCol="0" anchor="ctr"/>
              <a:lstStyle/>
              <a:p>
                <a:pPr algn="ctr">
                  <a:lnSpc>
                    <a:spcPts val="2659"/>
                  </a:lnSpc>
                </a:pPr>
                <a:endParaRPr/>
              </a:p>
            </p:txBody>
          </p:sp>
        </p:grpSp>
        <p:grpSp>
          <p:nvGrpSpPr>
            <p:cNvPr id="54" name="Group 54"/>
            <p:cNvGrpSpPr/>
            <p:nvPr/>
          </p:nvGrpSpPr>
          <p:grpSpPr>
            <a:xfrm>
              <a:off x="135707" y="117213"/>
              <a:ext cx="2664410" cy="1354354"/>
              <a:chOff x="0" y="0"/>
              <a:chExt cx="544201" cy="276625"/>
            </a:xfrm>
          </p:grpSpPr>
          <p:sp>
            <p:nvSpPr>
              <p:cNvPr id="55" name="Freeform 55"/>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FFCF91"/>
              </a:solidFill>
              <a:ln w="28575" cap="sq">
                <a:solidFill>
                  <a:srgbClr val="FCF4E8"/>
                </a:solidFill>
                <a:prstDash val="lgDash"/>
                <a:miter/>
              </a:ln>
            </p:spPr>
            <p:txBody>
              <a:bodyPr/>
              <a:lstStyle/>
              <a:p>
                <a:endParaRPr lang="en-US"/>
              </a:p>
            </p:txBody>
          </p:sp>
          <p:sp>
            <p:nvSpPr>
              <p:cNvPr id="56" name="TextBox 56"/>
              <p:cNvSpPr txBox="1"/>
              <p:nvPr/>
            </p:nvSpPr>
            <p:spPr>
              <a:xfrm>
                <a:off x="0" y="-28575"/>
                <a:ext cx="544201" cy="305200"/>
              </a:xfrm>
              <a:prstGeom prst="rect">
                <a:avLst/>
              </a:prstGeom>
            </p:spPr>
            <p:txBody>
              <a:bodyPr lIns="51986" tIns="51986" rIns="51986" bIns="51986" rtlCol="0" anchor="ctr"/>
              <a:lstStyle/>
              <a:p>
                <a:pPr algn="ctr">
                  <a:lnSpc>
                    <a:spcPts val="2659"/>
                  </a:lnSpc>
                </a:pPr>
                <a:endParaRPr/>
              </a:p>
            </p:txBody>
          </p:sp>
        </p:grpSp>
      </p:grpSp>
      <p:sp>
        <p:nvSpPr>
          <p:cNvPr id="57" name="Freeform 57"/>
          <p:cNvSpPr/>
          <p:nvPr/>
        </p:nvSpPr>
        <p:spPr>
          <a:xfrm rot="5400000">
            <a:off x="13111944" y="4512960"/>
            <a:ext cx="7623658" cy="1261080"/>
          </a:xfrm>
          <a:custGeom>
            <a:avLst/>
            <a:gdLst/>
            <a:ahLst/>
            <a:cxnLst/>
            <a:rect l="l" t="t" r="r" b="b"/>
            <a:pathLst>
              <a:path w="7623658" h="1261080">
                <a:moveTo>
                  <a:pt x="0" y="0"/>
                </a:moveTo>
                <a:lnTo>
                  <a:pt x="7623658" y="0"/>
                </a:lnTo>
                <a:lnTo>
                  <a:pt x="7623658" y="1261080"/>
                </a:lnTo>
                <a:lnTo>
                  <a:pt x="0" y="1261080"/>
                </a:lnTo>
                <a:lnTo>
                  <a:pt x="0" y="0"/>
                </a:lnTo>
                <a:close/>
              </a:path>
            </a:pathLst>
          </a:custGeom>
          <a:blipFill>
            <a:blip r:embed="rId5"/>
            <a:stretch>
              <a:fillRect/>
            </a:stretch>
          </a:blipFill>
        </p:spPr>
        <p:txBody>
          <a:bodyPr/>
          <a:lstStyle/>
          <a:p>
            <a:endParaRPr lang="en-US"/>
          </a:p>
        </p:txBody>
      </p:sp>
      <p:grpSp>
        <p:nvGrpSpPr>
          <p:cNvPr id="58" name="Group 58"/>
          <p:cNvGrpSpPr/>
          <p:nvPr/>
        </p:nvGrpSpPr>
        <p:grpSpPr>
          <a:xfrm>
            <a:off x="1028700" y="743240"/>
            <a:ext cx="15613811" cy="8800520"/>
            <a:chOff x="0" y="0"/>
            <a:chExt cx="4112279" cy="2317832"/>
          </a:xfrm>
        </p:grpSpPr>
        <p:sp>
          <p:nvSpPr>
            <p:cNvPr id="59" name="Freeform 59"/>
            <p:cNvSpPr/>
            <p:nvPr/>
          </p:nvSpPr>
          <p:spPr>
            <a:xfrm>
              <a:off x="0" y="0"/>
              <a:ext cx="4112280" cy="2317832"/>
            </a:xfrm>
            <a:custGeom>
              <a:avLst/>
              <a:gdLst/>
              <a:ahLst/>
              <a:cxnLst/>
              <a:rect l="l" t="t" r="r" b="b"/>
              <a:pathLst>
                <a:path w="4112280" h="2317832">
                  <a:moveTo>
                    <a:pt x="9917" y="0"/>
                  </a:moveTo>
                  <a:lnTo>
                    <a:pt x="4102363" y="0"/>
                  </a:lnTo>
                  <a:cubicBezTo>
                    <a:pt x="4107840" y="0"/>
                    <a:pt x="4112280" y="4440"/>
                    <a:pt x="4112280" y="9917"/>
                  </a:cubicBezTo>
                  <a:lnTo>
                    <a:pt x="4112280" y="2307916"/>
                  </a:lnTo>
                  <a:cubicBezTo>
                    <a:pt x="4112280" y="2310546"/>
                    <a:pt x="4111235" y="2313068"/>
                    <a:pt x="4109375" y="2314928"/>
                  </a:cubicBezTo>
                  <a:cubicBezTo>
                    <a:pt x="4107515" y="2316788"/>
                    <a:pt x="4104993" y="2317832"/>
                    <a:pt x="4102363" y="2317832"/>
                  </a:cubicBezTo>
                  <a:lnTo>
                    <a:pt x="9917" y="2317832"/>
                  </a:lnTo>
                  <a:cubicBezTo>
                    <a:pt x="4440" y="2317832"/>
                    <a:pt x="0" y="2313393"/>
                    <a:pt x="0" y="2307916"/>
                  </a:cubicBezTo>
                  <a:lnTo>
                    <a:pt x="0" y="9917"/>
                  </a:lnTo>
                  <a:cubicBezTo>
                    <a:pt x="0" y="4440"/>
                    <a:pt x="4440" y="0"/>
                    <a:pt x="9917" y="0"/>
                  </a:cubicBezTo>
                  <a:close/>
                </a:path>
              </a:pathLst>
            </a:custGeom>
            <a:solidFill>
              <a:srgbClr val="FCF4E8"/>
            </a:solidFill>
          </p:spPr>
          <p:txBody>
            <a:bodyPr/>
            <a:lstStyle/>
            <a:p>
              <a:endParaRPr lang="en-US"/>
            </a:p>
          </p:txBody>
        </p:sp>
        <p:sp>
          <p:nvSpPr>
            <p:cNvPr id="60" name="TextBox 60"/>
            <p:cNvSpPr txBox="1"/>
            <p:nvPr/>
          </p:nvSpPr>
          <p:spPr>
            <a:xfrm>
              <a:off x="0" y="-28575"/>
              <a:ext cx="4112279" cy="2346407"/>
            </a:xfrm>
            <a:prstGeom prst="rect">
              <a:avLst/>
            </a:prstGeom>
          </p:spPr>
          <p:txBody>
            <a:bodyPr lIns="50800" tIns="50800" rIns="50800" bIns="50800" rtlCol="0" anchor="ctr"/>
            <a:lstStyle/>
            <a:p>
              <a:pPr algn="ctr">
                <a:lnSpc>
                  <a:spcPts val="2659"/>
                </a:lnSpc>
              </a:pPr>
              <a:endParaRPr/>
            </a:p>
          </p:txBody>
        </p:sp>
      </p:grpSp>
      <p:grpSp>
        <p:nvGrpSpPr>
          <p:cNvPr id="61" name="Group 61"/>
          <p:cNvGrpSpPr/>
          <p:nvPr/>
        </p:nvGrpSpPr>
        <p:grpSpPr>
          <a:xfrm>
            <a:off x="1337094" y="1028700"/>
            <a:ext cx="14956138" cy="8229600"/>
            <a:chOff x="0" y="0"/>
            <a:chExt cx="3939065" cy="2167467"/>
          </a:xfrm>
        </p:grpSpPr>
        <p:sp>
          <p:nvSpPr>
            <p:cNvPr id="62" name="Freeform 62"/>
            <p:cNvSpPr/>
            <p:nvPr/>
          </p:nvSpPr>
          <p:spPr>
            <a:xfrm>
              <a:off x="0" y="0"/>
              <a:ext cx="3939065" cy="2167467"/>
            </a:xfrm>
            <a:custGeom>
              <a:avLst/>
              <a:gdLst/>
              <a:ahLst/>
              <a:cxnLst/>
              <a:rect l="l" t="t" r="r" b="b"/>
              <a:pathLst>
                <a:path w="3939065" h="2167467">
                  <a:moveTo>
                    <a:pt x="10353" y="0"/>
                  </a:moveTo>
                  <a:lnTo>
                    <a:pt x="3928713" y="0"/>
                  </a:lnTo>
                  <a:cubicBezTo>
                    <a:pt x="3931458" y="0"/>
                    <a:pt x="3934092" y="1091"/>
                    <a:pt x="3936033" y="3032"/>
                  </a:cubicBezTo>
                  <a:cubicBezTo>
                    <a:pt x="3937975" y="4974"/>
                    <a:pt x="3939065" y="7607"/>
                    <a:pt x="3939065" y="10353"/>
                  </a:cubicBezTo>
                  <a:lnTo>
                    <a:pt x="3939065" y="2157114"/>
                  </a:lnTo>
                  <a:cubicBezTo>
                    <a:pt x="3939065" y="2159860"/>
                    <a:pt x="3937975" y="2162493"/>
                    <a:pt x="3936033" y="2164435"/>
                  </a:cubicBezTo>
                  <a:cubicBezTo>
                    <a:pt x="3934092" y="2166376"/>
                    <a:pt x="3931458" y="2167467"/>
                    <a:pt x="3928713" y="2167467"/>
                  </a:cubicBezTo>
                  <a:lnTo>
                    <a:pt x="10353" y="2167467"/>
                  </a:lnTo>
                  <a:cubicBezTo>
                    <a:pt x="7607" y="2167467"/>
                    <a:pt x="4974" y="2166376"/>
                    <a:pt x="3032" y="2164435"/>
                  </a:cubicBezTo>
                  <a:cubicBezTo>
                    <a:pt x="1091" y="2162493"/>
                    <a:pt x="0" y="2159860"/>
                    <a:pt x="0" y="2157114"/>
                  </a:cubicBezTo>
                  <a:lnTo>
                    <a:pt x="0" y="10353"/>
                  </a:lnTo>
                  <a:cubicBezTo>
                    <a:pt x="0" y="7607"/>
                    <a:pt x="1091" y="4974"/>
                    <a:pt x="3032" y="3032"/>
                  </a:cubicBezTo>
                  <a:cubicBezTo>
                    <a:pt x="4974" y="1091"/>
                    <a:pt x="7607" y="0"/>
                    <a:pt x="10353" y="0"/>
                  </a:cubicBezTo>
                  <a:close/>
                </a:path>
              </a:pathLst>
            </a:custGeom>
            <a:solidFill>
              <a:srgbClr val="000000">
                <a:alpha val="0"/>
              </a:srgbClr>
            </a:solidFill>
            <a:ln w="47625" cap="sq">
              <a:solidFill>
                <a:srgbClr val="9FC2B6"/>
              </a:solidFill>
              <a:prstDash val="lgDash"/>
              <a:miter/>
            </a:ln>
          </p:spPr>
          <p:txBody>
            <a:bodyPr/>
            <a:lstStyle/>
            <a:p>
              <a:endParaRPr lang="en-US"/>
            </a:p>
          </p:txBody>
        </p:sp>
        <p:sp>
          <p:nvSpPr>
            <p:cNvPr id="63" name="TextBox 63"/>
            <p:cNvSpPr txBox="1"/>
            <p:nvPr/>
          </p:nvSpPr>
          <p:spPr>
            <a:xfrm>
              <a:off x="0" y="-28575"/>
              <a:ext cx="3939065" cy="2196042"/>
            </a:xfrm>
            <a:prstGeom prst="rect">
              <a:avLst/>
            </a:prstGeom>
          </p:spPr>
          <p:txBody>
            <a:bodyPr lIns="50800" tIns="50800" rIns="50800" bIns="50800" rtlCol="0" anchor="ctr"/>
            <a:lstStyle/>
            <a:p>
              <a:pPr algn="ctr">
                <a:lnSpc>
                  <a:spcPts val="2659"/>
                </a:lnSpc>
              </a:pPr>
              <a:endParaRPr/>
            </a:p>
          </p:txBody>
        </p:sp>
      </p:grpSp>
      <p:grpSp>
        <p:nvGrpSpPr>
          <p:cNvPr id="64" name="Group 64"/>
          <p:cNvGrpSpPr/>
          <p:nvPr/>
        </p:nvGrpSpPr>
        <p:grpSpPr>
          <a:xfrm>
            <a:off x="1540290" y="1622751"/>
            <a:ext cx="263115" cy="263115"/>
            <a:chOff x="0" y="0"/>
            <a:chExt cx="812800" cy="812800"/>
          </a:xfrm>
        </p:grpSpPr>
        <p:sp>
          <p:nvSpPr>
            <p:cNvPr id="65" name="Freeform 6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66" name="TextBox 66"/>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67" name="Group 67"/>
          <p:cNvGrpSpPr/>
          <p:nvPr/>
        </p:nvGrpSpPr>
        <p:grpSpPr>
          <a:xfrm>
            <a:off x="1540290" y="2470372"/>
            <a:ext cx="263115" cy="263115"/>
            <a:chOff x="0" y="0"/>
            <a:chExt cx="812800" cy="812800"/>
          </a:xfrm>
        </p:grpSpPr>
        <p:sp>
          <p:nvSpPr>
            <p:cNvPr id="68" name="Freeform 6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69" name="TextBox 69"/>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0" name="Group 70"/>
          <p:cNvGrpSpPr/>
          <p:nvPr/>
        </p:nvGrpSpPr>
        <p:grpSpPr>
          <a:xfrm>
            <a:off x="1540290" y="3317993"/>
            <a:ext cx="263115" cy="263115"/>
            <a:chOff x="0" y="0"/>
            <a:chExt cx="812800" cy="812800"/>
          </a:xfrm>
        </p:grpSpPr>
        <p:sp>
          <p:nvSpPr>
            <p:cNvPr id="71" name="Freeform 7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2" name="TextBox 72"/>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3" name="Group 73"/>
          <p:cNvGrpSpPr/>
          <p:nvPr/>
        </p:nvGrpSpPr>
        <p:grpSpPr>
          <a:xfrm>
            <a:off x="1540290" y="4165614"/>
            <a:ext cx="263115" cy="263115"/>
            <a:chOff x="0" y="0"/>
            <a:chExt cx="812800" cy="812800"/>
          </a:xfrm>
        </p:grpSpPr>
        <p:sp>
          <p:nvSpPr>
            <p:cNvPr id="74" name="Freeform 7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5" name="TextBox 75"/>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6" name="Group 76"/>
          <p:cNvGrpSpPr/>
          <p:nvPr/>
        </p:nvGrpSpPr>
        <p:grpSpPr>
          <a:xfrm>
            <a:off x="1540290" y="5013235"/>
            <a:ext cx="263115" cy="263115"/>
            <a:chOff x="0" y="0"/>
            <a:chExt cx="812800" cy="812800"/>
          </a:xfrm>
        </p:grpSpPr>
        <p:sp>
          <p:nvSpPr>
            <p:cNvPr id="77" name="Freeform 7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8" name="TextBox 78"/>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9" name="Group 79"/>
          <p:cNvGrpSpPr/>
          <p:nvPr/>
        </p:nvGrpSpPr>
        <p:grpSpPr>
          <a:xfrm>
            <a:off x="1540290" y="5860856"/>
            <a:ext cx="263115" cy="263115"/>
            <a:chOff x="0" y="0"/>
            <a:chExt cx="812800" cy="812800"/>
          </a:xfrm>
        </p:grpSpPr>
        <p:sp>
          <p:nvSpPr>
            <p:cNvPr id="80" name="Freeform 8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1" name="TextBox 81"/>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2" name="Group 82"/>
          <p:cNvGrpSpPr/>
          <p:nvPr/>
        </p:nvGrpSpPr>
        <p:grpSpPr>
          <a:xfrm>
            <a:off x="1540290" y="6708477"/>
            <a:ext cx="263115" cy="263115"/>
            <a:chOff x="0" y="0"/>
            <a:chExt cx="812800" cy="812800"/>
          </a:xfrm>
        </p:grpSpPr>
        <p:sp>
          <p:nvSpPr>
            <p:cNvPr id="83" name="Freeform 8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4" name="TextBox 84"/>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5" name="Group 85"/>
          <p:cNvGrpSpPr/>
          <p:nvPr/>
        </p:nvGrpSpPr>
        <p:grpSpPr>
          <a:xfrm>
            <a:off x="1540290" y="7556097"/>
            <a:ext cx="263115" cy="263115"/>
            <a:chOff x="0" y="0"/>
            <a:chExt cx="812800" cy="812800"/>
          </a:xfrm>
        </p:grpSpPr>
        <p:sp>
          <p:nvSpPr>
            <p:cNvPr id="86" name="Freeform 8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7" name="TextBox 87"/>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8" name="Group 88"/>
          <p:cNvGrpSpPr/>
          <p:nvPr/>
        </p:nvGrpSpPr>
        <p:grpSpPr>
          <a:xfrm>
            <a:off x="1540290" y="8403718"/>
            <a:ext cx="263115" cy="263115"/>
            <a:chOff x="0" y="0"/>
            <a:chExt cx="812800" cy="812800"/>
          </a:xfrm>
        </p:grpSpPr>
        <p:sp>
          <p:nvSpPr>
            <p:cNvPr id="89" name="Freeform 8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90" name="TextBox 90"/>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91" name="Group 91"/>
          <p:cNvGrpSpPr/>
          <p:nvPr/>
        </p:nvGrpSpPr>
        <p:grpSpPr>
          <a:xfrm>
            <a:off x="3411194" y="1627023"/>
            <a:ext cx="11465612" cy="1526423"/>
            <a:chOff x="0" y="0"/>
            <a:chExt cx="15287482" cy="2035230"/>
          </a:xfrm>
        </p:grpSpPr>
        <p:grpSp>
          <p:nvGrpSpPr>
            <p:cNvPr id="92" name="Group 92"/>
            <p:cNvGrpSpPr/>
            <p:nvPr/>
          </p:nvGrpSpPr>
          <p:grpSpPr>
            <a:xfrm>
              <a:off x="0" y="0"/>
              <a:ext cx="15287482" cy="2035230"/>
              <a:chOff x="0" y="0"/>
              <a:chExt cx="4150257" cy="552526"/>
            </a:xfrm>
          </p:grpSpPr>
          <p:sp>
            <p:nvSpPr>
              <p:cNvPr id="93" name="Freeform 93"/>
              <p:cNvSpPr/>
              <p:nvPr/>
            </p:nvSpPr>
            <p:spPr>
              <a:xfrm>
                <a:off x="0" y="0"/>
                <a:ext cx="4150257" cy="552526"/>
              </a:xfrm>
              <a:custGeom>
                <a:avLst/>
                <a:gdLst/>
                <a:ahLst/>
                <a:cxnLst/>
                <a:rect l="l" t="t" r="r" b="b"/>
                <a:pathLst>
                  <a:path w="4150257" h="552526">
                    <a:moveTo>
                      <a:pt x="62574" y="0"/>
                    </a:moveTo>
                    <a:lnTo>
                      <a:pt x="4087683" y="0"/>
                    </a:lnTo>
                    <a:cubicBezTo>
                      <a:pt x="4104279" y="0"/>
                      <a:pt x="4120195" y="6593"/>
                      <a:pt x="4131929" y="18327"/>
                    </a:cubicBezTo>
                    <a:cubicBezTo>
                      <a:pt x="4143664" y="30062"/>
                      <a:pt x="4150257" y="45978"/>
                      <a:pt x="4150257" y="62574"/>
                    </a:cubicBezTo>
                    <a:lnTo>
                      <a:pt x="4150257" y="489952"/>
                    </a:lnTo>
                    <a:cubicBezTo>
                      <a:pt x="4150257" y="524511"/>
                      <a:pt x="4122241" y="552526"/>
                      <a:pt x="4087683" y="552526"/>
                    </a:cubicBezTo>
                    <a:lnTo>
                      <a:pt x="62574" y="552526"/>
                    </a:lnTo>
                    <a:cubicBezTo>
                      <a:pt x="45978" y="552526"/>
                      <a:pt x="30062" y="545933"/>
                      <a:pt x="18327" y="534198"/>
                    </a:cubicBezTo>
                    <a:cubicBezTo>
                      <a:pt x="6593" y="522463"/>
                      <a:pt x="0" y="506548"/>
                      <a:pt x="0" y="489952"/>
                    </a:cubicBezTo>
                    <a:lnTo>
                      <a:pt x="0" y="62574"/>
                    </a:lnTo>
                    <a:cubicBezTo>
                      <a:pt x="0" y="45978"/>
                      <a:pt x="6593" y="30062"/>
                      <a:pt x="18327" y="18327"/>
                    </a:cubicBezTo>
                    <a:cubicBezTo>
                      <a:pt x="30062" y="6593"/>
                      <a:pt x="45978" y="0"/>
                      <a:pt x="62574" y="0"/>
                    </a:cubicBezTo>
                    <a:close/>
                  </a:path>
                </a:pathLst>
              </a:custGeom>
              <a:solidFill>
                <a:srgbClr val="000000">
                  <a:alpha val="0"/>
                </a:srgbClr>
              </a:solidFill>
              <a:ln w="47625" cap="rnd">
                <a:solidFill>
                  <a:srgbClr val="E76262"/>
                </a:solidFill>
                <a:prstDash val="lgDash"/>
                <a:round/>
              </a:ln>
            </p:spPr>
            <p:txBody>
              <a:bodyPr/>
              <a:lstStyle/>
              <a:p>
                <a:endParaRPr lang="en-US"/>
              </a:p>
            </p:txBody>
          </p:sp>
          <p:sp>
            <p:nvSpPr>
              <p:cNvPr id="94" name="TextBox 94"/>
              <p:cNvSpPr txBox="1"/>
              <p:nvPr/>
            </p:nvSpPr>
            <p:spPr>
              <a:xfrm>
                <a:off x="0" y="-47625"/>
                <a:ext cx="4150257" cy="600151"/>
              </a:xfrm>
              <a:prstGeom prst="rect">
                <a:avLst/>
              </a:prstGeom>
            </p:spPr>
            <p:txBody>
              <a:bodyPr lIns="39886" tIns="39886" rIns="39886" bIns="39886" rtlCol="0" anchor="ctr"/>
              <a:lstStyle/>
              <a:p>
                <a:pPr algn="ctr">
                  <a:lnSpc>
                    <a:spcPts val="2660"/>
                  </a:lnSpc>
                </a:pPr>
                <a:endParaRPr/>
              </a:p>
            </p:txBody>
          </p:sp>
        </p:grpSp>
        <p:sp>
          <p:nvSpPr>
            <p:cNvPr id="95" name="TextBox 95"/>
            <p:cNvSpPr txBox="1"/>
            <p:nvPr/>
          </p:nvSpPr>
          <p:spPr>
            <a:xfrm>
              <a:off x="852043" y="207790"/>
              <a:ext cx="13583396" cy="1610125"/>
            </a:xfrm>
            <a:prstGeom prst="rect">
              <a:avLst/>
            </a:prstGeom>
          </p:spPr>
          <p:txBody>
            <a:bodyPr lIns="0" tIns="0" rIns="0" bIns="0" rtlCol="0" anchor="t">
              <a:spAutoFit/>
            </a:bodyPr>
            <a:lstStyle/>
            <a:p>
              <a:pPr marL="0" lvl="0" indent="0" algn="ctr">
                <a:lnSpc>
                  <a:spcPts val="4731"/>
                </a:lnSpc>
                <a:spcBef>
                  <a:spcPct val="0"/>
                </a:spcBef>
              </a:pPr>
              <a:r>
                <a:rPr lang="en-US" sz="3943">
                  <a:solidFill>
                    <a:srgbClr val="503D36"/>
                  </a:solidFill>
                  <a:latin typeface="More Sugar"/>
                  <a:ea typeface="More Sugar"/>
                  <a:cs typeface="More Sugar"/>
                  <a:sym typeface="More Sugar"/>
                </a:rPr>
                <a:t>GRAFIK PENGELUARAN PELANGGAN DI BERBAGAI KATEGORI</a:t>
              </a:r>
            </a:p>
          </p:txBody>
        </p:sp>
      </p:grpSp>
      <p:sp>
        <p:nvSpPr>
          <p:cNvPr id="96" name="Freeform 96"/>
          <p:cNvSpPr/>
          <p:nvPr/>
        </p:nvSpPr>
        <p:spPr>
          <a:xfrm>
            <a:off x="13812631" y="1689233"/>
            <a:ext cx="1659164" cy="1464213"/>
          </a:xfrm>
          <a:custGeom>
            <a:avLst/>
            <a:gdLst/>
            <a:ahLst/>
            <a:cxnLst/>
            <a:rect l="l" t="t" r="r" b="b"/>
            <a:pathLst>
              <a:path w="1659164" h="1464213">
                <a:moveTo>
                  <a:pt x="0" y="0"/>
                </a:moveTo>
                <a:lnTo>
                  <a:pt x="1659165" y="0"/>
                </a:lnTo>
                <a:lnTo>
                  <a:pt x="1659165" y="1464212"/>
                </a:lnTo>
                <a:lnTo>
                  <a:pt x="0" y="1464212"/>
                </a:lnTo>
                <a:lnTo>
                  <a:pt x="0" y="0"/>
                </a:lnTo>
                <a:close/>
              </a:path>
            </a:pathLst>
          </a:custGeom>
          <a:blipFill>
            <a:blip r:embed="rId6"/>
            <a:stretch>
              <a:fillRect/>
            </a:stretch>
          </a:blipFill>
        </p:spPr>
        <p:txBody>
          <a:bodyPr/>
          <a:lstStyle/>
          <a:p>
            <a:endParaRPr lang="en-US"/>
          </a:p>
        </p:txBody>
      </p:sp>
      <p:sp>
        <p:nvSpPr>
          <p:cNvPr id="97" name="Freeform 97"/>
          <p:cNvSpPr/>
          <p:nvPr/>
        </p:nvSpPr>
        <p:spPr>
          <a:xfrm>
            <a:off x="2893376" y="2773231"/>
            <a:ext cx="1395047" cy="304713"/>
          </a:xfrm>
          <a:custGeom>
            <a:avLst/>
            <a:gdLst/>
            <a:ahLst/>
            <a:cxnLst/>
            <a:rect l="l" t="t" r="r" b="b"/>
            <a:pathLst>
              <a:path w="1395047" h="304713">
                <a:moveTo>
                  <a:pt x="0" y="0"/>
                </a:moveTo>
                <a:lnTo>
                  <a:pt x="1395046" y="0"/>
                </a:lnTo>
                <a:lnTo>
                  <a:pt x="1395046" y="304713"/>
                </a:lnTo>
                <a:lnTo>
                  <a:pt x="0" y="304713"/>
                </a:lnTo>
                <a:lnTo>
                  <a:pt x="0" y="0"/>
                </a:lnTo>
                <a:close/>
              </a:path>
            </a:pathLst>
          </a:custGeom>
          <a:blipFill>
            <a:blip r:embed="rId7">
              <a:extLst>
                <a:ext uri="{96DAC541-7B7A-43D3-8B79-37D633B846F1}">
                  <asvg:svgBlip xmlns:asvg="http://schemas.microsoft.com/office/drawing/2016/SVG/main" r:embed="rId8"/>
                </a:ext>
              </a:extLst>
            </a:blip>
            <a:stretch>
              <a:fillRect t="-112263"/>
            </a:stretch>
          </a:blipFill>
        </p:spPr>
        <p:txBody>
          <a:bodyPr/>
          <a:lstStyle/>
          <a:p>
            <a:endParaRPr lang="en-US"/>
          </a:p>
        </p:txBody>
      </p:sp>
      <p:sp>
        <p:nvSpPr>
          <p:cNvPr id="98" name="Freeform 98"/>
          <p:cNvSpPr/>
          <p:nvPr/>
        </p:nvSpPr>
        <p:spPr>
          <a:xfrm rot="-2700000" flipH="1" flipV="1">
            <a:off x="14856166" y="3528903"/>
            <a:ext cx="801563" cy="693516"/>
          </a:xfrm>
          <a:custGeom>
            <a:avLst/>
            <a:gdLst/>
            <a:ahLst/>
            <a:cxnLst/>
            <a:rect l="l" t="t" r="r" b="b"/>
            <a:pathLst>
              <a:path w="801563" h="693516">
                <a:moveTo>
                  <a:pt x="801563" y="693516"/>
                </a:moveTo>
                <a:lnTo>
                  <a:pt x="0" y="693516"/>
                </a:lnTo>
                <a:lnTo>
                  <a:pt x="0" y="0"/>
                </a:lnTo>
                <a:lnTo>
                  <a:pt x="801563" y="0"/>
                </a:lnTo>
                <a:lnTo>
                  <a:pt x="801563" y="693516"/>
                </a:lnTo>
                <a:close/>
              </a:path>
            </a:pathLst>
          </a:custGeom>
          <a:blipFill>
            <a:blip r:embed="rId9">
              <a:extLst>
                <a:ext uri="{96DAC541-7B7A-43D3-8B79-37D633B846F1}">
                  <asvg:svgBlip xmlns:asvg="http://schemas.microsoft.com/office/drawing/2016/SVG/main" r:embed="rId10"/>
                </a:ext>
              </a:extLst>
            </a:blip>
            <a:stretch>
              <a:fillRect r="-58022" b="-75336"/>
            </a:stretch>
          </a:blipFill>
        </p:spPr>
        <p:txBody>
          <a:bodyPr/>
          <a:lstStyle/>
          <a:p>
            <a:endParaRPr lang="en-US"/>
          </a:p>
        </p:txBody>
      </p:sp>
      <p:sp>
        <p:nvSpPr>
          <p:cNvPr id="99" name="Freeform 99"/>
          <p:cNvSpPr/>
          <p:nvPr/>
        </p:nvSpPr>
        <p:spPr>
          <a:xfrm>
            <a:off x="6535841" y="8535276"/>
            <a:ext cx="1395047" cy="304713"/>
          </a:xfrm>
          <a:custGeom>
            <a:avLst/>
            <a:gdLst/>
            <a:ahLst/>
            <a:cxnLst/>
            <a:rect l="l" t="t" r="r" b="b"/>
            <a:pathLst>
              <a:path w="1395047" h="304713">
                <a:moveTo>
                  <a:pt x="0" y="0"/>
                </a:moveTo>
                <a:lnTo>
                  <a:pt x="1395047" y="0"/>
                </a:lnTo>
                <a:lnTo>
                  <a:pt x="1395047" y="304712"/>
                </a:lnTo>
                <a:lnTo>
                  <a:pt x="0" y="304712"/>
                </a:lnTo>
                <a:lnTo>
                  <a:pt x="0" y="0"/>
                </a:lnTo>
                <a:close/>
              </a:path>
            </a:pathLst>
          </a:custGeom>
          <a:blipFill>
            <a:blip r:embed="rId7">
              <a:extLst>
                <a:ext uri="{96DAC541-7B7A-43D3-8B79-37D633B846F1}">
                  <asvg:svgBlip xmlns:asvg="http://schemas.microsoft.com/office/drawing/2016/SVG/main" r:embed="rId8"/>
                </a:ext>
              </a:extLst>
            </a:blip>
            <a:stretch>
              <a:fillRect t="-112263"/>
            </a:stretch>
          </a:blipFill>
        </p:spPr>
        <p:txBody>
          <a:bodyPr/>
          <a:lstStyle/>
          <a:p>
            <a:endParaRPr lang="en-US"/>
          </a:p>
        </p:txBody>
      </p:sp>
      <p:sp>
        <p:nvSpPr>
          <p:cNvPr id="100" name="Freeform 100"/>
          <p:cNvSpPr/>
          <p:nvPr/>
        </p:nvSpPr>
        <p:spPr>
          <a:xfrm rot="-2700000" flipH="1" flipV="1">
            <a:off x="14913316" y="6559757"/>
            <a:ext cx="801563" cy="693516"/>
          </a:xfrm>
          <a:custGeom>
            <a:avLst/>
            <a:gdLst/>
            <a:ahLst/>
            <a:cxnLst/>
            <a:rect l="l" t="t" r="r" b="b"/>
            <a:pathLst>
              <a:path w="801563" h="693516">
                <a:moveTo>
                  <a:pt x="801563" y="693516"/>
                </a:moveTo>
                <a:lnTo>
                  <a:pt x="0" y="693516"/>
                </a:lnTo>
                <a:lnTo>
                  <a:pt x="0" y="0"/>
                </a:lnTo>
                <a:lnTo>
                  <a:pt x="801563" y="0"/>
                </a:lnTo>
                <a:lnTo>
                  <a:pt x="801563" y="693516"/>
                </a:lnTo>
                <a:close/>
              </a:path>
            </a:pathLst>
          </a:custGeom>
          <a:blipFill>
            <a:blip r:embed="rId9">
              <a:extLst>
                <a:ext uri="{96DAC541-7B7A-43D3-8B79-37D633B846F1}">
                  <asvg:svgBlip xmlns:asvg="http://schemas.microsoft.com/office/drawing/2016/SVG/main" r:embed="rId10"/>
                </a:ext>
              </a:extLst>
            </a:blip>
            <a:stretch>
              <a:fillRect r="-58022" b="-75336"/>
            </a:stretch>
          </a:blipFill>
        </p:spPr>
        <p:txBody>
          <a:bodyPr/>
          <a:lstStyle/>
          <a:p>
            <a:endParaRPr lang="en-US"/>
          </a:p>
        </p:txBody>
      </p:sp>
      <p:sp>
        <p:nvSpPr>
          <p:cNvPr id="101" name="Freeform 101"/>
          <p:cNvSpPr/>
          <p:nvPr/>
        </p:nvSpPr>
        <p:spPr>
          <a:xfrm rot="-7982270" flipH="1">
            <a:off x="2274914" y="3492666"/>
            <a:ext cx="801563" cy="693516"/>
          </a:xfrm>
          <a:custGeom>
            <a:avLst/>
            <a:gdLst/>
            <a:ahLst/>
            <a:cxnLst/>
            <a:rect l="l" t="t" r="r" b="b"/>
            <a:pathLst>
              <a:path w="801563" h="693516">
                <a:moveTo>
                  <a:pt x="801563" y="0"/>
                </a:moveTo>
                <a:lnTo>
                  <a:pt x="0" y="0"/>
                </a:lnTo>
                <a:lnTo>
                  <a:pt x="0" y="693516"/>
                </a:lnTo>
                <a:lnTo>
                  <a:pt x="801563" y="693516"/>
                </a:lnTo>
                <a:lnTo>
                  <a:pt x="801563" y="0"/>
                </a:lnTo>
                <a:close/>
              </a:path>
            </a:pathLst>
          </a:custGeom>
          <a:blipFill>
            <a:blip r:embed="rId9">
              <a:extLst>
                <a:ext uri="{96DAC541-7B7A-43D3-8B79-37D633B846F1}">
                  <asvg:svgBlip xmlns:asvg="http://schemas.microsoft.com/office/drawing/2016/SVG/main" r:embed="rId10"/>
                </a:ext>
              </a:extLst>
            </a:blip>
            <a:stretch>
              <a:fillRect r="-58022" b="-75336"/>
            </a:stretch>
          </a:blipFill>
        </p:spPr>
        <p:txBody>
          <a:bodyPr/>
          <a:lstStyle/>
          <a:p>
            <a:endParaRPr lang="en-US"/>
          </a:p>
        </p:txBody>
      </p:sp>
      <p:sp>
        <p:nvSpPr>
          <p:cNvPr id="102" name="Freeform 102"/>
          <p:cNvSpPr/>
          <p:nvPr/>
        </p:nvSpPr>
        <p:spPr>
          <a:xfrm rot="-7982270" flipH="1">
            <a:off x="2274914" y="5580579"/>
            <a:ext cx="801563" cy="693516"/>
          </a:xfrm>
          <a:custGeom>
            <a:avLst/>
            <a:gdLst/>
            <a:ahLst/>
            <a:cxnLst/>
            <a:rect l="l" t="t" r="r" b="b"/>
            <a:pathLst>
              <a:path w="801563" h="693516">
                <a:moveTo>
                  <a:pt x="801563" y="0"/>
                </a:moveTo>
                <a:lnTo>
                  <a:pt x="0" y="0"/>
                </a:lnTo>
                <a:lnTo>
                  <a:pt x="0" y="693516"/>
                </a:lnTo>
                <a:lnTo>
                  <a:pt x="801563" y="693516"/>
                </a:lnTo>
                <a:lnTo>
                  <a:pt x="801563" y="0"/>
                </a:lnTo>
                <a:close/>
              </a:path>
            </a:pathLst>
          </a:custGeom>
          <a:blipFill>
            <a:blip r:embed="rId9">
              <a:extLst>
                <a:ext uri="{96DAC541-7B7A-43D3-8B79-37D633B846F1}">
                  <asvg:svgBlip xmlns:asvg="http://schemas.microsoft.com/office/drawing/2016/SVG/main" r:embed="rId10"/>
                </a:ext>
              </a:extLst>
            </a:blip>
            <a:stretch>
              <a:fillRect r="-58022" b="-75336"/>
            </a:stretch>
          </a:blipFill>
        </p:spPr>
        <p:txBody>
          <a:bodyPr/>
          <a:lstStyle/>
          <a:p>
            <a:endParaRPr lang="en-US"/>
          </a:p>
        </p:txBody>
      </p:sp>
      <p:sp>
        <p:nvSpPr>
          <p:cNvPr id="103" name="Freeform 103"/>
          <p:cNvSpPr/>
          <p:nvPr/>
        </p:nvSpPr>
        <p:spPr>
          <a:xfrm>
            <a:off x="4338028" y="3347070"/>
            <a:ext cx="9611945" cy="5199300"/>
          </a:xfrm>
          <a:custGeom>
            <a:avLst/>
            <a:gdLst/>
            <a:ahLst/>
            <a:cxnLst/>
            <a:rect l="l" t="t" r="r" b="b"/>
            <a:pathLst>
              <a:path w="9611945" h="5199300">
                <a:moveTo>
                  <a:pt x="0" y="0"/>
                </a:moveTo>
                <a:lnTo>
                  <a:pt x="9611944" y="0"/>
                </a:lnTo>
                <a:lnTo>
                  <a:pt x="9611944" y="5199300"/>
                </a:lnTo>
                <a:lnTo>
                  <a:pt x="0" y="5199300"/>
                </a:lnTo>
                <a:lnTo>
                  <a:pt x="0" y="0"/>
                </a:lnTo>
                <a:close/>
              </a:path>
            </a:pathLst>
          </a:custGeom>
          <a:blipFill>
            <a:blip r:embed="rId11"/>
            <a:stretch>
              <a:fillRect/>
            </a:stretch>
          </a:blipFill>
        </p:spPr>
        <p:txBody>
          <a:bodyPr/>
          <a:lstStyle/>
          <a:p>
            <a:endParaRPr lang="en-US"/>
          </a:p>
        </p:txBody>
      </p:sp>
      <p:grpSp>
        <p:nvGrpSpPr>
          <p:cNvPr id="104" name="Group 104"/>
          <p:cNvGrpSpPr/>
          <p:nvPr/>
        </p:nvGrpSpPr>
        <p:grpSpPr>
          <a:xfrm>
            <a:off x="594866" y="1690137"/>
            <a:ext cx="1232729" cy="7134324"/>
            <a:chOff x="0" y="0"/>
            <a:chExt cx="1643639" cy="9512432"/>
          </a:xfrm>
        </p:grpSpPr>
        <p:sp>
          <p:nvSpPr>
            <p:cNvPr id="105" name="TextBox 105"/>
            <p:cNvSpPr txBox="1"/>
            <p:nvPr/>
          </p:nvSpPr>
          <p:spPr>
            <a:xfrm rot="5400000">
              <a:off x="660444" y="-660444"/>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6" name="TextBox 106"/>
            <p:cNvSpPr txBox="1"/>
            <p:nvPr/>
          </p:nvSpPr>
          <p:spPr>
            <a:xfrm rot="5400000">
              <a:off x="660444" y="46921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7" name="TextBox 107"/>
            <p:cNvSpPr txBox="1"/>
            <p:nvPr/>
          </p:nvSpPr>
          <p:spPr>
            <a:xfrm rot="5400000">
              <a:off x="660444" y="159887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8" name="TextBox 108"/>
            <p:cNvSpPr txBox="1"/>
            <p:nvPr/>
          </p:nvSpPr>
          <p:spPr>
            <a:xfrm rot="5400000">
              <a:off x="660444" y="272853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9" name="TextBox 109"/>
            <p:cNvSpPr txBox="1"/>
            <p:nvPr/>
          </p:nvSpPr>
          <p:spPr>
            <a:xfrm rot="5400000">
              <a:off x="660444" y="385819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0" name="TextBox 110"/>
            <p:cNvSpPr txBox="1"/>
            <p:nvPr/>
          </p:nvSpPr>
          <p:spPr>
            <a:xfrm rot="5400000">
              <a:off x="660444" y="498785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1" name="TextBox 111"/>
            <p:cNvSpPr txBox="1"/>
            <p:nvPr/>
          </p:nvSpPr>
          <p:spPr>
            <a:xfrm rot="5400000">
              <a:off x="660444" y="611751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2" name="TextBox 112"/>
            <p:cNvSpPr txBox="1"/>
            <p:nvPr/>
          </p:nvSpPr>
          <p:spPr>
            <a:xfrm rot="5400000">
              <a:off x="660444" y="724717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3" name="TextBox 113"/>
            <p:cNvSpPr txBox="1"/>
            <p:nvPr/>
          </p:nvSpPr>
          <p:spPr>
            <a:xfrm rot="5400000">
              <a:off x="660444" y="837683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grpSp>
      <p:sp>
        <p:nvSpPr>
          <p:cNvPr id="114" name="Freeform 114">
            <a:hlinkClick r:id="" action="ppaction://hlinkshowjump?jump=nextslide"/>
          </p:cNvPr>
          <p:cNvSpPr/>
          <p:nvPr/>
        </p:nvSpPr>
        <p:spPr>
          <a:xfrm>
            <a:off x="13899116" y="8123308"/>
            <a:ext cx="3694458" cy="1964389"/>
          </a:xfrm>
          <a:custGeom>
            <a:avLst/>
            <a:gdLst/>
            <a:ahLst/>
            <a:cxnLst/>
            <a:rect l="l" t="t" r="r" b="b"/>
            <a:pathLst>
              <a:path w="3694458" h="1964389">
                <a:moveTo>
                  <a:pt x="0" y="0"/>
                </a:moveTo>
                <a:lnTo>
                  <a:pt x="3694458" y="0"/>
                </a:lnTo>
                <a:lnTo>
                  <a:pt x="3694458" y="1964389"/>
                </a:lnTo>
                <a:lnTo>
                  <a:pt x="0" y="196438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15" name="Freeform 115">
            <a:hlinkClick r:id="" action="ppaction://hlinkshowjump?jump=previousslide"/>
            <a:extLst>
              <a:ext uri="{FF2B5EF4-FFF2-40B4-BE49-F238E27FC236}">
                <a16:creationId xmlns:a16="http://schemas.microsoft.com/office/drawing/2014/main" id="{3C7B0A62-7389-C542-AF3F-AFCDF05B0362}"/>
              </a:ext>
            </a:extLst>
          </p:cNvPr>
          <p:cNvSpPr/>
          <p:nvPr/>
        </p:nvSpPr>
        <p:spPr>
          <a:xfrm flipH="1">
            <a:off x="346628" y="8056273"/>
            <a:ext cx="3694458" cy="1964389"/>
          </a:xfrm>
          <a:custGeom>
            <a:avLst/>
            <a:gdLst/>
            <a:ahLst/>
            <a:cxnLst/>
            <a:rect l="l" t="t" r="r" b="b"/>
            <a:pathLst>
              <a:path w="3694458" h="1964389">
                <a:moveTo>
                  <a:pt x="0" y="0"/>
                </a:moveTo>
                <a:lnTo>
                  <a:pt x="3694458" y="0"/>
                </a:lnTo>
                <a:lnTo>
                  <a:pt x="3694458" y="1964389"/>
                </a:lnTo>
                <a:lnTo>
                  <a:pt x="0" y="196438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heel(1)">
                                      <p:cBhvr>
                                        <p:cTn id="7" dur="2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FC2B6"/>
        </a:solidFill>
        <a:effectLst/>
      </p:bgPr>
    </p:bg>
    <p:spTree>
      <p:nvGrpSpPr>
        <p:cNvPr id="1" name=""/>
        <p:cNvGrpSpPr/>
        <p:nvPr/>
      </p:nvGrpSpPr>
      <p:grpSpPr>
        <a:xfrm>
          <a:off x="0" y="0"/>
          <a:ext cx="0" cy="0"/>
          <a:chOff x="0" y="0"/>
          <a:chExt cx="0" cy="0"/>
        </a:xfrm>
      </p:grpSpPr>
      <p:sp>
        <p:nvSpPr>
          <p:cNvPr id="2" name="Freeform 2"/>
          <p:cNvSpPr/>
          <p:nvPr/>
        </p:nvSpPr>
        <p:spPr>
          <a:xfrm rot="-10800000">
            <a:off x="7844350" y="-264431"/>
            <a:ext cx="10443650" cy="11081561"/>
          </a:xfrm>
          <a:custGeom>
            <a:avLst/>
            <a:gdLst/>
            <a:ahLst/>
            <a:cxnLst/>
            <a:rect l="l" t="t" r="r" b="b"/>
            <a:pathLst>
              <a:path w="10443650" h="11081561">
                <a:moveTo>
                  <a:pt x="0" y="0"/>
                </a:moveTo>
                <a:lnTo>
                  <a:pt x="10443650" y="0"/>
                </a:lnTo>
                <a:lnTo>
                  <a:pt x="10443650" y="11081561"/>
                </a:lnTo>
                <a:lnTo>
                  <a:pt x="0" y="11081561"/>
                </a:lnTo>
                <a:lnTo>
                  <a:pt x="0" y="0"/>
                </a:lnTo>
                <a:close/>
              </a:path>
            </a:pathLst>
          </a:custGeom>
          <a:blipFill>
            <a:blip r:embed="rId2">
              <a:extLst>
                <a:ext uri="{96DAC541-7B7A-43D3-8B79-37D633B846F1}">
                  <asvg:svgBlip xmlns:asvg="http://schemas.microsoft.com/office/drawing/2016/SVG/main" r:embed="rId3"/>
                </a:ext>
              </a:extLst>
            </a:blip>
            <a:stretch>
              <a:fillRect r="-90379" b="-3737"/>
            </a:stretch>
          </a:blipFill>
        </p:spPr>
        <p:txBody>
          <a:bodyPr/>
          <a:lstStyle/>
          <a:p>
            <a:endParaRPr lang="en-US"/>
          </a:p>
        </p:txBody>
      </p:sp>
      <p:sp>
        <p:nvSpPr>
          <p:cNvPr id="3" name="Freeform 3"/>
          <p:cNvSpPr/>
          <p:nvPr/>
        </p:nvSpPr>
        <p:spPr>
          <a:xfrm rot="-10800000">
            <a:off x="-200148" y="-397281"/>
            <a:ext cx="10443650" cy="11081561"/>
          </a:xfrm>
          <a:custGeom>
            <a:avLst/>
            <a:gdLst/>
            <a:ahLst/>
            <a:cxnLst/>
            <a:rect l="l" t="t" r="r" b="b"/>
            <a:pathLst>
              <a:path w="10443650" h="11081561">
                <a:moveTo>
                  <a:pt x="0" y="0"/>
                </a:moveTo>
                <a:lnTo>
                  <a:pt x="10443650" y="0"/>
                </a:lnTo>
                <a:lnTo>
                  <a:pt x="10443650" y="11081562"/>
                </a:lnTo>
                <a:lnTo>
                  <a:pt x="0" y="11081562"/>
                </a:lnTo>
                <a:lnTo>
                  <a:pt x="0" y="0"/>
                </a:lnTo>
                <a:close/>
              </a:path>
            </a:pathLst>
          </a:custGeom>
          <a:blipFill>
            <a:blip r:embed="rId2">
              <a:extLst>
                <a:ext uri="{96DAC541-7B7A-43D3-8B79-37D633B846F1}">
                  <asvg:svgBlip xmlns:asvg="http://schemas.microsoft.com/office/drawing/2016/SVG/main" r:embed="rId3"/>
                </a:ext>
              </a:extLst>
            </a:blip>
            <a:stretch>
              <a:fillRect l="-90379" t="-3737"/>
            </a:stretch>
          </a:blipFill>
        </p:spPr>
        <p:txBody>
          <a:bodyPr/>
          <a:lstStyle/>
          <a:p>
            <a:endParaRPr lang="en-US"/>
          </a:p>
        </p:txBody>
      </p:sp>
      <p:grpSp>
        <p:nvGrpSpPr>
          <p:cNvPr id="4" name="Group 4"/>
          <p:cNvGrpSpPr/>
          <p:nvPr/>
        </p:nvGrpSpPr>
        <p:grpSpPr>
          <a:xfrm>
            <a:off x="15164201" y="5190915"/>
            <a:ext cx="2279617" cy="1191585"/>
            <a:chOff x="0" y="0"/>
            <a:chExt cx="3039489" cy="1588780"/>
          </a:xfrm>
        </p:grpSpPr>
        <p:grpSp>
          <p:nvGrpSpPr>
            <p:cNvPr id="5" name="Group 5"/>
            <p:cNvGrpSpPr/>
            <p:nvPr/>
          </p:nvGrpSpPr>
          <p:grpSpPr>
            <a:xfrm>
              <a:off x="0" y="0"/>
              <a:ext cx="3039489" cy="1588780"/>
              <a:chOff x="0" y="0"/>
              <a:chExt cx="620810" cy="324506"/>
            </a:xfrm>
          </p:grpSpPr>
          <p:sp>
            <p:nvSpPr>
              <p:cNvPr id="6" name="Freeform 6"/>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E76262"/>
              </a:solidFill>
            </p:spPr>
            <p:txBody>
              <a:bodyPr/>
              <a:lstStyle/>
              <a:p>
                <a:endParaRPr lang="en-US"/>
              </a:p>
            </p:txBody>
          </p:sp>
          <p:sp>
            <p:nvSpPr>
              <p:cNvPr id="7" name="TextBox 7"/>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8" name="Group 8"/>
            <p:cNvGrpSpPr/>
            <p:nvPr/>
          </p:nvGrpSpPr>
          <p:grpSpPr>
            <a:xfrm>
              <a:off x="1234950" y="117213"/>
              <a:ext cx="1688828" cy="1354354"/>
              <a:chOff x="0" y="0"/>
              <a:chExt cx="344940" cy="276625"/>
            </a:xfrm>
          </p:grpSpPr>
          <p:sp>
            <p:nvSpPr>
              <p:cNvPr id="9" name="Freeform 9"/>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E76262"/>
              </a:solidFill>
              <a:ln w="28575" cap="sq">
                <a:solidFill>
                  <a:srgbClr val="FCF4E8"/>
                </a:solidFill>
                <a:prstDash val="lgDash"/>
                <a:miter/>
              </a:ln>
            </p:spPr>
            <p:txBody>
              <a:bodyPr/>
              <a:lstStyle/>
              <a:p>
                <a:endParaRPr lang="en-US"/>
              </a:p>
            </p:txBody>
          </p:sp>
          <p:sp>
            <p:nvSpPr>
              <p:cNvPr id="10" name="TextBox 10"/>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11" name="Group 11"/>
          <p:cNvGrpSpPr/>
          <p:nvPr/>
        </p:nvGrpSpPr>
        <p:grpSpPr>
          <a:xfrm>
            <a:off x="15164201" y="6477329"/>
            <a:ext cx="2279617" cy="1191585"/>
            <a:chOff x="0" y="0"/>
            <a:chExt cx="3039489" cy="1588780"/>
          </a:xfrm>
        </p:grpSpPr>
        <p:grpSp>
          <p:nvGrpSpPr>
            <p:cNvPr id="12" name="Group 12"/>
            <p:cNvGrpSpPr/>
            <p:nvPr/>
          </p:nvGrpSpPr>
          <p:grpSpPr>
            <a:xfrm>
              <a:off x="0" y="0"/>
              <a:ext cx="3039489" cy="1588780"/>
              <a:chOff x="0" y="0"/>
              <a:chExt cx="620810" cy="324506"/>
            </a:xfrm>
          </p:grpSpPr>
          <p:sp>
            <p:nvSpPr>
              <p:cNvPr id="13" name="Freeform 13"/>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E78462"/>
              </a:solidFill>
            </p:spPr>
            <p:txBody>
              <a:bodyPr/>
              <a:lstStyle/>
              <a:p>
                <a:endParaRPr lang="en-US"/>
              </a:p>
            </p:txBody>
          </p:sp>
          <p:sp>
            <p:nvSpPr>
              <p:cNvPr id="14" name="TextBox 14"/>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15" name="Group 15"/>
            <p:cNvGrpSpPr/>
            <p:nvPr/>
          </p:nvGrpSpPr>
          <p:grpSpPr>
            <a:xfrm>
              <a:off x="1234950" y="117213"/>
              <a:ext cx="1688828" cy="1354354"/>
              <a:chOff x="0" y="0"/>
              <a:chExt cx="344940" cy="276625"/>
            </a:xfrm>
          </p:grpSpPr>
          <p:sp>
            <p:nvSpPr>
              <p:cNvPr id="16" name="Freeform 16"/>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E78462"/>
              </a:solidFill>
              <a:ln w="28575" cap="sq">
                <a:solidFill>
                  <a:srgbClr val="FCF4E8"/>
                </a:solidFill>
                <a:prstDash val="lgDash"/>
                <a:miter/>
              </a:ln>
            </p:spPr>
            <p:txBody>
              <a:bodyPr/>
              <a:lstStyle/>
              <a:p>
                <a:endParaRPr lang="en-US"/>
              </a:p>
            </p:txBody>
          </p:sp>
          <p:sp>
            <p:nvSpPr>
              <p:cNvPr id="17" name="TextBox 17"/>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18" name="Group 18"/>
          <p:cNvGrpSpPr/>
          <p:nvPr/>
        </p:nvGrpSpPr>
        <p:grpSpPr>
          <a:xfrm>
            <a:off x="15164201" y="7763743"/>
            <a:ext cx="2279617" cy="1191585"/>
            <a:chOff x="0" y="0"/>
            <a:chExt cx="3039489" cy="1588780"/>
          </a:xfrm>
        </p:grpSpPr>
        <p:grpSp>
          <p:nvGrpSpPr>
            <p:cNvPr id="19" name="Group 19"/>
            <p:cNvGrpSpPr/>
            <p:nvPr/>
          </p:nvGrpSpPr>
          <p:grpSpPr>
            <a:xfrm>
              <a:off x="0" y="0"/>
              <a:ext cx="3039489" cy="1588780"/>
              <a:chOff x="0" y="0"/>
              <a:chExt cx="620810" cy="324506"/>
            </a:xfrm>
          </p:grpSpPr>
          <p:sp>
            <p:nvSpPr>
              <p:cNvPr id="20" name="Freeform 20"/>
              <p:cNvSpPr/>
              <p:nvPr/>
            </p:nvSpPr>
            <p:spPr>
              <a:xfrm>
                <a:off x="0" y="0"/>
                <a:ext cx="620810" cy="324506"/>
              </a:xfrm>
              <a:custGeom>
                <a:avLst/>
                <a:gdLst/>
                <a:ahLst/>
                <a:cxnLst/>
                <a:rect l="l" t="t" r="r" b="b"/>
                <a:pathLst>
                  <a:path w="620810" h="324506">
                    <a:moveTo>
                      <a:pt x="84904" y="0"/>
                    </a:moveTo>
                    <a:lnTo>
                      <a:pt x="535907" y="0"/>
                    </a:lnTo>
                    <a:cubicBezTo>
                      <a:pt x="558424" y="0"/>
                      <a:pt x="580020" y="8945"/>
                      <a:pt x="595943" y="24868"/>
                    </a:cubicBezTo>
                    <a:cubicBezTo>
                      <a:pt x="611865" y="40790"/>
                      <a:pt x="620810" y="62386"/>
                      <a:pt x="620810" y="84904"/>
                    </a:cubicBezTo>
                    <a:lnTo>
                      <a:pt x="620810" y="239602"/>
                    </a:lnTo>
                    <a:cubicBezTo>
                      <a:pt x="620810" y="262120"/>
                      <a:pt x="611865" y="283715"/>
                      <a:pt x="595943" y="299638"/>
                    </a:cubicBezTo>
                    <a:cubicBezTo>
                      <a:pt x="580020" y="315560"/>
                      <a:pt x="558424" y="324506"/>
                      <a:pt x="535907" y="324506"/>
                    </a:cubicBezTo>
                    <a:lnTo>
                      <a:pt x="84904" y="324506"/>
                    </a:lnTo>
                    <a:cubicBezTo>
                      <a:pt x="62386" y="324506"/>
                      <a:pt x="40790" y="315560"/>
                      <a:pt x="24868" y="299638"/>
                    </a:cubicBezTo>
                    <a:cubicBezTo>
                      <a:pt x="8945" y="283715"/>
                      <a:pt x="0" y="262120"/>
                      <a:pt x="0" y="239602"/>
                    </a:cubicBezTo>
                    <a:lnTo>
                      <a:pt x="0" y="84904"/>
                    </a:lnTo>
                    <a:cubicBezTo>
                      <a:pt x="0" y="62386"/>
                      <a:pt x="8945" y="40790"/>
                      <a:pt x="24868" y="24868"/>
                    </a:cubicBezTo>
                    <a:cubicBezTo>
                      <a:pt x="40790" y="8945"/>
                      <a:pt x="62386" y="0"/>
                      <a:pt x="84904" y="0"/>
                    </a:cubicBezTo>
                    <a:close/>
                  </a:path>
                </a:pathLst>
              </a:custGeom>
              <a:solidFill>
                <a:srgbClr val="FFCF91"/>
              </a:solidFill>
            </p:spPr>
            <p:txBody>
              <a:bodyPr/>
              <a:lstStyle/>
              <a:p>
                <a:endParaRPr lang="en-US"/>
              </a:p>
            </p:txBody>
          </p:sp>
          <p:sp>
            <p:nvSpPr>
              <p:cNvPr id="21" name="TextBox 21"/>
              <p:cNvSpPr txBox="1"/>
              <p:nvPr/>
            </p:nvSpPr>
            <p:spPr>
              <a:xfrm>
                <a:off x="0" y="-47625"/>
                <a:ext cx="620810" cy="372131"/>
              </a:xfrm>
              <a:prstGeom prst="rect">
                <a:avLst/>
              </a:prstGeom>
            </p:spPr>
            <p:txBody>
              <a:bodyPr lIns="51986" tIns="51986" rIns="51986" bIns="51986" rtlCol="0" anchor="ctr"/>
              <a:lstStyle/>
              <a:p>
                <a:pPr algn="ctr">
                  <a:lnSpc>
                    <a:spcPts val="2659"/>
                  </a:lnSpc>
                </a:pPr>
                <a:endParaRPr/>
              </a:p>
            </p:txBody>
          </p:sp>
        </p:grpSp>
        <p:grpSp>
          <p:nvGrpSpPr>
            <p:cNvPr id="22" name="Group 22"/>
            <p:cNvGrpSpPr/>
            <p:nvPr/>
          </p:nvGrpSpPr>
          <p:grpSpPr>
            <a:xfrm>
              <a:off x="1234950" y="117213"/>
              <a:ext cx="1688828" cy="1354354"/>
              <a:chOff x="0" y="0"/>
              <a:chExt cx="344940" cy="276625"/>
            </a:xfrm>
          </p:grpSpPr>
          <p:sp>
            <p:nvSpPr>
              <p:cNvPr id="23" name="Freeform 23"/>
              <p:cNvSpPr/>
              <p:nvPr/>
            </p:nvSpPr>
            <p:spPr>
              <a:xfrm>
                <a:off x="0" y="0"/>
                <a:ext cx="344940" cy="276625"/>
              </a:xfrm>
              <a:custGeom>
                <a:avLst/>
                <a:gdLst/>
                <a:ahLst/>
                <a:cxnLst/>
                <a:rect l="l" t="t" r="r" b="b"/>
                <a:pathLst>
                  <a:path w="344940" h="276625">
                    <a:moveTo>
                      <a:pt x="122245" y="0"/>
                    </a:moveTo>
                    <a:lnTo>
                      <a:pt x="222695" y="0"/>
                    </a:lnTo>
                    <a:cubicBezTo>
                      <a:pt x="290209" y="0"/>
                      <a:pt x="344940" y="54731"/>
                      <a:pt x="344940" y="122245"/>
                    </a:cubicBezTo>
                    <a:lnTo>
                      <a:pt x="344940" y="154379"/>
                    </a:lnTo>
                    <a:cubicBezTo>
                      <a:pt x="344940" y="221893"/>
                      <a:pt x="290209" y="276625"/>
                      <a:pt x="222695" y="276625"/>
                    </a:cubicBezTo>
                    <a:lnTo>
                      <a:pt x="122245" y="276625"/>
                    </a:lnTo>
                    <a:cubicBezTo>
                      <a:pt x="54731" y="276625"/>
                      <a:pt x="0" y="221893"/>
                      <a:pt x="0" y="154379"/>
                    </a:cubicBezTo>
                    <a:lnTo>
                      <a:pt x="0" y="122245"/>
                    </a:lnTo>
                    <a:cubicBezTo>
                      <a:pt x="0" y="54731"/>
                      <a:pt x="54731" y="0"/>
                      <a:pt x="122245" y="0"/>
                    </a:cubicBezTo>
                    <a:close/>
                  </a:path>
                </a:pathLst>
              </a:custGeom>
              <a:solidFill>
                <a:srgbClr val="FFCF91"/>
              </a:solidFill>
              <a:ln w="28575" cap="sq">
                <a:solidFill>
                  <a:srgbClr val="FCF4E8"/>
                </a:solidFill>
                <a:prstDash val="lgDash"/>
                <a:miter/>
              </a:ln>
            </p:spPr>
            <p:txBody>
              <a:bodyPr/>
              <a:lstStyle/>
              <a:p>
                <a:endParaRPr lang="en-US"/>
              </a:p>
            </p:txBody>
          </p:sp>
          <p:sp>
            <p:nvSpPr>
              <p:cNvPr id="24" name="TextBox 24"/>
              <p:cNvSpPr txBox="1"/>
              <p:nvPr/>
            </p:nvSpPr>
            <p:spPr>
              <a:xfrm>
                <a:off x="0" y="-47625"/>
                <a:ext cx="344940" cy="324250"/>
              </a:xfrm>
              <a:prstGeom prst="rect">
                <a:avLst/>
              </a:prstGeom>
            </p:spPr>
            <p:txBody>
              <a:bodyPr lIns="51986" tIns="51986" rIns="51986" bIns="51986" rtlCol="0" anchor="ctr"/>
              <a:lstStyle/>
              <a:p>
                <a:pPr algn="ctr">
                  <a:lnSpc>
                    <a:spcPts val="2659"/>
                  </a:lnSpc>
                </a:pPr>
                <a:endParaRPr/>
              </a:p>
            </p:txBody>
          </p:sp>
        </p:grpSp>
      </p:grpSp>
      <p:grpSp>
        <p:nvGrpSpPr>
          <p:cNvPr id="25" name="Group 25"/>
          <p:cNvGrpSpPr/>
          <p:nvPr/>
        </p:nvGrpSpPr>
        <p:grpSpPr>
          <a:xfrm>
            <a:off x="15256948" y="1331671"/>
            <a:ext cx="2186870" cy="1191585"/>
            <a:chOff x="0" y="0"/>
            <a:chExt cx="2915827" cy="1588780"/>
          </a:xfrm>
        </p:grpSpPr>
        <p:grpSp>
          <p:nvGrpSpPr>
            <p:cNvPr id="26" name="Group 26"/>
            <p:cNvGrpSpPr/>
            <p:nvPr/>
          </p:nvGrpSpPr>
          <p:grpSpPr>
            <a:xfrm>
              <a:off x="0" y="0"/>
              <a:ext cx="2915827" cy="1588780"/>
              <a:chOff x="0" y="0"/>
              <a:chExt cx="595553" cy="324506"/>
            </a:xfrm>
          </p:grpSpPr>
          <p:sp>
            <p:nvSpPr>
              <p:cNvPr id="27" name="Freeform 27"/>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6262"/>
              </a:solidFill>
            </p:spPr>
            <p:txBody>
              <a:bodyPr/>
              <a:lstStyle/>
              <a:p>
                <a:endParaRPr lang="en-US"/>
              </a:p>
            </p:txBody>
          </p:sp>
          <p:sp>
            <p:nvSpPr>
              <p:cNvPr id="28" name="TextBox 28"/>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29" name="Group 29"/>
            <p:cNvGrpSpPr/>
            <p:nvPr/>
          </p:nvGrpSpPr>
          <p:grpSpPr>
            <a:xfrm>
              <a:off x="135707" y="117213"/>
              <a:ext cx="2664410" cy="1354354"/>
              <a:chOff x="0" y="0"/>
              <a:chExt cx="544201" cy="276625"/>
            </a:xfrm>
          </p:grpSpPr>
          <p:sp>
            <p:nvSpPr>
              <p:cNvPr id="30" name="Freeform 30"/>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6262"/>
              </a:solidFill>
              <a:ln w="28575" cap="sq">
                <a:solidFill>
                  <a:srgbClr val="FCF4E8"/>
                </a:solidFill>
                <a:prstDash val="lgDash"/>
                <a:miter/>
              </a:ln>
            </p:spPr>
            <p:txBody>
              <a:bodyPr/>
              <a:lstStyle/>
              <a:p>
                <a:endParaRPr lang="en-US"/>
              </a:p>
            </p:txBody>
          </p:sp>
          <p:sp>
            <p:nvSpPr>
              <p:cNvPr id="31" name="TextBox 31"/>
              <p:cNvSpPr txBox="1"/>
              <p:nvPr/>
            </p:nvSpPr>
            <p:spPr>
              <a:xfrm>
                <a:off x="0" y="-47625"/>
                <a:ext cx="544201" cy="324250"/>
              </a:xfrm>
              <a:prstGeom prst="rect">
                <a:avLst/>
              </a:prstGeom>
            </p:spPr>
            <p:txBody>
              <a:bodyPr lIns="51986" tIns="51986" rIns="51986" bIns="51986" rtlCol="0" anchor="ctr"/>
              <a:lstStyle/>
              <a:p>
                <a:pPr algn="ctr">
                  <a:lnSpc>
                    <a:spcPts val="2659"/>
                  </a:lnSpc>
                </a:pPr>
                <a:endParaRPr/>
              </a:p>
            </p:txBody>
          </p:sp>
        </p:grpSp>
      </p:grpSp>
      <p:grpSp>
        <p:nvGrpSpPr>
          <p:cNvPr id="32" name="Group 32"/>
          <p:cNvGrpSpPr/>
          <p:nvPr/>
        </p:nvGrpSpPr>
        <p:grpSpPr>
          <a:xfrm>
            <a:off x="15256948" y="2618086"/>
            <a:ext cx="2186870" cy="1191585"/>
            <a:chOff x="0" y="0"/>
            <a:chExt cx="2915827" cy="1588780"/>
          </a:xfrm>
        </p:grpSpPr>
        <p:grpSp>
          <p:nvGrpSpPr>
            <p:cNvPr id="33" name="Group 33"/>
            <p:cNvGrpSpPr/>
            <p:nvPr/>
          </p:nvGrpSpPr>
          <p:grpSpPr>
            <a:xfrm>
              <a:off x="0" y="0"/>
              <a:ext cx="2915827" cy="1588780"/>
              <a:chOff x="0" y="0"/>
              <a:chExt cx="595553" cy="324506"/>
            </a:xfrm>
          </p:grpSpPr>
          <p:sp>
            <p:nvSpPr>
              <p:cNvPr id="34" name="Freeform 34"/>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8462"/>
              </a:solidFill>
            </p:spPr>
            <p:txBody>
              <a:bodyPr/>
              <a:lstStyle/>
              <a:p>
                <a:endParaRPr lang="en-US"/>
              </a:p>
            </p:txBody>
          </p:sp>
          <p:sp>
            <p:nvSpPr>
              <p:cNvPr id="35" name="TextBox 35"/>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36" name="Group 36"/>
            <p:cNvGrpSpPr/>
            <p:nvPr/>
          </p:nvGrpSpPr>
          <p:grpSpPr>
            <a:xfrm>
              <a:off x="135707" y="117213"/>
              <a:ext cx="2664410" cy="1354354"/>
              <a:chOff x="0" y="0"/>
              <a:chExt cx="544201" cy="276625"/>
            </a:xfrm>
          </p:grpSpPr>
          <p:sp>
            <p:nvSpPr>
              <p:cNvPr id="37" name="Freeform 37"/>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8462"/>
              </a:solidFill>
              <a:ln w="28575" cap="sq">
                <a:solidFill>
                  <a:srgbClr val="FCF4E8"/>
                </a:solidFill>
                <a:prstDash val="lgDash"/>
                <a:miter/>
              </a:ln>
            </p:spPr>
            <p:txBody>
              <a:bodyPr/>
              <a:lstStyle/>
              <a:p>
                <a:endParaRPr lang="en-US"/>
              </a:p>
            </p:txBody>
          </p:sp>
          <p:sp>
            <p:nvSpPr>
              <p:cNvPr id="38" name="TextBox 38"/>
              <p:cNvSpPr txBox="1"/>
              <p:nvPr/>
            </p:nvSpPr>
            <p:spPr>
              <a:xfrm>
                <a:off x="0" y="-47625"/>
                <a:ext cx="544201" cy="324250"/>
              </a:xfrm>
              <a:prstGeom prst="rect">
                <a:avLst/>
              </a:prstGeom>
            </p:spPr>
            <p:txBody>
              <a:bodyPr lIns="51986" tIns="51986" rIns="51986" bIns="51986" rtlCol="0" anchor="ctr"/>
              <a:lstStyle/>
              <a:p>
                <a:pPr algn="ctr">
                  <a:lnSpc>
                    <a:spcPts val="2659"/>
                  </a:lnSpc>
                </a:pPr>
                <a:endParaRPr/>
              </a:p>
            </p:txBody>
          </p:sp>
        </p:grpSp>
      </p:grpSp>
      <p:grpSp>
        <p:nvGrpSpPr>
          <p:cNvPr id="39" name="Group 39"/>
          <p:cNvGrpSpPr/>
          <p:nvPr/>
        </p:nvGrpSpPr>
        <p:grpSpPr>
          <a:xfrm>
            <a:off x="15564542" y="3904500"/>
            <a:ext cx="2186870" cy="1191585"/>
            <a:chOff x="0" y="0"/>
            <a:chExt cx="2915827" cy="1588780"/>
          </a:xfrm>
        </p:grpSpPr>
        <p:grpSp>
          <p:nvGrpSpPr>
            <p:cNvPr id="40" name="Group 40"/>
            <p:cNvGrpSpPr/>
            <p:nvPr/>
          </p:nvGrpSpPr>
          <p:grpSpPr>
            <a:xfrm>
              <a:off x="0" y="0"/>
              <a:ext cx="2915827" cy="1588780"/>
              <a:chOff x="0" y="0"/>
              <a:chExt cx="595553" cy="324506"/>
            </a:xfrm>
          </p:grpSpPr>
          <p:sp>
            <p:nvSpPr>
              <p:cNvPr id="41" name="Freeform 41"/>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FFCF91"/>
              </a:solidFill>
            </p:spPr>
            <p:txBody>
              <a:bodyPr/>
              <a:lstStyle/>
              <a:p>
                <a:endParaRPr lang="en-US"/>
              </a:p>
            </p:txBody>
          </p:sp>
          <p:sp>
            <p:nvSpPr>
              <p:cNvPr id="42" name="TextBox 42"/>
              <p:cNvSpPr txBox="1"/>
              <p:nvPr/>
            </p:nvSpPr>
            <p:spPr>
              <a:xfrm>
                <a:off x="0" y="-28575"/>
                <a:ext cx="595553" cy="353081"/>
              </a:xfrm>
              <a:prstGeom prst="rect">
                <a:avLst/>
              </a:prstGeom>
            </p:spPr>
            <p:txBody>
              <a:bodyPr lIns="51986" tIns="51986" rIns="51986" bIns="51986" rtlCol="0" anchor="ctr"/>
              <a:lstStyle/>
              <a:p>
                <a:pPr algn="ctr">
                  <a:lnSpc>
                    <a:spcPts val="2659"/>
                  </a:lnSpc>
                </a:pPr>
                <a:endParaRPr/>
              </a:p>
            </p:txBody>
          </p:sp>
        </p:grpSp>
        <p:grpSp>
          <p:nvGrpSpPr>
            <p:cNvPr id="43" name="Group 43"/>
            <p:cNvGrpSpPr/>
            <p:nvPr/>
          </p:nvGrpSpPr>
          <p:grpSpPr>
            <a:xfrm>
              <a:off x="135707" y="117213"/>
              <a:ext cx="2664410" cy="1354354"/>
              <a:chOff x="0" y="0"/>
              <a:chExt cx="544201" cy="276625"/>
            </a:xfrm>
          </p:grpSpPr>
          <p:sp>
            <p:nvSpPr>
              <p:cNvPr id="44" name="Freeform 44"/>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FFCF91"/>
              </a:solidFill>
              <a:ln w="28575" cap="sq">
                <a:solidFill>
                  <a:srgbClr val="FCF4E8"/>
                </a:solidFill>
                <a:prstDash val="lgDash"/>
                <a:miter/>
              </a:ln>
            </p:spPr>
            <p:txBody>
              <a:bodyPr/>
              <a:lstStyle/>
              <a:p>
                <a:endParaRPr lang="en-US"/>
              </a:p>
            </p:txBody>
          </p:sp>
          <p:sp>
            <p:nvSpPr>
              <p:cNvPr id="45" name="TextBox 45"/>
              <p:cNvSpPr txBox="1"/>
              <p:nvPr/>
            </p:nvSpPr>
            <p:spPr>
              <a:xfrm>
                <a:off x="0" y="-28575"/>
                <a:ext cx="544201" cy="305200"/>
              </a:xfrm>
              <a:prstGeom prst="rect">
                <a:avLst/>
              </a:prstGeom>
            </p:spPr>
            <p:txBody>
              <a:bodyPr lIns="51986" tIns="51986" rIns="51986" bIns="51986" rtlCol="0" anchor="ctr"/>
              <a:lstStyle/>
              <a:p>
                <a:pPr algn="ctr">
                  <a:lnSpc>
                    <a:spcPts val="2659"/>
                  </a:lnSpc>
                </a:pPr>
                <a:endParaRPr/>
              </a:p>
            </p:txBody>
          </p:sp>
        </p:grpSp>
      </p:grpSp>
      <p:grpSp>
        <p:nvGrpSpPr>
          <p:cNvPr id="46" name="Group 46"/>
          <p:cNvGrpSpPr/>
          <p:nvPr/>
        </p:nvGrpSpPr>
        <p:grpSpPr>
          <a:xfrm>
            <a:off x="661541" y="1470992"/>
            <a:ext cx="1232729" cy="7134324"/>
            <a:chOff x="0" y="0"/>
            <a:chExt cx="1643639" cy="9512432"/>
          </a:xfrm>
        </p:grpSpPr>
        <p:sp>
          <p:nvSpPr>
            <p:cNvPr id="47" name="TextBox 47"/>
            <p:cNvSpPr txBox="1"/>
            <p:nvPr/>
          </p:nvSpPr>
          <p:spPr>
            <a:xfrm rot="-5400000">
              <a:off x="508044" y="611751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8" name="TextBox 48"/>
            <p:cNvSpPr txBox="1"/>
            <p:nvPr/>
          </p:nvSpPr>
          <p:spPr>
            <a:xfrm rot="-5400000">
              <a:off x="508044" y="-660444"/>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9" name="TextBox 49"/>
            <p:cNvSpPr txBox="1"/>
            <p:nvPr/>
          </p:nvSpPr>
          <p:spPr>
            <a:xfrm rot="-5400000">
              <a:off x="508044" y="46921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0" name="TextBox 50"/>
            <p:cNvSpPr txBox="1"/>
            <p:nvPr/>
          </p:nvSpPr>
          <p:spPr>
            <a:xfrm rot="-5400000">
              <a:off x="508044" y="159887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1" name="TextBox 51"/>
            <p:cNvSpPr txBox="1"/>
            <p:nvPr/>
          </p:nvSpPr>
          <p:spPr>
            <a:xfrm rot="-5400000">
              <a:off x="508044" y="272853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2" name="TextBox 52"/>
            <p:cNvSpPr txBox="1"/>
            <p:nvPr/>
          </p:nvSpPr>
          <p:spPr>
            <a:xfrm rot="-5400000">
              <a:off x="508044" y="385819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3" name="TextBox 53"/>
            <p:cNvSpPr txBox="1"/>
            <p:nvPr/>
          </p:nvSpPr>
          <p:spPr>
            <a:xfrm rot="-5400000">
              <a:off x="508044" y="498785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4" name="TextBox 54"/>
            <p:cNvSpPr txBox="1"/>
            <p:nvPr/>
          </p:nvSpPr>
          <p:spPr>
            <a:xfrm rot="-5400000">
              <a:off x="508044" y="724717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5" name="TextBox 55"/>
            <p:cNvSpPr txBox="1"/>
            <p:nvPr/>
          </p:nvSpPr>
          <p:spPr>
            <a:xfrm rot="-5400000">
              <a:off x="508044" y="837683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grpSp>
      <p:sp>
        <p:nvSpPr>
          <p:cNvPr id="56" name="Freeform 56"/>
          <p:cNvSpPr/>
          <p:nvPr/>
        </p:nvSpPr>
        <p:spPr>
          <a:xfrm>
            <a:off x="1028700" y="9347332"/>
            <a:ext cx="15613811" cy="751415"/>
          </a:xfrm>
          <a:custGeom>
            <a:avLst/>
            <a:gdLst/>
            <a:ahLst/>
            <a:cxnLst/>
            <a:rect l="l" t="t" r="r" b="b"/>
            <a:pathLst>
              <a:path w="15613811" h="751415">
                <a:moveTo>
                  <a:pt x="0" y="0"/>
                </a:moveTo>
                <a:lnTo>
                  <a:pt x="15613811" y="0"/>
                </a:lnTo>
                <a:lnTo>
                  <a:pt x="15613811" y="751415"/>
                </a:lnTo>
                <a:lnTo>
                  <a:pt x="0" y="751415"/>
                </a:lnTo>
                <a:lnTo>
                  <a:pt x="0" y="0"/>
                </a:lnTo>
                <a:close/>
              </a:path>
            </a:pathLst>
          </a:custGeom>
          <a:blipFill>
            <a:blip r:embed="rId4"/>
            <a:stretch>
              <a:fillRect/>
            </a:stretch>
          </a:blipFill>
        </p:spPr>
        <p:txBody>
          <a:bodyPr/>
          <a:lstStyle/>
          <a:p>
            <a:endParaRPr lang="en-US"/>
          </a:p>
        </p:txBody>
      </p:sp>
      <p:sp>
        <p:nvSpPr>
          <p:cNvPr id="57" name="Freeform 57"/>
          <p:cNvSpPr/>
          <p:nvPr/>
        </p:nvSpPr>
        <p:spPr>
          <a:xfrm rot="5400000">
            <a:off x="13111944" y="4512960"/>
            <a:ext cx="7623658" cy="1261080"/>
          </a:xfrm>
          <a:custGeom>
            <a:avLst/>
            <a:gdLst/>
            <a:ahLst/>
            <a:cxnLst/>
            <a:rect l="l" t="t" r="r" b="b"/>
            <a:pathLst>
              <a:path w="7623658" h="1261080">
                <a:moveTo>
                  <a:pt x="0" y="0"/>
                </a:moveTo>
                <a:lnTo>
                  <a:pt x="7623658" y="0"/>
                </a:lnTo>
                <a:lnTo>
                  <a:pt x="7623658" y="1261080"/>
                </a:lnTo>
                <a:lnTo>
                  <a:pt x="0" y="1261080"/>
                </a:lnTo>
                <a:lnTo>
                  <a:pt x="0" y="0"/>
                </a:lnTo>
                <a:close/>
              </a:path>
            </a:pathLst>
          </a:custGeom>
          <a:blipFill>
            <a:blip r:embed="rId5"/>
            <a:stretch>
              <a:fillRect/>
            </a:stretch>
          </a:blipFill>
        </p:spPr>
        <p:txBody>
          <a:bodyPr/>
          <a:lstStyle/>
          <a:p>
            <a:endParaRPr lang="en-US"/>
          </a:p>
        </p:txBody>
      </p:sp>
      <p:grpSp>
        <p:nvGrpSpPr>
          <p:cNvPr id="58" name="Group 58"/>
          <p:cNvGrpSpPr/>
          <p:nvPr/>
        </p:nvGrpSpPr>
        <p:grpSpPr>
          <a:xfrm>
            <a:off x="1028700" y="743240"/>
            <a:ext cx="15613811" cy="8800520"/>
            <a:chOff x="0" y="0"/>
            <a:chExt cx="4112279" cy="2317832"/>
          </a:xfrm>
        </p:grpSpPr>
        <p:sp>
          <p:nvSpPr>
            <p:cNvPr id="59" name="Freeform 59"/>
            <p:cNvSpPr/>
            <p:nvPr/>
          </p:nvSpPr>
          <p:spPr>
            <a:xfrm>
              <a:off x="0" y="0"/>
              <a:ext cx="4112280" cy="2317832"/>
            </a:xfrm>
            <a:custGeom>
              <a:avLst/>
              <a:gdLst/>
              <a:ahLst/>
              <a:cxnLst/>
              <a:rect l="l" t="t" r="r" b="b"/>
              <a:pathLst>
                <a:path w="4112280" h="2317832">
                  <a:moveTo>
                    <a:pt x="9917" y="0"/>
                  </a:moveTo>
                  <a:lnTo>
                    <a:pt x="4102363" y="0"/>
                  </a:lnTo>
                  <a:cubicBezTo>
                    <a:pt x="4107840" y="0"/>
                    <a:pt x="4112280" y="4440"/>
                    <a:pt x="4112280" y="9917"/>
                  </a:cubicBezTo>
                  <a:lnTo>
                    <a:pt x="4112280" y="2307916"/>
                  </a:lnTo>
                  <a:cubicBezTo>
                    <a:pt x="4112280" y="2310546"/>
                    <a:pt x="4111235" y="2313068"/>
                    <a:pt x="4109375" y="2314928"/>
                  </a:cubicBezTo>
                  <a:cubicBezTo>
                    <a:pt x="4107515" y="2316788"/>
                    <a:pt x="4104993" y="2317832"/>
                    <a:pt x="4102363" y="2317832"/>
                  </a:cubicBezTo>
                  <a:lnTo>
                    <a:pt x="9917" y="2317832"/>
                  </a:lnTo>
                  <a:cubicBezTo>
                    <a:pt x="4440" y="2317832"/>
                    <a:pt x="0" y="2313393"/>
                    <a:pt x="0" y="2307916"/>
                  </a:cubicBezTo>
                  <a:lnTo>
                    <a:pt x="0" y="9917"/>
                  </a:lnTo>
                  <a:cubicBezTo>
                    <a:pt x="0" y="4440"/>
                    <a:pt x="4440" y="0"/>
                    <a:pt x="9917" y="0"/>
                  </a:cubicBezTo>
                  <a:close/>
                </a:path>
              </a:pathLst>
            </a:custGeom>
            <a:solidFill>
              <a:srgbClr val="FCF4E8"/>
            </a:solidFill>
          </p:spPr>
          <p:txBody>
            <a:bodyPr/>
            <a:lstStyle/>
            <a:p>
              <a:endParaRPr lang="en-US"/>
            </a:p>
          </p:txBody>
        </p:sp>
        <p:sp>
          <p:nvSpPr>
            <p:cNvPr id="60" name="TextBox 60"/>
            <p:cNvSpPr txBox="1"/>
            <p:nvPr/>
          </p:nvSpPr>
          <p:spPr>
            <a:xfrm>
              <a:off x="0" y="-28575"/>
              <a:ext cx="4112279" cy="2346407"/>
            </a:xfrm>
            <a:prstGeom prst="rect">
              <a:avLst/>
            </a:prstGeom>
          </p:spPr>
          <p:txBody>
            <a:bodyPr lIns="50800" tIns="50800" rIns="50800" bIns="50800" rtlCol="0" anchor="ctr"/>
            <a:lstStyle/>
            <a:p>
              <a:pPr algn="ctr">
                <a:lnSpc>
                  <a:spcPts val="2659"/>
                </a:lnSpc>
              </a:pPr>
              <a:endParaRPr/>
            </a:p>
          </p:txBody>
        </p:sp>
      </p:grpSp>
      <p:grpSp>
        <p:nvGrpSpPr>
          <p:cNvPr id="61" name="Group 61"/>
          <p:cNvGrpSpPr/>
          <p:nvPr/>
        </p:nvGrpSpPr>
        <p:grpSpPr>
          <a:xfrm>
            <a:off x="1337094" y="1028700"/>
            <a:ext cx="14956138" cy="8229600"/>
            <a:chOff x="0" y="0"/>
            <a:chExt cx="3939065" cy="2167467"/>
          </a:xfrm>
        </p:grpSpPr>
        <p:sp>
          <p:nvSpPr>
            <p:cNvPr id="62" name="Freeform 62"/>
            <p:cNvSpPr/>
            <p:nvPr/>
          </p:nvSpPr>
          <p:spPr>
            <a:xfrm>
              <a:off x="0" y="0"/>
              <a:ext cx="3939065" cy="2167467"/>
            </a:xfrm>
            <a:custGeom>
              <a:avLst/>
              <a:gdLst/>
              <a:ahLst/>
              <a:cxnLst/>
              <a:rect l="l" t="t" r="r" b="b"/>
              <a:pathLst>
                <a:path w="3939065" h="2167467">
                  <a:moveTo>
                    <a:pt x="10353" y="0"/>
                  </a:moveTo>
                  <a:lnTo>
                    <a:pt x="3928713" y="0"/>
                  </a:lnTo>
                  <a:cubicBezTo>
                    <a:pt x="3931458" y="0"/>
                    <a:pt x="3934092" y="1091"/>
                    <a:pt x="3936033" y="3032"/>
                  </a:cubicBezTo>
                  <a:cubicBezTo>
                    <a:pt x="3937975" y="4974"/>
                    <a:pt x="3939065" y="7607"/>
                    <a:pt x="3939065" y="10353"/>
                  </a:cubicBezTo>
                  <a:lnTo>
                    <a:pt x="3939065" y="2157114"/>
                  </a:lnTo>
                  <a:cubicBezTo>
                    <a:pt x="3939065" y="2159860"/>
                    <a:pt x="3937975" y="2162493"/>
                    <a:pt x="3936033" y="2164435"/>
                  </a:cubicBezTo>
                  <a:cubicBezTo>
                    <a:pt x="3934092" y="2166376"/>
                    <a:pt x="3931458" y="2167467"/>
                    <a:pt x="3928713" y="2167467"/>
                  </a:cubicBezTo>
                  <a:lnTo>
                    <a:pt x="10353" y="2167467"/>
                  </a:lnTo>
                  <a:cubicBezTo>
                    <a:pt x="7607" y="2167467"/>
                    <a:pt x="4974" y="2166376"/>
                    <a:pt x="3032" y="2164435"/>
                  </a:cubicBezTo>
                  <a:cubicBezTo>
                    <a:pt x="1091" y="2162493"/>
                    <a:pt x="0" y="2159860"/>
                    <a:pt x="0" y="2157114"/>
                  </a:cubicBezTo>
                  <a:lnTo>
                    <a:pt x="0" y="10353"/>
                  </a:lnTo>
                  <a:cubicBezTo>
                    <a:pt x="0" y="7607"/>
                    <a:pt x="1091" y="4974"/>
                    <a:pt x="3032" y="3032"/>
                  </a:cubicBezTo>
                  <a:cubicBezTo>
                    <a:pt x="4974" y="1091"/>
                    <a:pt x="7607" y="0"/>
                    <a:pt x="10353" y="0"/>
                  </a:cubicBezTo>
                  <a:close/>
                </a:path>
              </a:pathLst>
            </a:custGeom>
            <a:solidFill>
              <a:srgbClr val="000000">
                <a:alpha val="0"/>
              </a:srgbClr>
            </a:solidFill>
            <a:ln w="47625" cap="sq">
              <a:solidFill>
                <a:srgbClr val="9FC2B6"/>
              </a:solidFill>
              <a:prstDash val="lgDash"/>
              <a:miter/>
            </a:ln>
          </p:spPr>
          <p:txBody>
            <a:bodyPr/>
            <a:lstStyle/>
            <a:p>
              <a:endParaRPr lang="en-US"/>
            </a:p>
          </p:txBody>
        </p:sp>
        <p:sp>
          <p:nvSpPr>
            <p:cNvPr id="63" name="TextBox 63"/>
            <p:cNvSpPr txBox="1"/>
            <p:nvPr/>
          </p:nvSpPr>
          <p:spPr>
            <a:xfrm>
              <a:off x="0" y="-28575"/>
              <a:ext cx="3939065" cy="2196042"/>
            </a:xfrm>
            <a:prstGeom prst="rect">
              <a:avLst/>
            </a:prstGeom>
          </p:spPr>
          <p:txBody>
            <a:bodyPr lIns="50800" tIns="50800" rIns="50800" bIns="50800" rtlCol="0" anchor="ctr"/>
            <a:lstStyle/>
            <a:p>
              <a:pPr algn="ctr">
                <a:lnSpc>
                  <a:spcPts val="2659"/>
                </a:lnSpc>
              </a:pPr>
              <a:endParaRPr/>
            </a:p>
          </p:txBody>
        </p:sp>
      </p:grpSp>
      <p:grpSp>
        <p:nvGrpSpPr>
          <p:cNvPr id="64" name="Group 64"/>
          <p:cNvGrpSpPr/>
          <p:nvPr/>
        </p:nvGrpSpPr>
        <p:grpSpPr>
          <a:xfrm>
            <a:off x="1540290" y="1622751"/>
            <a:ext cx="263115" cy="263115"/>
            <a:chOff x="0" y="0"/>
            <a:chExt cx="812800" cy="812800"/>
          </a:xfrm>
        </p:grpSpPr>
        <p:sp>
          <p:nvSpPr>
            <p:cNvPr id="65" name="Freeform 6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66" name="TextBox 66"/>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67" name="Group 67"/>
          <p:cNvGrpSpPr/>
          <p:nvPr/>
        </p:nvGrpSpPr>
        <p:grpSpPr>
          <a:xfrm>
            <a:off x="1540290" y="2470372"/>
            <a:ext cx="263115" cy="263115"/>
            <a:chOff x="0" y="0"/>
            <a:chExt cx="812800" cy="812800"/>
          </a:xfrm>
        </p:grpSpPr>
        <p:sp>
          <p:nvSpPr>
            <p:cNvPr id="68" name="Freeform 6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69" name="TextBox 69"/>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0" name="Group 70"/>
          <p:cNvGrpSpPr/>
          <p:nvPr/>
        </p:nvGrpSpPr>
        <p:grpSpPr>
          <a:xfrm>
            <a:off x="1540290" y="3317993"/>
            <a:ext cx="263115" cy="263115"/>
            <a:chOff x="0" y="0"/>
            <a:chExt cx="812800" cy="812800"/>
          </a:xfrm>
        </p:grpSpPr>
        <p:sp>
          <p:nvSpPr>
            <p:cNvPr id="71" name="Freeform 7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2" name="TextBox 72"/>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3" name="Group 73"/>
          <p:cNvGrpSpPr/>
          <p:nvPr/>
        </p:nvGrpSpPr>
        <p:grpSpPr>
          <a:xfrm>
            <a:off x="1540290" y="4165614"/>
            <a:ext cx="263115" cy="263115"/>
            <a:chOff x="0" y="0"/>
            <a:chExt cx="812800" cy="812800"/>
          </a:xfrm>
        </p:grpSpPr>
        <p:sp>
          <p:nvSpPr>
            <p:cNvPr id="74" name="Freeform 7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5" name="TextBox 75"/>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6" name="Group 76"/>
          <p:cNvGrpSpPr/>
          <p:nvPr/>
        </p:nvGrpSpPr>
        <p:grpSpPr>
          <a:xfrm>
            <a:off x="1540290" y="5013235"/>
            <a:ext cx="263115" cy="263115"/>
            <a:chOff x="0" y="0"/>
            <a:chExt cx="812800" cy="812800"/>
          </a:xfrm>
        </p:grpSpPr>
        <p:sp>
          <p:nvSpPr>
            <p:cNvPr id="77" name="Freeform 7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8" name="TextBox 78"/>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9" name="Group 79"/>
          <p:cNvGrpSpPr/>
          <p:nvPr/>
        </p:nvGrpSpPr>
        <p:grpSpPr>
          <a:xfrm>
            <a:off x="1540290" y="5860856"/>
            <a:ext cx="263115" cy="263115"/>
            <a:chOff x="0" y="0"/>
            <a:chExt cx="812800" cy="812800"/>
          </a:xfrm>
        </p:grpSpPr>
        <p:sp>
          <p:nvSpPr>
            <p:cNvPr id="80" name="Freeform 8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1" name="TextBox 81"/>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2" name="Group 82"/>
          <p:cNvGrpSpPr/>
          <p:nvPr/>
        </p:nvGrpSpPr>
        <p:grpSpPr>
          <a:xfrm>
            <a:off x="1540290" y="6708477"/>
            <a:ext cx="263115" cy="263115"/>
            <a:chOff x="0" y="0"/>
            <a:chExt cx="812800" cy="812800"/>
          </a:xfrm>
        </p:grpSpPr>
        <p:sp>
          <p:nvSpPr>
            <p:cNvPr id="83" name="Freeform 8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4" name="TextBox 84"/>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5" name="Group 85"/>
          <p:cNvGrpSpPr/>
          <p:nvPr/>
        </p:nvGrpSpPr>
        <p:grpSpPr>
          <a:xfrm>
            <a:off x="1540290" y="7556097"/>
            <a:ext cx="263115" cy="263115"/>
            <a:chOff x="0" y="0"/>
            <a:chExt cx="812800" cy="812800"/>
          </a:xfrm>
        </p:grpSpPr>
        <p:sp>
          <p:nvSpPr>
            <p:cNvPr id="86" name="Freeform 8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7" name="TextBox 87"/>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8" name="Group 88"/>
          <p:cNvGrpSpPr/>
          <p:nvPr/>
        </p:nvGrpSpPr>
        <p:grpSpPr>
          <a:xfrm>
            <a:off x="1540290" y="8403718"/>
            <a:ext cx="263115" cy="263115"/>
            <a:chOff x="0" y="0"/>
            <a:chExt cx="812800" cy="812800"/>
          </a:xfrm>
        </p:grpSpPr>
        <p:sp>
          <p:nvSpPr>
            <p:cNvPr id="89" name="Freeform 8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90" name="TextBox 90"/>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sp>
        <p:nvSpPr>
          <p:cNvPr id="91" name="Freeform 91"/>
          <p:cNvSpPr/>
          <p:nvPr/>
        </p:nvSpPr>
        <p:spPr>
          <a:xfrm>
            <a:off x="13769155" y="8345558"/>
            <a:ext cx="1395047" cy="304713"/>
          </a:xfrm>
          <a:custGeom>
            <a:avLst/>
            <a:gdLst/>
            <a:ahLst/>
            <a:cxnLst/>
            <a:rect l="l" t="t" r="r" b="b"/>
            <a:pathLst>
              <a:path w="1395047" h="304713">
                <a:moveTo>
                  <a:pt x="0" y="0"/>
                </a:moveTo>
                <a:lnTo>
                  <a:pt x="1395046" y="0"/>
                </a:lnTo>
                <a:lnTo>
                  <a:pt x="1395046" y="304713"/>
                </a:lnTo>
                <a:lnTo>
                  <a:pt x="0" y="304713"/>
                </a:lnTo>
                <a:lnTo>
                  <a:pt x="0" y="0"/>
                </a:lnTo>
                <a:close/>
              </a:path>
            </a:pathLst>
          </a:custGeom>
          <a:blipFill>
            <a:blip r:embed="rId6">
              <a:extLst>
                <a:ext uri="{96DAC541-7B7A-43D3-8B79-37D633B846F1}">
                  <asvg:svgBlip xmlns:asvg="http://schemas.microsoft.com/office/drawing/2016/SVG/main" r:embed="rId7"/>
                </a:ext>
              </a:extLst>
            </a:blip>
            <a:stretch>
              <a:fillRect t="-112263"/>
            </a:stretch>
          </a:blipFill>
        </p:spPr>
        <p:txBody>
          <a:bodyPr/>
          <a:lstStyle/>
          <a:p>
            <a:endParaRPr lang="en-US"/>
          </a:p>
        </p:txBody>
      </p:sp>
      <p:sp>
        <p:nvSpPr>
          <p:cNvPr id="92" name="Freeform 92"/>
          <p:cNvSpPr/>
          <p:nvPr/>
        </p:nvSpPr>
        <p:spPr>
          <a:xfrm>
            <a:off x="6237776" y="8300603"/>
            <a:ext cx="1395047" cy="304713"/>
          </a:xfrm>
          <a:custGeom>
            <a:avLst/>
            <a:gdLst/>
            <a:ahLst/>
            <a:cxnLst/>
            <a:rect l="l" t="t" r="r" b="b"/>
            <a:pathLst>
              <a:path w="1395047" h="304713">
                <a:moveTo>
                  <a:pt x="0" y="0"/>
                </a:moveTo>
                <a:lnTo>
                  <a:pt x="1395047" y="0"/>
                </a:lnTo>
                <a:lnTo>
                  <a:pt x="1395047" y="304713"/>
                </a:lnTo>
                <a:lnTo>
                  <a:pt x="0" y="304713"/>
                </a:lnTo>
                <a:lnTo>
                  <a:pt x="0" y="0"/>
                </a:lnTo>
                <a:close/>
              </a:path>
            </a:pathLst>
          </a:custGeom>
          <a:blipFill>
            <a:blip r:embed="rId8">
              <a:extLst>
                <a:ext uri="{96DAC541-7B7A-43D3-8B79-37D633B846F1}">
                  <asvg:svgBlip xmlns:asvg="http://schemas.microsoft.com/office/drawing/2016/SVG/main" r:embed="rId9"/>
                </a:ext>
              </a:extLst>
            </a:blip>
            <a:stretch>
              <a:fillRect t="-112263"/>
            </a:stretch>
          </a:blipFill>
        </p:spPr>
        <p:txBody>
          <a:bodyPr/>
          <a:lstStyle/>
          <a:p>
            <a:endParaRPr lang="en-US"/>
          </a:p>
        </p:txBody>
      </p:sp>
      <p:sp>
        <p:nvSpPr>
          <p:cNvPr id="93" name="Freeform 93"/>
          <p:cNvSpPr/>
          <p:nvPr/>
        </p:nvSpPr>
        <p:spPr>
          <a:xfrm rot="-299626">
            <a:off x="9446534" y="1562612"/>
            <a:ext cx="1395047" cy="304713"/>
          </a:xfrm>
          <a:custGeom>
            <a:avLst/>
            <a:gdLst/>
            <a:ahLst/>
            <a:cxnLst/>
            <a:rect l="l" t="t" r="r" b="b"/>
            <a:pathLst>
              <a:path w="1395047" h="304713">
                <a:moveTo>
                  <a:pt x="0" y="0"/>
                </a:moveTo>
                <a:lnTo>
                  <a:pt x="1395046" y="0"/>
                </a:lnTo>
                <a:lnTo>
                  <a:pt x="1395046" y="304713"/>
                </a:lnTo>
                <a:lnTo>
                  <a:pt x="0" y="304713"/>
                </a:lnTo>
                <a:lnTo>
                  <a:pt x="0" y="0"/>
                </a:lnTo>
                <a:close/>
              </a:path>
            </a:pathLst>
          </a:custGeom>
          <a:blipFill>
            <a:blip r:embed="rId8">
              <a:extLst>
                <a:ext uri="{96DAC541-7B7A-43D3-8B79-37D633B846F1}">
                  <asvg:svgBlip xmlns:asvg="http://schemas.microsoft.com/office/drawing/2016/SVG/main" r:embed="rId9"/>
                </a:ext>
              </a:extLst>
            </a:blip>
            <a:stretch>
              <a:fillRect t="-112263"/>
            </a:stretch>
          </a:blipFill>
        </p:spPr>
        <p:txBody>
          <a:bodyPr/>
          <a:lstStyle/>
          <a:p>
            <a:endParaRPr lang="en-US"/>
          </a:p>
        </p:txBody>
      </p:sp>
      <p:sp>
        <p:nvSpPr>
          <p:cNvPr id="94" name="Freeform 94"/>
          <p:cNvSpPr/>
          <p:nvPr/>
        </p:nvSpPr>
        <p:spPr>
          <a:xfrm>
            <a:off x="3554108" y="3791668"/>
            <a:ext cx="11179784" cy="4401490"/>
          </a:xfrm>
          <a:custGeom>
            <a:avLst/>
            <a:gdLst/>
            <a:ahLst/>
            <a:cxnLst/>
            <a:rect l="l" t="t" r="r" b="b"/>
            <a:pathLst>
              <a:path w="11179784" h="4401490">
                <a:moveTo>
                  <a:pt x="0" y="0"/>
                </a:moveTo>
                <a:lnTo>
                  <a:pt x="11179784" y="0"/>
                </a:lnTo>
                <a:lnTo>
                  <a:pt x="11179784" y="4401490"/>
                </a:lnTo>
                <a:lnTo>
                  <a:pt x="0" y="4401490"/>
                </a:lnTo>
                <a:lnTo>
                  <a:pt x="0" y="0"/>
                </a:lnTo>
                <a:close/>
              </a:path>
            </a:pathLst>
          </a:custGeom>
          <a:blipFill>
            <a:blip r:embed="rId10"/>
            <a:stretch>
              <a:fillRect/>
            </a:stretch>
          </a:blipFill>
        </p:spPr>
        <p:txBody>
          <a:bodyPr/>
          <a:lstStyle/>
          <a:p>
            <a:endParaRPr lang="en-US"/>
          </a:p>
        </p:txBody>
      </p:sp>
      <p:sp>
        <p:nvSpPr>
          <p:cNvPr id="95" name="Freeform 95"/>
          <p:cNvSpPr/>
          <p:nvPr/>
        </p:nvSpPr>
        <p:spPr>
          <a:xfrm rot="4460420" flipH="1">
            <a:off x="3153326" y="3561728"/>
            <a:ext cx="801563" cy="693516"/>
          </a:xfrm>
          <a:custGeom>
            <a:avLst/>
            <a:gdLst/>
            <a:ahLst/>
            <a:cxnLst/>
            <a:rect l="l" t="t" r="r" b="b"/>
            <a:pathLst>
              <a:path w="801563" h="693516">
                <a:moveTo>
                  <a:pt x="801563" y="0"/>
                </a:moveTo>
                <a:lnTo>
                  <a:pt x="0" y="0"/>
                </a:lnTo>
                <a:lnTo>
                  <a:pt x="0" y="693516"/>
                </a:lnTo>
                <a:lnTo>
                  <a:pt x="801563" y="693516"/>
                </a:lnTo>
                <a:lnTo>
                  <a:pt x="801563" y="0"/>
                </a:lnTo>
                <a:close/>
              </a:path>
            </a:pathLst>
          </a:custGeom>
          <a:blipFill>
            <a:blip r:embed="rId11">
              <a:extLst>
                <a:ext uri="{96DAC541-7B7A-43D3-8B79-37D633B846F1}">
                  <asvg:svgBlip xmlns:asvg="http://schemas.microsoft.com/office/drawing/2016/SVG/main" r:embed="rId12"/>
                </a:ext>
              </a:extLst>
            </a:blip>
            <a:stretch>
              <a:fillRect l="-33955" t="-48632"/>
            </a:stretch>
          </a:blipFill>
        </p:spPr>
        <p:txBody>
          <a:bodyPr/>
          <a:lstStyle/>
          <a:p>
            <a:endParaRPr lang="en-US"/>
          </a:p>
        </p:txBody>
      </p:sp>
      <p:sp>
        <p:nvSpPr>
          <p:cNvPr id="96" name="Freeform 96"/>
          <p:cNvSpPr/>
          <p:nvPr/>
        </p:nvSpPr>
        <p:spPr>
          <a:xfrm rot="-9526410" flipH="1">
            <a:off x="15071014" y="1527933"/>
            <a:ext cx="801563" cy="693516"/>
          </a:xfrm>
          <a:custGeom>
            <a:avLst/>
            <a:gdLst/>
            <a:ahLst/>
            <a:cxnLst/>
            <a:rect l="l" t="t" r="r" b="b"/>
            <a:pathLst>
              <a:path w="801563" h="693516">
                <a:moveTo>
                  <a:pt x="801563" y="0"/>
                </a:moveTo>
                <a:lnTo>
                  <a:pt x="0" y="0"/>
                </a:lnTo>
                <a:lnTo>
                  <a:pt x="0" y="693517"/>
                </a:lnTo>
                <a:lnTo>
                  <a:pt x="801563" y="693517"/>
                </a:lnTo>
                <a:lnTo>
                  <a:pt x="801563" y="0"/>
                </a:lnTo>
                <a:close/>
              </a:path>
            </a:pathLst>
          </a:custGeom>
          <a:blipFill>
            <a:blip r:embed="rId11">
              <a:extLst>
                <a:ext uri="{96DAC541-7B7A-43D3-8B79-37D633B846F1}">
                  <asvg:svgBlip xmlns:asvg="http://schemas.microsoft.com/office/drawing/2016/SVG/main" r:embed="rId12"/>
                </a:ext>
              </a:extLst>
            </a:blip>
            <a:stretch>
              <a:fillRect l="-33955" t="-48632"/>
            </a:stretch>
          </a:blipFill>
        </p:spPr>
        <p:txBody>
          <a:bodyPr/>
          <a:lstStyle/>
          <a:p>
            <a:endParaRPr lang="en-US"/>
          </a:p>
        </p:txBody>
      </p:sp>
      <p:sp>
        <p:nvSpPr>
          <p:cNvPr id="97" name="Freeform 97"/>
          <p:cNvSpPr/>
          <p:nvPr/>
        </p:nvSpPr>
        <p:spPr>
          <a:xfrm rot="-1090401">
            <a:off x="14282667" y="3568160"/>
            <a:ext cx="902449" cy="887056"/>
          </a:xfrm>
          <a:custGeom>
            <a:avLst/>
            <a:gdLst/>
            <a:ahLst/>
            <a:cxnLst/>
            <a:rect l="l" t="t" r="r" b="b"/>
            <a:pathLst>
              <a:path w="902449" h="887056">
                <a:moveTo>
                  <a:pt x="0" y="0"/>
                </a:moveTo>
                <a:lnTo>
                  <a:pt x="902450" y="0"/>
                </a:lnTo>
                <a:lnTo>
                  <a:pt x="902450" y="887056"/>
                </a:lnTo>
                <a:lnTo>
                  <a:pt x="0" y="887056"/>
                </a:lnTo>
                <a:lnTo>
                  <a:pt x="0" y="0"/>
                </a:lnTo>
                <a:close/>
              </a:path>
            </a:pathLst>
          </a:custGeom>
          <a:blipFill>
            <a:blip r:embed="rId13"/>
            <a:stretch>
              <a:fillRect/>
            </a:stretch>
          </a:blipFill>
        </p:spPr>
        <p:txBody>
          <a:bodyPr/>
          <a:lstStyle/>
          <a:p>
            <a:endParaRPr lang="en-US"/>
          </a:p>
        </p:txBody>
      </p:sp>
      <p:grpSp>
        <p:nvGrpSpPr>
          <p:cNvPr id="98" name="Group 98"/>
          <p:cNvGrpSpPr/>
          <p:nvPr/>
        </p:nvGrpSpPr>
        <p:grpSpPr>
          <a:xfrm>
            <a:off x="2669895" y="1825287"/>
            <a:ext cx="12948211" cy="1816400"/>
            <a:chOff x="0" y="0"/>
            <a:chExt cx="17264281" cy="2421866"/>
          </a:xfrm>
        </p:grpSpPr>
        <p:grpSp>
          <p:nvGrpSpPr>
            <p:cNvPr id="99" name="Group 99"/>
            <p:cNvGrpSpPr/>
            <p:nvPr/>
          </p:nvGrpSpPr>
          <p:grpSpPr>
            <a:xfrm>
              <a:off x="455297" y="0"/>
              <a:ext cx="16808983" cy="2421866"/>
              <a:chOff x="0" y="0"/>
              <a:chExt cx="4228835" cy="609297"/>
            </a:xfrm>
          </p:grpSpPr>
          <p:sp>
            <p:nvSpPr>
              <p:cNvPr id="100" name="Freeform 100"/>
              <p:cNvSpPr/>
              <p:nvPr/>
            </p:nvSpPr>
            <p:spPr>
              <a:xfrm>
                <a:off x="0" y="0"/>
                <a:ext cx="4228835" cy="609297"/>
              </a:xfrm>
              <a:custGeom>
                <a:avLst/>
                <a:gdLst/>
                <a:ahLst/>
                <a:cxnLst/>
                <a:rect l="l" t="t" r="r" b="b"/>
                <a:pathLst>
                  <a:path w="4228835" h="609297">
                    <a:moveTo>
                      <a:pt x="61411" y="0"/>
                    </a:moveTo>
                    <a:lnTo>
                      <a:pt x="4167424" y="0"/>
                    </a:lnTo>
                    <a:cubicBezTo>
                      <a:pt x="4183711" y="0"/>
                      <a:pt x="4199331" y="6470"/>
                      <a:pt x="4210848" y="17987"/>
                    </a:cubicBezTo>
                    <a:cubicBezTo>
                      <a:pt x="4222365" y="29504"/>
                      <a:pt x="4228835" y="45124"/>
                      <a:pt x="4228835" y="61411"/>
                    </a:cubicBezTo>
                    <a:lnTo>
                      <a:pt x="4228835" y="547887"/>
                    </a:lnTo>
                    <a:cubicBezTo>
                      <a:pt x="4228835" y="581803"/>
                      <a:pt x="4201340" y="609297"/>
                      <a:pt x="4167424" y="609297"/>
                    </a:cubicBezTo>
                    <a:lnTo>
                      <a:pt x="61411" y="609297"/>
                    </a:lnTo>
                    <a:cubicBezTo>
                      <a:pt x="27495" y="609297"/>
                      <a:pt x="0" y="581803"/>
                      <a:pt x="0" y="547887"/>
                    </a:cubicBezTo>
                    <a:lnTo>
                      <a:pt x="0" y="61411"/>
                    </a:lnTo>
                    <a:cubicBezTo>
                      <a:pt x="0" y="27495"/>
                      <a:pt x="27495" y="0"/>
                      <a:pt x="61411" y="0"/>
                    </a:cubicBezTo>
                    <a:close/>
                  </a:path>
                </a:pathLst>
              </a:custGeom>
              <a:solidFill>
                <a:srgbClr val="000000">
                  <a:alpha val="0"/>
                </a:srgbClr>
              </a:solidFill>
              <a:ln w="47625" cap="rnd">
                <a:solidFill>
                  <a:srgbClr val="E76262"/>
                </a:solidFill>
                <a:prstDash val="lgDash"/>
                <a:round/>
              </a:ln>
            </p:spPr>
            <p:txBody>
              <a:bodyPr/>
              <a:lstStyle/>
              <a:p>
                <a:endParaRPr lang="en-US"/>
              </a:p>
            </p:txBody>
          </p:sp>
          <p:sp>
            <p:nvSpPr>
              <p:cNvPr id="101" name="TextBox 101"/>
              <p:cNvSpPr txBox="1"/>
              <p:nvPr/>
            </p:nvSpPr>
            <p:spPr>
              <a:xfrm>
                <a:off x="0" y="-47625"/>
                <a:ext cx="4228835" cy="656922"/>
              </a:xfrm>
              <a:prstGeom prst="rect">
                <a:avLst/>
              </a:prstGeom>
            </p:spPr>
            <p:txBody>
              <a:bodyPr lIns="39886" tIns="39886" rIns="39886" bIns="39886" rtlCol="0" anchor="ctr"/>
              <a:lstStyle/>
              <a:p>
                <a:pPr algn="ctr">
                  <a:lnSpc>
                    <a:spcPts val="2100"/>
                  </a:lnSpc>
                </a:pPr>
                <a:endParaRPr/>
              </a:p>
            </p:txBody>
          </p:sp>
        </p:grpSp>
        <p:sp>
          <p:nvSpPr>
            <p:cNvPr id="102" name="TextBox 102"/>
            <p:cNvSpPr txBox="1"/>
            <p:nvPr/>
          </p:nvSpPr>
          <p:spPr>
            <a:xfrm>
              <a:off x="0" y="337808"/>
              <a:ext cx="17071280" cy="1736725"/>
            </a:xfrm>
            <a:prstGeom prst="rect">
              <a:avLst/>
            </a:prstGeom>
          </p:spPr>
          <p:txBody>
            <a:bodyPr lIns="0" tIns="0" rIns="0" bIns="0" rtlCol="0" anchor="t">
              <a:spAutoFit/>
            </a:bodyPr>
            <a:lstStyle/>
            <a:p>
              <a:pPr marL="0" lvl="0" indent="0" algn="ctr">
                <a:lnSpc>
                  <a:spcPts val="5105"/>
                </a:lnSpc>
                <a:spcBef>
                  <a:spcPct val="0"/>
                </a:spcBef>
              </a:pPr>
              <a:r>
                <a:rPr lang="en-US" sz="4254">
                  <a:solidFill>
                    <a:srgbClr val="503D36"/>
                  </a:solidFill>
                  <a:latin typeface="More Sugar"/>
                  <a:ea typeface="More Sugar"/>
                  <a:cs typeface="More Sugar"/>
                  <a:sym typeface="More Sugar"/>
                </a:rPr>
                <a:t>DIAGRAM SEGMENTASI PELANGGAN BERDASARKAN CHANNEL DAN REGION</a:t>
              </a:r>
            </a:p>
          </p:txBody>
        </p:sp>
      </p:grpSp>
      <p:sp>
        <p:nvSpPr>
          <p:cNvPr id="103" name="Freeform 103"/>
          <p:cNvSpPr/>
          <p:nvPr/>
        </p:nvSpPr>
        <p:spPr>
          <a:xfrm rot="196745">
            <a:off x="2883048" y="7862082"/>
            <a:ext cx="892263" cy="877044"/>
          </a:xfrm>
          <a:custGeom>
            <a:avLst/>
            <a:gdLst/>
            <a:ahLst/>
            <a:cxnLst/>
            <a:rect l="l" t="t" r="r" b="b"/>
            <a:pathLst>
              <a:path w="892263" h="877044">
                <a:moveTo>
                  <a:pt x="0" y="0"/>
                </a:moveTo>
                <a:lnTo>
                  <a:pt x="892264" y="0"/>
                </a:lnTo>
                <a:lnTo>
                  <a:pt x="892264" y="877043"/>
                </a:lnTo>
                <a:lnTo>
                  <a:pt x="0" y="877043"/>
                </a:lnTo>
                <a:lnTo>
                  <a:pt x="0" y="0"/>
                </a:lnTo>
                <a:close/>
              </a:path>
            </a:pathLst>
          </a:custGeom>
          <a:blipFill>
            <a:blip r:embed="rId13"/>
            <a:stretch>
              <a:fillRect/>
            </a:stretch>
          </a:blipFill>
        </p:spPr>
        <p:txBody>
          <a:bodyPr/>
          <a:lstStyle/>
          <a:p>
            <a:endParaRPr lang="en-US"/>
          </a:p>
        </p:txBody>
      </p:sp>
      <p:grpSp>
        <p:nvGrpSpPr>
          <p:cNvPr id="104" name="Group 104"/>
          <p:cNvGrpSpPr/>
          <p:nvPr/>
        </p:nvGrpSpPr>
        <p:grpSpPr>
          <a:xfrm>
            <a:off x="594866" y="1690137"/>
            <a:ext cx="1232729" cy="7134324"/>
            <a:chOff x="0" y="0"/>
            <a:chExt cx="1643639" cy="9512432"/>
          </a:xfrm>
        </p:grpSpPr>
        <p:sp>
          <p:nvSpPr>
            <p:cNvPr id="105" name="TextBox 105"/>
            <p:cNvSpPr txBox="1"/>
            <p:nvPr/>
          </p:nvSpPr>
          <p:spPr>
            <a:xfrm rot="5400000">
              <a:off x="660444" y="-660444"/>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6" name="TextBox 106"/>
            <p:cNvSpPr txBox="1"/>
            <p:nvPr/>
          </p:nvSpPr>
          <p:spPr>
            <a:xfrm rot="5400000">
              <a:off x="660444" y="46921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7" name="TextBox 107"/>
            <p:cNvSpPr txBox="1"/>
            <p:nvPr/>
          </p:nvSpPr>
          <p:spPr>
            <a:xfrm rot="5400000">
              <a:off x="660444" y="159887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8" name="TextBox 108"/>
            <p:cNvSpPr txBox="1"/>
            <p:nvPr/>
          </p:nvSpPr>
          <p:spPr>
            <a:xfrm rot="5400000">
              <a:off x="660444" y="272853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9" name="TextBox 109"/>
            <p:cNvSpPr txBox="1"/>
            <p:nvPr/>
          </p:nvSpPr>
          <p:spPr>
            <a:xfrm rot="5400000">
              <a:off x="660444" y="385819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0" name="TextBox 110"/>
            <p:cNvSpPr txBox="1"/>
            <p:nvPr/>
          </p:nvSpPr>
          <p:spPr>
            <a:xfrm rot="5400000">
              <a:off x="660444" y="498785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1" name="TextBox 111"/>
            <p:cNvSpPr txBox="1"/>
            <p:nvPr/>
          </p:nvSpPr>
          <p:spPr>
            <a:xfrm rot="5400000">
              <a:off x="660444" y="611751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2" name="TextBox 112"/>
            <p:cNvSpPr txBox="1"/>
            <p:nvPr/>
          </p:nvSpPr>
          <p:spPr>
            <a:xfrm rot="5400000">
              <a:off x="660444" y="724717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3" name="TextBox 113"/>
            <p:cNvSpPr txBox="1"/>
            <p:nvPr/>
          </p:nvSpPr>
          <p:spPr>
            <a:xfrm rot="5400000">
              <a:off x="660444" y="8376838"/>
              <a:ext cx="475150" cy="1796039"/>
            </a:xfrm>
            <a:prstGeom prst="rect">
              <a:avLst/>
            </a:prstGeom>
          </p:spPr>
          <p:txBody>
            <a:bodyPr lIns="0" tIns="0" rIns="0" bIns="0" rtlCol="0" anchor="t">
              <a:spAutoFit/>
            </a:bodyPr>
            <a:lstStyle/>
            <a:p>
              <a:pPr algn="ctr">
                <a:lnSpc>
                  <a:spcPts val="11384"/>
                </a:lnSpc>
              </a:pPr>
              <a:r>
                <a:rPr lang="en-US" sz="8132" dirty="0">
                  <a:solidFill>
                    <a:srgbClr val="503D36"/>
                  </a:solidFill>
                  <a:latin typeface="Sniglet"/>
                  <a:ea typeface="Sniglet"/>
                  <a:cs typeface="Sniglet"/>
                  <a:sym typeface="Sniglet"/>
                </a:rPr>
                <a:t>)</a:t>
              </a:r>
            </a:p>
          </p:txBody>
        </p:sp>
      </p:grpSp>
      <p:sp>
        <p:nvSpPr>
          <p:cNvPr id="114" name="Freeform 114">
            <a:hlinkClick r:id="" action="ppaction://hlinkshowjump?jump=nextslide"/>
          </p:cNvPr>
          <p:cNvSpPr/>
          <p:nvPr/>
        </p:nvSpPr>
        <p:spPr>
          <a:xfrm>
            <a:off x="13899116" y="8123308"/>
            <a:ext cx="3694458" cy="1964389"/>
          </a:xfrm>
          <a:custGeom>
            <a:avLst/>
            <a:gdLst/>
            <a:ahLst/>
            <a:cxnLst/>
            <a:rect l="l" t="t" r="r" b="b"/>
            <a:pathLst>
              <a:path w="3694458" h="1964389">
                <a:moveTo>
                  <a:pt x="0" y="0"/>
                </a:moveTo>
                <a:lnTo>
                  <a:pt x="3694458" y="0"/>
                </a:lnTo>
                <a:lnTo>
                  <a:pt x="3694458" y="1964389"/>
                </a:lnTo>
                <a:lnTo>
                  <a:pt x="0" y="196438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15" name="Freeform 115">
            <a:hlinkClick r:id="" action="ppaction://hlinkshowjump?jump=previousslide"/>
            <a:extLst>
              <a:ext uri="{FF2B5EF4-FFF2-40B4-BE49-F238E27FC236}">
                <a16:creationId xmlns:a16="http://schemas.microsoft.com/office/drawing/2014/main" id="{09E580CD-0B01-F6B6-3ED9-58DD10F95CEA}"/>
              </a:ext>
            </a:extLst>
          </p:cNvPr>
          <p:cNvSpPr/>
          <p:nvPr/>
        </p:nvSpPr>
        <p:spPr>
          <a:xfrm flipH="1">
            <a:off x="346628" y="8056273"/>
            <a:ext cx="3694458" cy="1964389"/>
          </a:xfrm>
          <a:custGeom>
            <a:avLst/>
            <a:gdLst/>
            <a:ahLst/>
            <a:cxnLst/>
            <a:rect l="l" t="t" r="r" b="b"/>
            <a:pathLst>
              <a:path w="3694458" h="1964389">
                <a:moveTo>
                  <a:pt x="0" y="0"/>
                </a:moveTo>
                <a:lnTo>
                  <a:pt x="3694458" y="0"/>
                </a:lnTo>
                <a:lnTo>
                  <a:pt x="3694458" y="1964389"/>
                </a:lnTo>
                <a:lnTo>
                  <a:pt x="0" y="196438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p:cTn id="7" dur="500" fill="hold"/>
                                        <p:tgtEl>
                                          <p:spTgt spid="94"/>
                                        </p:tgtEl>
                                        <p:attrNameLst>
                                          <p:attrName>ppt_w</p:attrName>
                                        </p:attrNameLst>
                                      </p:cBhvr>
                                      <p:tavLst>
                                        <p:tav tm="0">
                                          <p:val>
                                            <p:fltVal val="0"/>
                                          </p:val>
                                        </p:tav>
                                        <p:tav tm="100000">
                                          <p:val>
                                            <p:strVal val="#ppt_w"/>
                                          </p:val>
                                        </p:tav>
                                      </p:tavLst>
                                    </p:anim>
                                    <p:anim calcmode="lin" valueType="num">
                                      <p:cBhvr>
                                        <p:cTn id="8" dur="500" fill="hold"/>
                                        <p:tgtEl>
                                          <p:spTgt spid="94"/>
                                        </p:tgtEl>
                                        <p:attrNameLst>
                                          <p:attrName>ppt_h</p:attrName>
                                        </p:attrNameLst>
                                      </p:cBhvr>
                                      <p:tavLst>
                                        <p:tav tm="0">
                                          <p:val>
                                            <p:fltVal val="0"/>
                                          </p:val>
                                        </p:tav>
                                        <p:tav tm="100000">
                                          <p:val>
                                            <p:strVal val="#ppt_h"/>
                                          </p:val>
                                        </p:tav>
                                      </p:tavLst>
                                    </p:anim>
                                    <p:animEffect transition="in" filter="fade">
                                      <p:cBhvr>
                                        <p:cTn id="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FC2B6"/>
        </a:solidFill>
        <a:effectLst/>
      </p:bgPr>
    </p:bg>
    <p:spTree>
      <p:nvGrpSpPr>
        <p:cNvPr id="1" name=""/>
        <p:cNvGrpSpPr/>
        <p:nvPr/>
      </p:nvGrpSpPr>
      <p:grpSpPr>
        <a:xfrm>
          <a:off x="0" y="0"/>
          <a:ext cx="0" cy="0"/>
          <a:chOff x="0" y="0"/>
          <a:chExt cx="0" cy="0"/>
        </a:xfrm>
      </p:grpSpPr>
      <p:sp>
        <p:nvSpPr>
          <p:cNvPr id="2" name="Freeform 2"/>
          <p:cNvSpPr/>
          <p:nvPr/>
        </p:nvSpPr>
        <p:spPr>
          <a:xfrm rot="-10800000">
            <a:off x="7844350" y="-264431"/>
            <a:ext cx="10443650" cy="11081561"/>
          </a:xfrm>
          <a:custGeom>
            <a:avLst/>
            <a:gdLst/>
            <a:ahLst/>
            <a:cxnLst/>
            <a:rect l="l" t="t" r="r" b="b"/>
            <a:pathLst>
              <a:path w="10443650" h="11081561">
                <a:moveTo>
                  <a:pt x="0" y="0"/>
                </a:moveTo>
                <a:lnTo>
                  <a:pt x="10443650" y="0"/>
                </a:lnTo>
                <a:lnTo>
                  <a:pt x="10443650" y="11081561"/>
                </a:lnTo>
                <a:lnTo>
                  <a:pt x="0" y="11081561"/>
                </a:lnTo>
                <a:lnTo>
                  <a:pt x="0" y="0"/>
                </a:lnTo>
                <a:close/>
              </a:path>
            </a:pathLst>
          </a:custGeom>
          <a:blipFill>
            <a:blip r:embed="rId2">
              <a:extLst>
                <a:ext uri="{96DAC541-7B7A-43D3-8B79-37D633B846F1}">
                  <asvg:svgBlip xmlns:asvg="http://schemas.microsoft.com/office/drawing/2016/SVG/main" r:embed="rId3"/>
                </a:ext>
              </a:extLst>
            </a:blip>
            <a:stretch>
              <a:fillRect r="-90379" b="-3737"/>
            </a:stretch>
          </a:blipFill>
        </p:spPr>
        <p:txBody>
          <a:bodyPr/>
          <a:lstStyle/>
          <a:p>
            <a:endParaRPr lang="en-US"/>
          </a:p>
        </p:txBody>
      </p:sp>
      <p:sp>
        <p:nvSpPr>
          <p:cNvPr id="3" name="Freeform 3"/>
          <p:cNvSpPr/>
          <p:nvPr/>
        </p:nvSpPr>
        <p:spPr>
          <a:xfrm rot="-10800000">
            <a:off x="-200148" y="-397281"/>
            <a:ext cx="10443650" cy="11081561"/>
          </a:xfrm>
          <a:custGeom>
            <a:avLst/>
            <a:gdLst/>
            <a:ahLst/>
            <a:cxnLst/>
            <a:rect l="l" t="t" r="r" b="b"/>
            <a:pathLst>
              <a:path w="10443650" h="11081561">
                <a:moveTo>
                  <a:pt x="0" y="0"/>
                </a:moveTo>
                <a:lnTo>
                  <a:pt x="10443650" y="0"/>
                </a:lnTo>
                <a:lnTo>
                  <a:pt x="10443650" y="11081562"/>
                </a:lnTo>
                <a:lnTo>
                  <a:pt x="0" y="11081562"/>
                </a:lnTo>
                <a:lnTo>
                  <a:pt x="0" y="0"/>
                </a:lnTo>
                <a:close/>
              </a:path>
            </a:pathLst>
          </a:custGeom>
          <a:blipFill>
            <a:blip r:embed="rId2">
              <a:extLst>
                <a:ext uri="{96DAC541-7B7A-43D3-8B79-37D633B846F1}">
                  <asvg:svgBlip xmlns:asvg="http://schemas.microsoft.com/office/drawing/2016/SVG/main" r:embed="rId3"/>
                </a:ext>
              </a:extLst>
            </a:blip>
            <a:stretch>
              <a:fillRect l="-90379" t="-3737"/>
            </a:stretch>
          </a:blipFill>
        </p:spPr>
        <p:txBody>
          <a:bodyPr/>
          <a:lstStyle/>
          <a:p>
            <a:endParaRPr lang="en-US"/>
          </a:p>
        </p:txBody>
      </p:sp>
      <p:grpSp>
        <p:nvGrpSpPr>
          <p:cNvPr id="4" name="Group 4"/>
          <p:cNvGrpSpPr/>
          <p:nvPr/>
        </p:nvGrpSpPr>
        <p:grpSpPr>
          <a:xfrm>
            <a:off x="15256948" y="1331671"/>
            <a:ext cx="2186870" cy="1191585"/>
            <a:chOff x="0" y="0"/>
            <a:chExt cx="2915827" cy="1588780"/>
          </a:xfrm>
        </p:grpSpPr>
        <p:grpSp>
          <p:nvGrpSpPr>
            <p:cNvPr id="5" name="Group 5"/>
            <p:cNvGrpSpPr/>
            <p:nvPr/>
          </p:nvGrpSpPr>
          <p:grpSpPr>
            <a:xfrm>
              <a:off x="0" y="0"/>
              <a:ext cx="2915827" cy="1588780"/>
              <a:chOff x="0" y="0"/>
              <a:chExt cx="595553" cy="324506"/>
            </a:xfrm>
          </p:grpSpPr>
          <p:sp>
            <p:nvSpPr>
              <p:cNvPr id="6" name="Freeform 6"/>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6262"/>
              </a:solidFill>
            </p:spPr>
            <p:txBody>
              <a:bodyPr/>
              <a:lstStyle/>
              <a:p>
                <a:endParaRPr lang="en-US"/>
              </a:p>
            </p:txBody>
          </p:sp>
          <p:sp>
            <p:nvSpPr>
              <p:cNvPr id="7" name="TextBox 7"/>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8" name="Group 8"/>
            <p:cNvGrpSpPr/>
            <p:nvPr/>
          </p:nvGrpSpPr>
          <p:grpSpPr>
            <a:xfrm>
              <a:off x="135707" y="117213"/>
              <a:ext cx="2664410" cy="1354354"/>
              <a:chOff x="0" y="0"/>
              <a:chExt cx="544201" cy="276625"/>
            </a:xfrm>
          </p:grpSpPr>
          <p:sp>
            <p:nvSpPr>
              <p:cNvPr id="9" name="Freeform 9"/>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6262"/>
              </a:solidFill>
              <a:ln w="28575" cap="sq">
                <a:solidFill>
                  <a:srgbClr val="FCF4E8"/>
                </a:solidFill>
                <a:prstDash val="lgDash"/>
                <a:miter/>
              </a:ln>
            </p:spPr>
            <p:txBody>
              <a:bodyPr/>
              <a:lstStyle/>
              <a:p>
                <a:endParaRPr lang="en-US"/>
              </a:p>
            </p:txBody>
          </p:sp>
          <p:sp>
            <p:nvSpPr>
              <p:cNvPr id="10" name="TextBox 10"/>
              <p:cNvSpPr txBox="1"/>
              <p:nvPr/>
            </p:nvSpPr>
            <p:spPr>
              <a:xfrm>
                <a:off x="0" y="-47625"/>
                <a:ext cx="544201" cy="324250"/>
              </a:xfrm>
              <a:prstGeom prst="rect">
                <a:avLst/>
              </a:prstGeom>
            </p:spPr>
            <p:txBody>
              <a:bodyPr lIns="51986" tIns="51986" rIns="51986" bIns="51986" rtlCol="0" anchor="ctr"/>
              <a:lstStyle/>
              <a:p>
                <a:pPr algn="ctr">
                  <a:lnSpc>
                    <a:spcPts val="2659"/>
                  </a:lnSpc>
                </a:pPr>
                <a:endParaRPr/>
              </a:p>
            </p:txBody>
          </p:sp>
        </p:grpSp>
      </p:grpSp>
      <p:grpSp>
        <p:nvGrpSpPr>
          <p:cNvPr id="11" name="Group 11"/>
          <p:cNvGrpSpPr/>
          <p:nvPr/>
        </p:nvGrpSpPr>
        <p:grpSpPr>
          <a:xfrm>
            <a:off x="15256948" y="2618086"/>
            <a:ext cx="2186870" cy="1191585"/>
            <a:chOff x="0" y="0"/>
            <a:chExt cx="2915827" cy="1588780"/>
          </a:xfrm>
        </p:grpSpPr>
        <p:grpSp>
          <p:nvGrpSpPr>
            <p:cNvPr id="12" name="Group 12"/>
            <p:cNvGrpSpPr/>
            <p:nvPr/>
          </p:nvGrpSpPr>
          <p:grpSpPr>
            <a:xfrm>
              <a:off x="0" y="0"/>
              <a:ext cx="2915827" cy="1588780"/>
              <a:chOff x="0" y="0"/>
              <a:chExt cx="595553" cy="324506"/>
            </a:xfrm>
          </p:grpSpPr>
          <p:sp>
            <p:nvSpPr>
              <p:cNvPr id="13" name="Freeform 13"/>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8462"/>
              </a:solidFill>
            </p:spPr>
            <p:txBody>
              <a:bodyPr/>
              <a:lstStyle/>
              <a:p>
                <a:endParaRPr lang="en-US"/>
              </a:p>
            </p:txBody>
          </p:sp>
          <p:sp>
            <p:nvSpPr>
              <p:cNvPr id="14" name="TextBox 14"/>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15" name="Group 15"/>
            <p:cNvGrpSpPr/>
            <p:nvPr/>
          </p:nvGrpSpPr>
          <p:grpSpPr>
            <a:xfrm>
              <a:off x="135707" y="117213"/>
              <a:ext cx="2664410" cy="1354354"/>
              <a:chOff x="0" y="0"/>
              <a:chExt cx="544201" cy="276625"/>
            </a:xfrm>
          </p:grpSpPr>
          <p:sp>
            <p:nvSpPr>
              <p:cNvPr id="16" name="Freeform 16"/>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8462"/>
              </a:solidFill>
              <a:ln w="28575" cap="sq">
                <a:solidFill>
                  <a:srgbClr val="FCF4E8"/>
                </a:solidFill>
                <a:prstDash val="lgDash"/>
                <a:miter/>
              </a:ln>
            </p:spPr>
            <p:txBody>
              <a:bodyPr/>
              <a:lstStyle/>
              <a:p>
                <a:endParaRPr lang="en-US"/>
              </a:p>
            </p:txBody>
          </p:sp>
          <p:sp>
            <p:nvSpPr>
              <p:cNvPr id="17" name="TextBox 17"/>
              <p:cNvSpPr txBox="1"/>
              <p:nvPr/>
            </p:nvSpPr>
            <p:spPr>
              <a:xfrm>
                <a:off x="0" y="-47625"/>
                <a:ext cx="544201" cy="324250"/>
              </a:xfrm>
              <a:prstGeom prst="rect">
                <a:avLst/>
              </a:prstGeom>
            </p:spPr>
            <p:txBody>
              <a:bodyPr lIns="51986" tIns="51986" rIns="51986" bIns="51986" rtlCol="0" anchor="ctr"/>
              <a:lstStyle/>
              <a:p>
                <a:pPr algn="ctr">
                  <a:lnSpc>
                    <a:spcPts val="2659"/>
                  </a:lnSpc>
                </a:pPr>
                <a:endParaRPr/>
              </a:p>
            </p:txBody>
          </p:sp>
        </p:grpSp>
      </p:grpSp>
      <p:grpSp>
        <p:nvGrpSpPr>
          <p:cNvPr id="18" name="Group 18"/>
          <p:cNvGrpSpPr/>
          <p:nvPr/>
        </p:nvGrpSpPr>
        <p:grpSpPr>
          <a:xfrm>
            <a:off x="15256948" y="3904921"/>
            <a:ext cx="2186870" cy="1191585"/>
            <a:chOff x="0" y="0"/>
            <a:chExt cx="2915827" cy="1588780"/>
          </a:xfrm>
        </p:grpSpPr>
        <p:grpSp>
          <p:nvGrpSpPr>
            <p:cNvPr id="19" name="Group 19"/>
            <p:cNvGrpSpPr/>
            <p:nvPr/>
          </p:nvGrpSpPr>
          <p:grpSpPr>
            <a:xfrm>
              <a:off x="0" y="0"/>
              <a:ext cx="2915827" cy="1588780"/>
              <a:chOff x="0" y="0"/>
              <a:chExt cx="595553" cy="324506"/>
            </a:xfrm>
          </p:grpSpPr>
          <p:sp>
            <p:nvSpPr>
              <p:cNvPr id="20" name="Freeform 20"/>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FFCF91"/>
              </a:solidFill>
            </p:spPr>
            <p:txBody>
              <a:bodyPr/>
              <a:lstStyle/>
              <a:p>
                <a:endParaRPr lang="en-US"/>
              </a:p>
            </p:txBody>
          </p:sp>
          <p:sp>
            <p:nvSpPr>
              <p:cNvPr id="21" name="TextBox 21"/>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22" name="Group 22"/>
            <p:cNvGrpSpPr/>
            <p:nvPr/>
          </p:nvGrpSpPr>
          <p:grpSpPr>
            <a:xfrm>
              <a:off x="135707" y="117213"/>
              <a:ext cx="2664410" cy="1354354"/>
              <a:chOff x="0" y="0"/>
              <a:chExt cx="544201" cy="276625"/>
            </a:xfrm>
          </p:grpSpPr>
          <p:sp>
            <p:nvSpPr>
              <p:cNvPr id="23" name="Freeform 23"/>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FFCF91"/>
              </a:solidFill>
              <a:ln w="28575" cap="sq">
                <a:solidFill>
                  <a:srgbClr val="FCF4E8"/>
                </a:solidFill>
                <a:prstDash val="lgDash"/>
                <a:miter/>
              </a:ln>
            </p:spPr>
            <p:txBody>
              <a:bodyPr/>
              <a:lstStyle/>
              <a:p>
                <a:endParaRPr lang="en-US"/>
              </a:p>
            </p:txBody>
          </p:sp>
          <p:sp>
            <p:nvSpPr>
              <p:cNvPr id="24" name="TextBox 24"/>
              <p:cNvSpPr txBox="1"/>
              <p:nvPr/>
            </p:nvSpPr>
            <p:spPr>
              <a:xfrm>
                <a:off x="0" y="-47625"/>
                <a:ext cx="544201" cy="324250"/>
              </a:xfrm>
              <a:prstGeom prst="rect">
                <a:avLst/>
              </a:prstGeom>
            </p:spPr>
            <p:txBody>
              <a:bodyPr lIns="51986" tIns="51986" rIns="51986" bIns="51986" rtlCol="0" anchor="ctr"/>
              <a:lstStyle/>
              <a:p>
                <a:pPr algn="ctr">
                  <a:lnSpc>
                    <a:spcPts val="2659"/>
                  </a:lnSpc>
                </a:pPr>
                <a:endParaRPr/>
              </a:p>
            </p:txBody>
          </p:sp>
        </p:grpSp>
      </p:grpSp>
      <p:grpSp>
        <p:nvGrpSpPr>
          <p:cNvPr id="25" name="Group 25"/>
          <p:cNvGrpSpPr/>
          <p:nvPr/>
        </p:nvGrpSpPr>
        <p:grpSpPr>
          <a:xfrm>
            <a:off x="15256948" y="5190915"/>
            <a:ext cx="2186870" cy="1191585"/>
            <a:chOff x="0" y="0"/>
            <a:chExt cx="2915827" cy="1588780"/>
          </a:xfrm>
        </p:grpSpPr>
        <p:grpSp>
          <p:nvGrpSpPr>
            <p:cNvPr id="26" name="Group 26"/>
            <p:cNvGrpSpPr/>
            <p:nvPr/>
          </p:nvGrpSpPr>
          <p:grpSpPr>
            <a:xfrm>
              <a:off x="0" y="0"/>
              <a:ext cx="2915827" cy="1588780"/>
              <a:chOff x="0" y="0"/>
              <a:chExt cx="595553" cy="324506"/>
            </a:xfrm>
          </p:grpSpPr>
          <p:sp>
            <p:nvSpPr>
              <p:cNvPr id="27" name="Freeform 27"/>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6262"/>
              </a:solidFill>
            </p:spPr>
            <p:txBody>
              <a:bodyPr/>
              <a:lstStyle/>
              <a:p>
                <a:endParaRPr lang="en-US"/>
              </a:p>
            </p:txBody>
          </p:sp>
          <p:sp>
            <p:nvSpPr>
              <p:cNvPr id="28" name="TextBox 28"/>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29" name="Group 29"/>
            <p:cNvGrpSpPr/>
            <p:nvPr/>
          </p:nvGrpSpPr>
          <p:grpSpPr>
            <a:xfrm>
              <a:off x="135707" y="117213"/>
              <a:ext cx="2664410" cy="1354354"/>
              <a:chOff x="0" y="0"/>
              <a:chExt cx="544201" cy="276625"/>
            </a:xfrm>
          </p:grpSpPr>
          <p:sp>
            <p:nvSpPr>
              <p:cNvPr id="30" name="Freeform 30"/>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6262"/>
              </a:solidFill>
              <a:ln w="28575" cap="sq">
                <a:solidFill>
                  <a:srgbClr val="FCF4E8"/>
                </a:solidFill>
                <a:prstDash val="lgDash"/>
                <a:miter/>
              </a:ln>
            </p:spPr>
            <p:txBody>
              <a:bodyPr/>
              <a:lstStyle/>
              <a:p>
                <a:endParaRPr lang="en-US"/>
              </a:p>
            </p:txBody>
          </p:sp>
          <p:sp>
            <p:nvSpPr>
              <p:cNvPr id="31" name="TextBox 31"/>
              <p:cNvSpPr txBox="1"/>
              <p:nvPr/>
            </p:nvSpPr>
            <p:spPr>
              <a:xfrm>
                <a:off x="0" y="-47625"/>
                <a:ext cx="544201" cy="324250"/>
              </a:xfrm>
              <a:prstGeom prst="rect">
                <a:avLst/>
              </a:prstGeom>
            </p:spPr>
            <p:txBody>
              <a:bodyPr lIns="51986" tIns="51986" rIns="51986" bIns="51986" rtlCol="0" anchor="ctr"/>
              <a:lstStyle/>
              <a:p>
                <a:pPr algn="ctr">
                  <a:lnSpc>
                    <a:spcPts val="2659"/>
                  </a:lnSpc>
                </a:pPr>
                <a:endParaRPr/>
              </a:p>
            </p:txBody>
          </p:sp>
        </p:grpSp>
      </p:grpSp>
      <p:grpSp>
        <p:nvGrpSpPr>
          <p:cNvPr id="32" name="Group 32"/>
          <p:cNvGrpSpPr/>
          <p:nvPr/>
        </p:nvGrpSpPr>
        <p:grpSpPr>
          <a:xfrm>
            <a:off x="15256948" y="6477329"/>
            <a:ext cx="2186870" cy="1191585"/>
            <a:chOff x="0" y="0"/>
            <a:chExt cx="2915827" cy="1588780"/>
          </a:xfrm>
        </p:grpSpPr>
        <p:grpSp>
          <p:nvGrpSpPr>
            <p:cNvPr id="33" name="Group 33"/>
            <p:cNvGrpSpPr/>
            <p:nvPr/>
          </p:nvGrpSpPr>
          <p:grpSpPr>
            <a:xfrm>
              <a:off x="0" y="0"/>
              <a:ext cx="2915827" cy="1588780"/>
              <a:chOff x="0" y="0"/>
              <a:chExt cx="595553" cy="324506"/>
            </a:xfrm>
          </p:grpSpPr>
          <p:sp>
            <p:nvSpPr>
              <p:cNvPr id="34" name="Freeform 34"/>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E78462"/>
              </a:solidFill>
            </p:spPr>
            <p:txBody>
              <a:bodyPr/>
              <a:lstStyle/>
              <a:p>
                <a:endParaRPr lang="en-US"/>
              </a:p>
            </p:txBody>
          </p:sp>
          <p:sp>
            <p:nvSpPr>
              <p:cNvPr id="35" name="TextBox 35"/>
              <p:cNvSpPr txBox="1"/>
              <p:nvPr/>
            </p:nvSpPr>
            <p:spPr>
              <a:xfrm>
                <a:off x="0" y="-47625"/>
                <a:ext cx="595553" cy="372131"/>
              </a:xfrm>
              <a:prstGeom prst="rect">
                <a:avLst/>
              </a:prstGeom>
            </p:spPr>
            <p:txBody>
              <a:bodyPr lIns="51986" tIns="51986" rIns="51986" bIns="51986" rtlCol="0" anchor="ctr"/>
              <a:lstStyle/>
              <a:p>
                <a:pPr algn="ctr">
                  <a:lnSpc>
                    <a:spcPts val="2659"/>
                  </a:lnSpc>
                </a:pPr>
                <a:endParaRPr/>
              </a:p>
            </p:txBody>
          </p:sp>
        </p:grpSp>
        <p:grpSp>
          <p:nvGrpSpPr>
            <p:cNvPr id="36" name="Group 36"/>
            <p:cNvGrpSpPr/>
            <p:nvPr/>
          </p:nvGrpSpPr>
          <p:grpSpPr>
            <a:xfrm>
              <a:off x="135707" y="117213"/>
              <a:ext cx="2664410" cy="1354354"/>
              <a:chOff x="0" y="0"/>
              <a:chExt cx="544201" cy="276625"/>
            </a:xfrm>
          </p:grpSpPr>
          <p:sp>
            <p:nvSpPr>
              <p:cNvPr id="37" name="Freeform 37"/>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E78462"/>
              </a:solidFill>
              <a:ln w="28575" cap="sq">
                <a:solidFill>
                  <a:srgbClr val="FCF4E8"/>
                </a:solidFill>
                <a:prstDash val="lgDash"/>
                <a:miter/>
              </a:ln>
            </p:spPr>
            <p:txBody>
              <a:bodyPr/>
              <a:lstStyle/>
              <a:p>
                <a:endParaRPr lang="en-US"/>
              </a:p>
            </p:txBody>
          </p:sp>
          <p:sp>
            <p:nvSpPr>
              <p:cNvPr id="38" name="TextBox 38"/>
              <p:cNvSpPr txBox="1"/>
              <p:nvPr/>
            </p:nvSpPr>
            <p:spPr>
              <a:xfrm>
                <a:off x="0" y="-47625"/>
                <a:ext cx="544201" cy="324250"/>
              </a:xfrm>
              <a:prstGeom prst="rect">
                <a:avLst/>
              </a:prstGeom>
            </p:spPr>
            <p:txBody>
              <a:bodyPr lIns="51986" tIns="51986" rIns="51986" bIns="51986" rtlCol="0" anchor="ctr"/>
              <a:lstStyle/>
              <a:p>
                <a:pPr algn="ctr">
                  <a:lnSpc>
                    <a:spcPts val="2659"/>
                  </a:lnSpc>
                </a:pPr>
                <a:endParaRPr/>
              </a:p>
            </p:txBody>
          </p:sp>
        </p:grpSp>
      </p:grpSp>
      <p:grpSp>
        <p:nvGrpSpPr>
          <p:cNvPr id="39" name="Group 39"/>
          <p:cNvGrpSpPr/>
          <p:nvPr/>
        </p:nvGrpSpPr>
        <p:grpSpPr>
          <a:xfrm>
            <a:off x="15256948" y="7763743"/>
            <a:ext cx="2186870" cy="1191585"/>
            <a:chOff x="0" y="0"/>
            <a:chExt cx="2915827" cy="1588780"/>
          </a:xfrm>
        </p:grpSpPr>
        <p:grpSp>
          <p:nvGrpSpPr>
            <p:cNvPr id="40" name="Group 40"/>
            <p:cNvGrpSpPr/>
            <p:nvPr/>
          </p:nvGrpSpPr>
          <p:grpSpPr>
            <a:xfrm>
              <a:off x="0" y="0"/>
              <a:ext cx="2915827" cy="1588780"/>
              <a:chOff x="0" y="0"/>
              <a:chExt cx="595553" cy="324506"/>
            </a:xfrm>
          </p:grpSpPr>
          <p:sp>
            <p:nvSpPr>
              <p:cNvPr id="41" name="Freeform 41"/>
              <p:cNvSpPr/>
              <p:nvPr/>
            </p:nvSpPr>
            <p:spPr>
              <a:xfrm>
                <a:off x="0" y="0"/>
                <a:ext cx="595553" cy="324506"/>
              </a:xfrm>
              <a:custGeom>
                <a:avLst/>
                <a:gdLst/>
                <a:ahLst/>
                <a:cxnLst/>
                <a:rect l="l" t="t" r="r" b="b"/>
                <a:pathLst>
                  <a:path w="595553" h="324506">
                    <a:moveTo>
                      <a:pt x="88505" y="0"/>
                    </a:moveTo>
                    <a:lnTo>
                      <a:pt x="507048" y="0"/>
                    </a:lnTo>
                    <a:cubicBezTo>
                      <a:pt x="555928" y="0"/>
                      <a:pt x="595553" y="39625"/>
                      <a:pt x="595553" y="88505"/>
                    </a:cubicBezTo>
                    <a:lnTo>
                      <a:pt x="595553" y="236001"/>
                    </a:lnTo>
                    <a:cubicBezTo>
                      <a:pt x="595553" y="284881"/>
                      <a:pt x="555928" y="324506"/>
                      <a:pt x="507048" y="324506"/>
                    </a:cubicBezTo>
                    <a:lnTo>
                      <a:pt x="88505" y="324506"/>
                    </a:lnTo>
                    <a:cubicBezTo>
                      <a:pt x="39625" y="324506"/>
                      <a:pt x="0" y="284881"/>
                      <a:pt x="0" y="236001"/>
                    </a:cubicBezTo>
                    <a:lnTo>
                      <a:pt x="0" y="88505"/>
                    </a:lnTo>
                    <a:cubicBezTo>
                      <a:pt x="0" y="39625"/>
                      <a:pt x="39625" y="0"/>
                      <a:pt x="88505" y="0"/>
                    </a:cubicBezTo>
                    <a:close/>
                  </a:path>
                </a:pathLst>
              </a:custGeom>
              <a:solidFill>
                <a:srgbClr val="FFCF91"/>
              </a:solidFill>
            </p:spPr>
            <p:txBody>
              <a:bodyPr/>
              <a:lstStyle/>
              <a:p>
                <a:endParaRPr lang="en-US"/>
              </a:p>
            </p:txBody>
          </p:sp>
          <p:sp>
            <p:nvSpPr>
              <p:cNvPr id="42" name="TextBox 42"/>
              <p:cNvSpPr txBox="1"/>
              <p:nvPr/>
            </p:nvSpPr>
            <p:spPr>
              <a:xfrm>
                <a:off x="0" y="-28575"/>
                <a:ext cx="595553" cy="353081"/>
              </a:xfrm>
              <a:prstGeom prst="rect">
                <a:avLst/>
              </a:prstGeom>
            </p:spPr>
            <p:txBody>
              <a:bodyPr lIns="51986" tIns="51986" rIns="51986" bIns="51986" rtlCol="0" anchor="ctr"/>
              <a:lstStyle/>
              <a:p>
                <a:pPr algn="ctr">
                  <a:lnSpc>
                    <a:spcPts val="2659"/>
                  </a:lnSpc>
                </a:pPr>
                <a:endParaRPr/>
              </a:p>
            </p:txBody>
          </p:sp>
        </p:grpSp>
        <p:grpSp>
          <p:nvGrpSpPr>
            <p:cNvPr id="43" name="Group 43"/>
            <p:cNvGrpSpPr/>
            <p:nvPr/>
          </p:nvGrpSpPr>
          <p:grpSpPr>
            <a:xfrm>
              <a:off x="135707" y="117213"/>
              <a:ext cx="2664410" cy="1354354"/>
              <a:chOff x="0" y="0"/>
              <a:chExt cx="544201" cy="276625"/>
            </a:xfrm>
          </p:grpSpPr>
          <p:sp>
            <p:nvSpPr>
              <p:cNvPr id="44" name="Freeform 44"/>
              <p:cNvSpPr/>
              <p:nvPr/>
            </p:nvSpPr>
            <p:spPr>
              <a:xfrm>
                <a:off x="0" y="0"/>
                <a:ext cx="544201" cy="276625"/>
              </a:xfrm>
              <a:custGeom>
                <a:avLst/>
                <a:gdLst/>
                <a:ahLst/>
                <a:cxnLst/>
                <a:rect l="l" t="t" r="r" b="b"/>
                <a:pathLst>
                  <a:path w="544201" h="276625">
                    <a:moveTo>
                      <a:pt x="77485" y="0"/>
                    </a:moveTo>
                    <a:lnTo>
                      <a:pt x="466716" y="0"/>
                    </a:lnTo>
                    <a:cubicBezTo>
                      <a:pt x="509510" y="0"/>
                      <a:pt x="544201" y="34691"/>
                      <a:pt x="544201" y="77485"/>
                    </a:cubicBezTo>
                    <a:lnTo>
                      <a:pt x="544201" y="199140"/>
                    </a:lnTo>
                    <a:cubicBezTo>
                      <a:pt x="544201" y="241933"/>
                      <a:pt x="509510" y="276625"/>
                      <a:pt x="466716" y="276625"/>
                    </a:cubicBezTo>
                    <a:lnTo>
                      <a:pt x="77485" y="276625"/>
                    </a:lnTo>
                    <a:cubicBezTo>
                      <a:pt x="34691" y="276625"/>
                      <a:pt x="0" y="241933"/>
                      <a:pt x="0" y="199140"/>
                    </a:cubicBezTo>
                    <a:lnTo>
                      <a:pt x="0" y="77485"/>
                    </a:lnTo>
                    <a:cubicBezTo>
                      <a:pt x="0" y="34691"/>
                      <a:pt x="34691" y="0"/>
                      <a:pt x="77485" y="0"/>
                    </a:cubicBezTo>
                    <a:close/>
                  </a:path>
                </a:pathLst>
              </a:custGeom>
              <a:solidFill>
                <a:srgbClr val="FFCF91"/>
              </a:solidFill>
              <a:ln w="28575" cap="sq">
                <a:solidFill>
                  <a:srgbClr val="FCF4E8"/>
                </a:solidFill>
                <a:prstDash val="lgDash"/>
                <a:miter/>
              </a:ln>
            </p:spPr>
            <p:txBody>
              <a:bodyPr/>
              <a:lstStyle/>
              <a:p>
                <a:endParaRPr lang="en-US"/>
              </a:p>
            </p:txBody>
          </p:sp>
          <p:sp>
            <p:nvSpPr>
              <p:cNvPr id="45" name="TextBox 45"/>
              <p:cNvSpPr txBox="1"/>
              <p:nvPr/>
            </p:nvSpPr>
            <p:spPr>
              <a:xfrm>
                <a:off x="0" y="-66675"/>
                <a:ext cx="544201" cy="343300"/>
              </a:xfrm>
              <a:prstGeom prst="rect">
                <a:avLst/>
              </a:prstGeom>
            </p:spPr>
            <p:txBody>
              <a:bodyPr lIns="51986" tIns="51986" rIns="51986" bIns="51986" rtlCol="0" anchor="ctr"/>
              <a:lstStyle/>
              <a:p>
                <a:pPr algn="ctr">
                  <a:lnSpc>
                    <a:spcPts val="4200"/>
                  </a:lnSpc>
                </a:pPr>
                <a:endParaRPr/>
              </a:p>
            </p:txBody>
          </p:sp>
        </p:grpSp>
      </p:grpSp>
      <p:sp>
        <p:nvSpPr>
          <p:cNvPr id="46" name="Freeform 46"/>
          <p:cNvSpPr/>
          <p:nvPr/>
        </p:nvSpPr>
        <p:spPr>
          <a:xfrm rot="5400000">
            <a:off x="13111944" y="4512960"/>
            <a:ext cx="7623658" cy="1261080"/>
          </a:xfrm>
          <a:custGeom>
            <a:avLst/>
            <a:gdLst/>
            <a:ahLst/>
            <a:cxnLst/>
            <a:rect l="l" t="t" r="r" b="b"/>
            <a:pathLst>
              <a:path w="7623658" h="1261080">
                <a:moveTo>
                  <a:pt x="0" y="0"/>
                </a:moveTo>
                <a:lnTo>
                  <a:pt x="7623658" y="0"/>
                </a:lnTo>
                <a:lnTo>
                  <a:pt x="7623658" y="1261080"/>
                </a:lnTo>
                <a:lnTo>
                  <a:pt x="0" y="1261080"/>
                </a:lnTo>
                <a:lnTo>
                  <a:pt x="0" y="0"/>
                </a:lnTo>
                <a:close/>
              </a:path>
            </a:pathLst>
          </a:custGeom>
          <a:blipFill>
            <a:blip r:embed="rId4"/>
            <a:stretch>
              <a:fillRect/>
            </a:stretch>
          </a:blipFill>
        </p:spPr>
        <p:txBody>
          <a:bodyPr/>
          <a:lstStyle/>
          <a:p>
            <a:endParaRPr lang="en-US"/>
          </a:p>
        </p:txBody>
      </p:sp>
      <p:grpSp>
        <p:nvGrpSpPr>
          <p:cNvPr id="47" name="Group 47"/>
          <p:cNvGrpSpPr/>
          <p:nvPr/>
        </p:nvGrpSpPr>
        <p:grpSpPr>
          <a:xfrm>
            <a:off x="661541" y="1470992"/>
            <a:ext cx="1232729" cy="7134324"/>
            <a:chOff x="0" y="0"/>
            <a:chExt cx="1643639" cy="9512432"/>
          </a:xfrm>
        </p:grpSpPr>
        <p:sp>
          <p:nvSpPr>
            <p:cNvPr id="48" name="TextBox 48"/>
            <p:cNvSpPr txBox="1"/>
            <p:nvPr/>
          </p:nvSpPr>
          <p:spPr>
            <a:xfrm rot="-5400000">
              <a:off x="508044" y="611751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49" name="TextBox 49"/>
            <p:cNvSpPr txBox="1"/>
            <p:nvPr/>
          </p:nvSpPr>
          <p:spPr>
            <a:xfrm rot="-5400000">
              <a:off x="508044" y="-660444"/>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0" name="TextBox 50"/>
            <p:cNvSpPr txBox="1"/>
            <p:nvPr/>
          </p:nvSpPr>
          <p:spPr>
            <a:xfrm rot="-5400000">
              <a:off x="508044" y="46921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1" name="TextBox 51"/>
            <p:cNvSpPr txBox="1"/>
            <p:nvPr/>
          </p:nvSpPr>
          <p:spPr>
            <a:xfrm rot="-5400000">
              <a:off x="508044" y="159887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2" name="TextBox 52"/>
            <p:cNvSpPr txBox="1"/>
            <p:nvPr/>
          </p:nvSpPr>
          <p:spPr>
            <a:xfrm rot="-5400000">
              <a:off x="508044" y="272853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3" name="TextBox 53"/>
            <p:cNvSpPr txBox="1"/>
            <p:nvPr/>
          </p:nvSpPr>
          <p:spPr>
            <a:xfrm rot="-5400000">
              <a:off x="508044" y="385819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4" name="TextBox 54"/>
            <p:cNvSpPr txBox="1"/>
            <p:nvPr/>
          </p:nvSpPr>
          <p:spPr>
            <a:xfrm rot="-5400000">
              <a:off x="508044" y="498785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5" name="TextBox 55"/>
            <p:cNvSpPr txBox="1"/>
            <p:nvPr/>
          </p:nvSpPr>
          <p:spPr>
            <a:xfrm rot="-5400000">
              <a:off x="508044" y="724717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56" name="TextBox 56"/>
            <p:cNvSpPr txBox="1"/>
            <p:nvPr/>
          </p:nvSpPr>
          <p:spPr>
            <a:xfrm rot="-5400000">
              <a:off x="508044" y="837683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grpSp>
      <p:sp>
        <p:nvSpPr>
          <p:cNvPr id="57" name="Freeform 57"/>
          <p:cNvSpPr/>
          <p:nvPr/>
        </p:nvSpPr>
        <p:spPr>
          <a:xfrm>
            <a:off x="1028700" y="9347332"/>
            <a:ext cx="15613811" cy="751415"/>
          </a:xfrm>
          <a:custGeom>
            <a:avLst/>
            <a:gdLst/>
            <a:ahLst/>
            <a:cxnLst/>
            <a:rect l="l" t="t" r="r" b="b"/>
            <a:pathLst>
              <a:path w="15613811" h="751415">
                <a:moveTo>
                  <a:pt x="0" y="0"/>
                </a:moveTo>
                <a:lnTo>
                  <a:pt x="15613811" y="0"/>
                </a:lnTo>
                <a:lnTo>
                  <a:pt x="15613811" y="751415"/>
                </a:lnTo>
                <a:lnTo>
                  <a:pt x="0" y="751415"/>
                </a:lnTo>
                <a:lnTo>
                  <a:pt x="0" y="0"/>
                </a:lnTo>
                <a:close/>
              </a:path>
            </a:pathLst>
          </a:custGeom>
          <a:blipFill>
            <a:blip r:embed="rId5"/>
            <a:stretch>
              <a:fillRect/>
            </a:stretch>
          </a:blipFill>
        </p:spPr>
        <p:txBody>
          <a:bodyPr/>
          <a:lstStyle/>
          <a:p>
            <a:endParaRPr lang="en-US"/>
          </a:p>
        </p:txBody>
      </p:sp>
      <p:grpSp>
        <p:nvGrpSpPr>
          <p:cNvPr id="58" name="Group 58"/>
          <p:cNvGrpSpPr/>
          <p:nvPr/>
        </p:nvGrpSpPr>
        <p:grpSpPr>
          <a:xfrm>
            <a:off x="1028700" y="743240"/>
            <a:ext cx="15613811" cy="8800520"/>
            <a:chOff x="0" y="0"/>
            <a:chExt cx="4112279" cy="2317832"/>
          </a:xfrm>
        </p:grpSpPr>
        <p:sp>
          <p:nvSpPr>
            <p:cNvPr id="59" name="Freeform 59"/>
            <p:cNvSpPr/>
            <p:nvPr/>
          </p:nvSpPr>
          <p:spPr>
            <a:xfrm>
              <a:off x="0" y="0"/>
              <a:ext cx="4112280" cy="2317832"/>
            </a:xfrm>
            <a:custGeom>
              <a:avLst/>
              <a:gdLst/>
              <a:ahLst/>
              <a:cxnLst/>
              <a:rect l="l" t="t" r="r" b="b"/>
              <a:pathLst>
                <a:path w="4112280" h="2317832">
                  <a:moveTo>
                    <a:pt x="9917" y="0"/>
                  </a:moveTo>
                  <a:lnTo>
                    <a:pt x="4102363" y="0"/>
                  </a:lnTo>
                  <a:cubicBezTo>
                    <a:pt x="4107840" y="0"/>
                    <a:pt x="4112280" y="4440"/>
                    <a:pt x="4112280" y="9917"/>
                  </a:cubicBezTo>
                  <a:lnTo>
                    <a:pt x="4112280" y="2307916"/>
                  </a:lnTo>
                  <a:cubicBezTo>
                    <a:pt x="4112280" y="2310546"/>
                    <a:pt x="4111235" y="2313068"/>
                    <a:pt x="4109375" y="2314928"/>
                  </a:cubicBezTo>
                  <a:cubicBezTo>
                    <a:pt x="4107515" y="2316788"/>
                    <a:pt x="4104993" y="2317832"/>
                    <a:pt x="4102363" y="2317832"/>
                  </a:cubicBezTo>
                  <a:lnTo>
                    <a:pt x="9917" y="2317832"/>
                  </a:lnTo>
                  <a:cubicBezTo>
                    <a:pt x="4440" y="2317832"/>
                    <a:pt x="0" y="2313393"/>
                    <a:pt x="0" y="2307916"/>
                  </a:cubicBezTo>
                  <a:lnTo>
                    <a:pt x="0" y="9917"/>
                  </a:lnTo>
                  <a:cubicBezTo>
                    <a:pt x="0" y="4440"/>
                    <a:pt x="4440" y="0"/>
                    <a:pt x="9917" y="0"/>
                  </a:cubicBezTo>
                  <a:close/>
                </a:path>
              </a:pathLst>
            </a:custGeom>
            <a:solidFill>
              <a:srgbClr val="FCF4E8"/>
            </a:solidFill>
          </p:spPr>
          <p:txBody>
            <a:bodyPr/>
            <a:lstStyle/>
            <a:p>
              <a:endParaRPr lang="en-US"/>
            </a:p>
          </p:txBody>
        </p:sp>
        <p:sp>
          <p:nvSpPr>
            <p:cNvPr id="60" name="TextBox 60"/>
            <p:cNvSpPr txBox="1"/>
            <p:nvPr/>
          </p:nvSpPr>
          <p:spPr>
            <a:xfrm>
              <a:off x="0" y="-28575"/>
              <a:ext cx="4112279" cy="2346407"/>
            </a:xfrm>
            <a:prstGeom prst="rect">
              <a:avLst/>
            </a:prstGeom>
          </p:spPr>
          <p:txBody>
            <a:bodyPr lIns="50800" tIns="50800" rIns="50800" bIns="50800" rtlCol="0" anchor="ctr"/>
            <a:lstStyle/>
            <a:p>
              <a:pPr algn="ctr">
                <a:lnSpc>
                  <a:spcPts val="2659"/>
                </a:lnSpc>
              </a:pPr>
              <a:endParaRPr/>
            </a:p>
          </p:txBody>
        </p:sp>
      </p:grpSp>
      <p:grpSp>
        <p:nvGrpSpPr>
          <p:cNvPr id="61" name="Group 61"/>
          <p:cNvGrpSpPr/>
          <p:nvPr/>
        </p:nvGrpSpPr>
        <p:grpSpPr>
          <a:xfrm>
            <a:off x="1337094" y="1028700"/>
            <a:ext cx="14956138" cy="8229600"/>
            <a:chOff x="0" y="0"/>
            <a:chExt cx="3939065" cy="2167467"/>
          </a:xfrm>
        </p:grpSpPr>
        <p:sp>
          <p:nvSpPr>
            <p:cNvPr id="62" name="Freeform 62"/>
            <p:cNvSpPr/>
            <p:nvPr/>
          </p:nvSpPr>
          <p:spPr>
            <a:xfrm>
              <a:off x="0" y="0"/>
              <a:ext cx="3939065" cy="2167467"/>
            </a:xfrm>
            <a:custGeom>
              <a:avLst/>
              <a:gdLst/>
              <a:ahLst/>
              <a:cxnLst/>
              <a:rect l="l" t="t" r="r" b="b"/>
              <a:pathLst>
                <a:path w="3939065" h="2167467">
                  <a:moveTo>
                    <a:pt x="10353" y="0"/>
                  </a:moveTo>
                  <a:lnTo>
                    <a:pt x="3928713" y="0"/>
                  </a:lnTo>
                  <a:cubicBezTo>
                    <a:pt x="3931458" y="0"/>
                    <a:pt x="3934092" y="1091"/>
                    <a:pt x="3936033" y="3032"/>
                  </a:cubicBezTo>
                  <a:cubicBezTo>
                    <a:pt x="3937975" y="4974"/>
                    <a:pt x="3939065" y="7607"/>
                    <a:pt x="3939065" y="10353"/>
                  </a:cubicBezTo>
                  <a:lnTo>
                    <a:pt x="3939065" y="2157114"/>
                  </a:lnTo>
                  <a:cubicBezTo>
                    <a:pt x="3939065" y="2159860"/>
                    <a:pt x="3937975" y="2162493"/>
                    <a:pt x="3936033" y="2164435"/>
                  </a:cubicBezTo>
                  <a:cubicBezTo>
                    <a:pt x="3934092" y="2166376"/>
                    <a:pt x="3931458" y="2167467"/>
                    <a:pt x="3928713" y="2167467"/>
                  </a:cubicBezTo>
                  <a:lnTo>
                    <a:pt x="10353" y="2167467"/>
                  </a:lnTo>
                  <a:cubicBezTo>
                    <a:pt x="7607" y="2167467"/>
                    <a:pt x="4974" y="2166376"/>
                    <a:pt x="3032" y="2164435"/>
                  </a:cubicBezTo>
                  <a:cubicBezTo>
                    <a:pt x="1091" y="2162493"/>
                    <a:pt x="0" y="2159860"/>
                    <a:pt x="0" y="2157114"/>
                  </a:cubicBezTo>
                  <a:lnTo>
                    <a:pt x="0" y="10353"/>
                  </a:lnTo>
                  <a:cubicBezTo>
                    <a:pt x="0" y="7607"/>
                    <a:pt x="1091" y="4974"/>
                    <a:pt x="3032" y="3032"/>
                  </a:cubicBezTo>
                  <a:cubicBezTo>
                    <a:pt x="4974" y="1091"/>
                    <a:pt x="7607" y="0"/>
                    <a:pt x="10353" y="0"/>
                  </a:cubicBezTo>
                  <a:close/>
                </a:path>
              </a:pathLst>
            </a:custGeom>
            <a:solidFill>
              <a:srgbClr val="000000">
                <a:alpha val="0"/>
              </a:srgbClr>
            </a:solidFill>
            <a:ln w="47625" cap="sq">
              <a:solidFill>
                <a:srgbClr val="9FC2B6"/>
              </a:solidFill>
              <a:prstDash val="lgDash"/>
              <a:miter/>
            </a:ln>
          </p:spPr>
          <p:txBody>
            <a:bodyPr/>
            <a:lstStyle/>
            <a:p>
              <a:endParaRPr lang="en-US"/>
            </a:p>
          </p:txBody>
        </p:sp>
        <p:sp>
          <p:nvSpPr>
            <p:cNvPr id="63" name="TextBox 63"/>
            <p:cNvSpPr txBox="1"/>
            <p:nvPr/>
          </p:nvSpPr>
          <p:spPr>
            <a:xfrm>
              <a:off x="0" y="-28575"/>
              <a:ext cx="3939065" cy="2196042"/>
            </a:xfrm>
            <a:prstGeom prst="rect">
              <a:avLst/>
            </a:prstGeom>
          </p:spPr>
          <p:txBody>
            <a:bodyPr lIns="50800" tIns="50800" rIns="50800" bIns="50800" rtlCol="0" anchor="ctr"/>
            <a:lstStyle/>
            <a:p>
              <a:pPr algn="ctr">
                <a:lnSpc>
                  <a:spcPts val="2659"/>
                </a:lnSpc>
              </a:pPr>
              <a:endParaRPr/>
            </a:p>
          </p:txBody>
        </p:sp>
      </p:grpSp>
      <p:grpSp>
        <p:nvGrpSpPr>
          <p:cNvPr id="64" name="Group 64"/>
          <p:cNvGrpSpPr/>
          <p:nvPr/>
        </p:nvGrpSpPr>
        <p:grpSpPr>
          <a:xfrm>
            <a:off x="2660718" y="3948641"/>
            <a:ext cx="12966563" cy="4790710"/>
            <a:chOff x="0" y="0"/>
            <a:chExt cx="17288751" cy="6387613"/>
          </a:xfrm>
        </p:grpSpPr>
        <p:grpSp>
          <p:nvGrpSpPr>
            <p:cNvPr id="65" name="Group 65"/>
            <p:cNvGrpSpPr/>
            <p:nvPr/>
          </p:nvGrpSpPr>
          <p:grpSpPr>
            <a:xfrm>
              <a:off x="0" y="0"/>
              <a:ext cx="17288751" cy="6387613"/>
              <a:chOff x="0" y="0"/>
              <a:chExt cx="3069684" cy="1134145"/>
            </a:xfrm>
          </p:grpSpPr>
          <p:sp>
            <p:nvSpPr>
              <p:cNvPr id="66" name="Freeform 66"/>
              <p:cNvSpPr/>
              <p:nvPr/>
            </p:nvSpPr>
            <p:spPr>
              <a:xfrm>
                <a:off x="0" y="0"/>
                <a:ext cx="3069684" cy="1134145"/>
              </a:xfrm>
              <a:custGeom>
                <a:avLst/>
                <a:gdLst/>
                <a:ahLst/>
                <a:cxnLst/>
                <a:rect l="l" t="t" r="r" b="b"/>
                <a:pathLst>
                  <a:path w="3069684" h="1134145">
                    <a:moveTo>
                      <a:pt x="37608" y="0"/>
                    </a:moveTo>
                    <a:lnTo>
                      <a:pt x="3032075" y="0"/>
                    </a:lnTo>
                    <a:cubicBezTo>
                      <a:pt x="3052846" y="0"/>
                      <a:pt x="3069684" y="16838"/>
                      <a:pt x="3069684" y="37608"/>
                    </a:cubicBezTo>
                    <a:lnTo>
                      <a:pt x="3069684" y="1096537"/>
                    </a:lnTo>
                    <a:cubicBezTo>
                      <a:pt x="3069684" y="1117307"/>
                      <a:pt x="3052846" y="1134145"/>
                      <a:pt x="3032075" y="1134145"/>
                    </a:cubicBezTo>
                    <a:lnTo>
                      <a:pt x="37608" y="1134145"/>
                    </a:lnTo>
                    <a:cubicBezTo>
                      <a:pt x="27634" y="1134145"/>
                      <a:pt x="18068" y="1130183"/>
                      <a:pt x="11015" y="1123130"/>
                    </a:cubicBezTo>
                    <a:cubicBezTo>
                      <a:pt x="3962" y="1116077"/>
                      <a:pt x="0" y="1106511"/>
                      <a:pt x="0" y="1096537"/>
                    </a:cubicBezTo>
                    <a:lnTo>
                      <a:pt x="0" y="37608"/>
                    </a:lnTo>
                    <a:cubicBezTo>
                      <a:pt x="0" y="16838"/>
                      <a:pt x="16838" y="0"/>
                      <a:pt x="37608" y="0"/>
                    </a:cubicBezTo>
                    <a:close/>
                  </a:path>
                </a:pathLst>
              </a:custGeom>
              <a:solidFill>
                <a:srgbClr val="000000">
                  <a:alpha val="0"/>
                </a:srgbClr>
              </a:solidFill>
              <a:ln w="28575" cap="rnd">
                <a:solidFill>
                  <a:srgbClr val="E76262"/>
                </a:solidFill>
                <a:prstDash val="lgDash"/>
                <a:round/>
              </a:ln>
            </p:spPr>
            <p:txBody>
              <a:bodyPr/>
              <a:lstStyle/>
              <a:p>
                <a:endParaRPr lang="en-US"/>
              </a:p>
            </p:txBody>
          </p:sp>
          <p:sp>
            <p:nvSpPr>
              <p:cNvPr id="67" name="TextBox 67"/>
              <p:cNvSpPr txBox="1"/>
              <p:nvPr/>
            </p:nvSpPr>
            <p:spPr>
              <a:xfrm>
                <a:off x="0" y="-28575"/>
                <a:ext cx="3069684" cy="1162720"/>
              </a:xfrm>
              <a:prstGeom prst="rect">
                <a:avLst/>
              </a:prstGeom>
            </p:spPr>
            <p:txBody>
              <a:bodyPr lIns="53834" tIns="53834" rIns="53834" bIns="53834" rtlCol="0" anchor="ctr"/>
              <a:lstStyle/>
              <a:p>
                <a:pPr algn="ctr">
                  <a:lnSpc>
                    <a:spcPts val="2659"/>
                  </a:lnSpc>
                </a:pPr>
                <a:endParaRPr/>
              </a:p>
            </p:txBody>
          </p:sp>
        </p:grpSp>
        <p:sp>
          <p:nvSpPr>
            <p:cNvPr id="68" name="TextBox 68"/>
            <p:cNvSpPr txBox="1"/>
            <p:nvPr/>
          </p:nvSpPr>
          <p:spPr>
            <a:xfrm>
              <a:off x="1308016" y="381018"/>
              <a:ext cx="14672719" cy="5333910"/>
            </a:xfrm>
            <a:prstGeom prst="rect">
              <a:avLst/>
            </a:prstGeom>
          </p:spPr>
          <p:txBody>
            <a:bodyPr lIns="0" tIns="0" rIns="0" bIns="0" rtlCol="0" anchor="t">
              <a:spAutoFit/>
            </a:bodyPr>
            <a:lstStyle/>
            <a:p>
              <a:pPr algn="l">
                <a:lnSpc>
                  <a:spcPts val="4033"/>
                </a:lnSpc>
              </a:pPr>
              <a:r>
                <a:rPr lang="en-US" sz="2689" dirty="0" err="1">
                  <a:solidFill>
                    <a:srgbClr val="503D36"/>
                  </a:solidFill>
                  <a:latin typeface="Sniglet"/>
                  <a:ea typeface="Sniglet"/>
                  <a:cs typeface="Sniglet"/>
                  <a:sym typeface="Sniglet"/>
                </a:rPr>
                <a:t>Saluran</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Horeca</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menghasilkan</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pendapatan</a:t>
              </a:r>
              <a:r>
                <a:rPr lang="en-US" sz="2689" dirty="0">
                  <a:solidFill>
                    <a:srgbClr val="503D36"/>
                  </a:solidFill>
                  <a:latin typeface="Sniglet"/>
                  <a:ea typeface="Sniglet"/>
                  <a:cs typeface="Sniglet"/>
                  <a:sym typeface="Sniglet"/>
                </a:rPr>
                <a:t> yang </a:t>
              </a:r>
              <a:r>
                <a:rPr lang="en-US" sz="2689" dirty="0" err="1">
                  <a:solidFill>
                    <a:srgbClr val="503D36"/>
                  </a:solidFill>
                  <a:latin typeface="Sniglet"/>
                  <a:ea typeface="Sniglet"/>
                  <a:cs typeface="Sniglet"/>
                  <a:sym typeface="Sniglet"/>
                </a:rPr>
                <a:t>lebih</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besar</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dengan</a:t>
              </a:r>
              <a:r>
                <a:rPr lang="en-US" sz="2689" dirty="0">
                  <a:solidFill>
                    <a:srgbClr val="503D36"/>
                  </a:solidFill>
                  <a:latin typeface="Sniglet"/>
                  <a:ea typeface="Sniglet"/>
                  <a:cs typeface="Sniglet"/>
                  <a:sym typeface="Sniglet"/>
                </a:rPr>
                <a:t> Grocery yang </a:t>
              </a:r>
              <a:r>
                <a:rPr lang="en-US" sz="2689" dirty="0" err="1">
                  <a:solidFill>
                    <a:srgbClr val="503D36"/>
                  </a:solidFill>
                  <a:latin typeface="Sniglet"/>
                  <a:ea typeface="Sniglet"/>
                  <a:cs typeface="Sniglet"/>
                  <a:sym typeface="Sniglet"/>
                </a:rPr>
                <a:t>mendominasi</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pengeluaran</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pelanggan</a:t>
              </a:r>
              <a:r>
                <a:rPr lang="en-US" sz="2689" dirty="0">
                  <a:solidFill>
                    <a:srgbClr val="503D36"/>
                  </a:solidFill>
                  <a:latin typeface="Sniglet"/>
                  <a:ea typeface="Sniglet"/>
                  <a:cs typeface="Sniglet"/>
                  <a:sym typeface="Sniglet"/>
                </a:rPr>
                <a:t>. Wilayah yang </a:t>
              </a:r>
              <a:r>
                <a:rPr lang="en-US" sz="2689" dirty="0" err="1">
                  <a:solidFill>
                    <a:srgbClr val="503D36"/>
                  </a:solidFill>
                  <a:latin typeface="Sniglet"/>
                  <a:ea typeface="Sniglet"/>
                  <a:cs typeface="Sniglet"/>
                  <a:sym typeface="Sniglet"/>
                </a:rPr>
                <a:t>menunjukkan</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potensi</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tertinggi</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dalam</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pola</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pengeluaran</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adalah</a:t>
              </a:r>
              <a:r>
                <a:rPr lang="en-US" sz="2689" dirty="0">
                  <a:solidFill>
                    <a:srgbClr val="503D36"/>
                  </a:solidFill>
                  <a:latin typeface="Sniglet"/>
                  <a:ea typeface="Sniglet"/>
                  <a:cs typeface="Sniglet"/>
                  <a:sym typeface="Sniglet"/>
                </a:rPr>
                <a:t> Lisbon.</a:t>
              </a:r>
            </a:p>
            <a:p>
              <a:pPr algn="l">
                <a:lnSpc>
                  <a:spcPts val="4033"/>
                </a:lnSpc>
              </a:pPr>
              <a:endParaRPr lang="en-US" sz="2689" dirty="0">
                <a:solidFill>
                  <a:srgbClr val="503D36"/>
                </a:solidFill>
                <a:latin typeface="Sniglet"/>
                <a:ea typeface="Sniglet"/>
                <a:cs typeface="Sniglet"/>
                <a:sym typeface="Sniglet"/>
              </a:endParaRPr>
            </a:p>
            <a:p>
              <a:pPr algn="l">
                <a:lnSpc>
                  <a:spcPts val="4033"/>
                </a:lnSpc>
              </a:pPr>
              <a:r>
                <a:rPr lang="en-US" sz="2689" dirty="0" err="1">
                  <a:solidFill>
                    <a:srgbClr val="503D36"/>
                  </a:solidFill>
                  <a:latin typeface="Sniglet"/>
                  <a:ea typeface="Sniglet"/>
                  <a:cs typeface="Sniglet"/>
                  <a:sym typeface="Sniglet"/>
                </a:rPr>
                <a:t>Rekomendasi</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untuk</a:t>
              </a:r>
              <a:r>
                <a:rPr lang="en-US" sz="2689" dirty="0">
                  <a:solidFill>
                    <a:srgbClr val="503D36"/>
                  </a:solidFill>
                  <a:latin typeface="Sniglet"/>
                  <a:ea typeface="Sniglet"/>
                  <a:cs typeface="Sniglet"/>
                  <a:sym typeface="Sniglet"/>
                </a:rPr>
                <a:t> strategi:</a:t>
              </a:r>
            </a:p>
            <a:p>
              <a:pPr marL="580613" lvl="1" indent="-290306" algn="l">
                <a:lnSpc>
                  <a:spcPts val="4033"/>
                </a:lnSpc>
                <a:buFont typeface="Arial"/>
                <a:buChar char="•"/>
              </a:pPr>
              <a:r>
                <a:rPr lang="en-US" sz="2689" dirty="0" err="1">
                  <a:solidFill>
                    <a:srgbClr val="503D36"/>
                  </a:solidFill>
                  <a:latin typeface="Sniglet"/>
                  <a:ea typeface="Sniglet"/>
                  <a:cs typeface="Sniglet"/>
                  <a:sym typeface="Sniglet"/>
                </a:rPr>
                <a:t>Fokus</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promosi</a:t>
              </a:r>
              <a:r>
                <a:rPr lang="en-US" sz="2689" dirty="0">
                  <a:solidFill>
                    <a:srgbClr val="503D36"/>
                  </a:solidFill>
                  <a:latin typeface="Sniglet"/>
                  <a:ea typeface="Sniglet"/>
                  <a:cs typeface="Sniglet"/>
                  <a:sym typeface="Sniglet"/>
                </a:rPr>
                <a:t> pada </a:t>
              </a:r>
              <a:r>
                <a:rPr lang="en-US" sz="2689" dirty="0" err="1">
                  <a:solidFill>
                    <a:srgbClr val="503D36"/>
                  </a:solidFill>
                  <a:latin typeface="Sniglet"/>
                  <a:ea typeface="Sniglet"/>
                  <a:cs typeface="Sniglet"/>
                  <a:sym typeface="Sniglet"/>
                </a:rPr>
                <a:t>Horeca</a:t>
              </a:r>
              <a:endParaRPr lang="en-US" sz="2689" dirty="0">
                <a:solidFill>
                  <a:srgbClr val="503D36"/>
                </a:solidFill>
                <a:latin typeface="Sniglet"/>
                <a:ea typeface="Sniglet"/>
                <a:cs typeface="Sniglet"/>
                <a:sym typeface="Sniglet"/>
              </a:endParaRPr>
            </a:p>
            <a:p>
              <a:pPr marL="580613" lvl="1" indent="-290306" algn="l">
                <a:lnSpc>
                  <a:spcPts val="4033"/>
                </a:lnSpc>
                <a:buFont typeface="Arial"/>
                <a:buChar char="•"/>
              </a:pPr>
              <a:r>
                <a:rPr lang="en-US" sz="2689" dirty="0" err="1">
                  <a:solidFill>
                    <a:srgbClr val="503D36"/>
                  </a:solidFill>
                  <a:latin typeface="Sniglet"/>
                  <a:ea typeface="Sniglet"/>
                  <a:cs typeface="Sniglet"/>
                  <a:sym typeface="Sniglet"/>
                </a:rPr>
                <a:t>Perluas</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varian</a:t>
              </a:r>
              <a:r>
                <a:rPr lang="en-US" sz="2689" dirty="0">
                  <a:solidFill>
                    <a:srgbClr val="503D36"/>
                  </a:solidFill>
                  <a:latin typeface="Sniglet"/>
                  <a:ea typeface="Sniglet"/>
                  <a:cs typeface="Sniglet"/>
                  <a:sym typeface="Sniglet"/>
                </a:rPr>
                <a:t> grocery da </a:t>
              </a:r>
              <a:r>
                <a:rPr lang="en-US" sz="2689" dirty="0" err="1">
                  <a:solidFill>
                    <a:srgbClr val="503D36"/>
                  </a:solidFill>
                  <a:latin typeface="Sniglet"/>
                  <a:ea typeface="Sniglet"/>
                  <a:cs typeface="Sniglet"/>
                  <a:sym typeface="Sniglet"/>
                </a:rPr>
                <a:t>buat</a:t>
              </a:r>
              <a:r>
                <a:rPr lang="en-US" sz="2689" dirty="0">
                  <a:solidFill>
                    <a:srgbClr val="503D36"/>
                  </a:solidFill>
                  <a:latin typeface="Sniglet"/>
                  <a:ea typeface="Sniglet"/>
                  <a:cs typeface="Sniglet"/>
                  <a:sym typeface="Sniglet"/>
                </a:rPr>
                <a:t> bundling </a:t>
              </a:r>
              <a:r>
                <a:rPr lang="en-US" sz="2689" dirty="0" err="1">
                  <a:solidFill>
                    <a:srgbClr val="503D36"/>
                  </a:solidFill>
                  <a:latin typeface="Sniglet"/>
                  <a:ea typeface="Sniglet"/>
                  <a:cs typeface="Sniglet"/>
                  <a:sym typeface="Sniglet"/>
                </a:rPr>
                <a:t>produk</a:t>
              </a:r>
              <a:endParaRPr lang="en-US" sz="2689" dirty="0">
                <a:solidFill>
                  <a:srgbClr val="503D36"/>
                </a:solidFill>
                <a:latin typeface="Sniglet"/>
                <a:ea typeface="Sniglet"/>
                <a:cs typeface="Sniglet"/>
                <a:sym typeface="Sniglet"/>
              </a:endParaRPr>
            </a:p>
            <a:p>
              <a:pPr marL="580613" lvl="1" indent="-290306" algn="l">
                <a:lnSpc>
                  <a:spcPts val="4033"/>
                </a:lnSpc>
                <a:buFont typeface="Arial"/>
                <a:buChar char="•"/>
              </a:pPr>
              <a:r>
                <a:rPr lang="en-US" sz="2689" dirty="0" err="1">
                  <a:solidFill>
                    <a:srgbClr val="503D36"/>
                  </a:solidFill>
                  <a:latin typeface="Sniglet"/>
                  <a:ea typeface="Sniglet"/>
                  <a:cs typeface="Sniglet"/>
                  <a:sym typeface="Sniglet"/>
                </a:rPr>
                <a:t>Tingkatkan</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penetrasi</a:t>
              </a:r>
              <a:r>
                <a:rPr lang="en-US" sz="2689" dirty="0">
                  <a:solidFill>
                    <a:srgbClr val="503D36"/>
                  </a:solidFill>
                  <a:latin typeface="Sniglet"/>
                  <a:ea typeface="Sniglet"/>
                  <a:cs typeface="Sniglet"/>
                  <a:sym typeface="Sniglet"/>
                </a:rPr>
                <a:t> di wilayah </a:t>
              </a:r>
              <a:r>
                <a:rPr lang="en-US" sz="2689" dirty="0" err="1">
                  <a:solidFill>
                    <a:srgbClr val="503D36"/>
                  </a:solidFill>
                  <a:latin typeface="Sniglet"/>
                  <a:ea typeface="Sniglet"/>
                  <a:cs typeface="Sniglet"/>
                  <a:sym typeface="Sniglet"/>
                </a:rPr>
                <a:t>potensial</a:t>
              </a:r>
              <a:r>
                <a:rPr lang="en-US" sz="2689" dirty="0">
                  <a:solidFill>
                    <a:srgbClr val="503D36"/>
                  </a:solidFill>
                  <a:latin typeface="Sniglet"/>
                  <a:ea typeface="Sniglet"/>
                  <a:cs typeface="Sniglet"/>
                  <a:sym typeface="Sniglet"/>
                </a:rPr>
                <a:t> </a:t>
              </a:r>
              <a:r>
                <a:rPr lang="en-US" sz="2689" dirty="0" err="1">
                  <a:solidFill>
                    <a:srgbClr val="503D36"/>
                  </a:solidFill>
                  <a:latin typeface="Sniglet"/>
                  <a:ea typeface="Sniglet"/>
                  <a:cs typeface="Sniglet"/>
                  <a:sym typeface="Sniglet"/>
                </a:rPr>
                <a:t>lainnya</a:t>
              </a:r>
              <a:endParaRPr lang="en-US" sz="2689" dirty="0">
                <a:solidFill>
                  <a:srgbClr val="503D36"/>
                </a:solidFill>
                <a:latin typeface="Sniglet"/>
                <a:ea typeface="Sniglet"/>
                <a:cs typeface="Sniglet"/>
                <a:sym typeface="Sniglet"/>
              </a:endParaRPr>
            </a:p>
          </p:txBody>
        </p:sp>
      </p:grpSp>
      <p:grpSp>
        <p:nvGrpSpPr>
          <p:cNvPr id="69" name="Group 69"/>
          <p:cNvGrpSpPr/>
          <p:nvPr/>
        </p:nvGrpSpPr>
        <p:grpSpPr>
          <a:xfrm>
            <a:off x="1540290" y="1622751"/>
            <a:ext cx="263115" cy="263115"/>
            <a:chOff x="0" y="0"/>
            <a:chExt cx="812800" cy="812800"/>
          </a:xfrm>
        </p:grpSpPr>
        <p:sp>
          <p:nvSpPr>
            <p:cNvPr id="70" name="Freeform 7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1" name="TextBox 71"/>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2" name="Group 72"/>
          <p:cNvGrpSpPr/>
          <p:nvPr/>
        </p:nvGrpSpPr>
        <p:grpSpPr>
          <a:xfrm>
            <a:off x="1540290" y="2470372"/>
            <a:ext cx="263115" cy="263115"/>
            <a:chOff x="0" y="0"/>
            <a:chExt cx="812800" cy="812800"/>
          </a:xfrm>
        </p:grpSpPr>
        <p:sp>
          <p:nvSpPr>
            <p:cNvPr id="73" name="Freeform 7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4" name="TextBox 74"/>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5" name="Group 75"/>
          <p:cNvGrpSpPr/>
          <p:nvPr/>
        </p:nvGrpSpPr>
        <p:grpSpPr>
          <a:xfrm>
            <a:off x="1540290" y="3317993"/>
            <a:ext cx="263115" cy="263115"/>
            <a:chOff x="0" y="0"/>
            <a:chExt cx="812800" cy="812800"/>
          </a:xfrm>
        </p:grpSpPr>
        <p:sp>
          <p:nvSpPr>
            <p:cNvPr id="76" name="Freeform 7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77" name="TextBox 77"/>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78" name="Group 78"/>
          <p:cNvGrpSpPr/>
          <p:nvPr/>
        </p:nvGrpSpPr>
        <p:grpSpPr>
          <a:xfrm>
            <a:off x="1540290" y="4165614"/>
            <a:ext cx="263115" cy="263115"/>
            <a:chOff x="0" y="0"/>
            <a:chExt cx="812800" cy="812800"/>
          </a:xfrm>
        </p:grpSpPr>
        <p:sp>
          <p:nvSpPr>
            <p:cNvPr id="79" name="Freeform 7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0" name="TextBox 80"/>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1" name="Group 81"/>
          <p:cNvGrpSpPr/>
          <p:nvPr/>
        </p:nvGrpSpPr>
        <p:grpSpPr>
          <a:xfrm>
            <a:off x="1540290" y="5013235"/>
            <a:ext cx="263115" cy="263115"/>
            <a:chOff x="0" y="0"/>
            <a:chExt cx="812800" cy="812800"/>
          </a:xfrm>
        </p:grpSpPr>
        <p:sp>
          <p:nvSpPr>
            <p:cNvPr id="82" name="Freeform 8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3" name="TextBox 83"/>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4" name="Group 84"/>
          <p:cNvGrpSpPr/>
          <p:nvPr/>
        </p:nvGrpSpPr>
        <p:grpSpPr>
          <a:xfrm>
            <a:off x="1540290" y="5860856"/>
            <a:ext cx="263115" cy="263115"/>
            <a:chOff x="0" y="0"/>
            <a:chExt cx="812800" cy="812800"/>
          </a:xfrm>
        </p:grpSpPr>
        <p:sp>
          <p:nvSpPr>
            <p:cNvPr id="85" name="Freeform 8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6" name="TextBox 86"/>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87" name="Group 87"/>
          <p:cNvGrpSpPr/>
          <p:nvPr/>
        </p:nvGrpSpPr>
        <p:grpSpPr>
          <a:xfrm>
            <a:off x="1540290" y="6708477"/>
            <a:ext cx="263115" cy="263115"/>
            <a:chOff x="0" y="0"/>
            <a:chExt cx="812800" cy="812800"/>
          </a:xfrm>
        </p:grpSpPr>
        <p:sp>
          <p:nvSpPr>
            <p:cNvPr id="88" name="Freeform 8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89" name="TextBox 89"/>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90" name="Group 90"/>
          <p:cNvGrpSpPr/>
          <p:nvPr/>
        </p:nvGrpSpPr>
        <p:grpSpPr>
          <a:xfrm>
            <a:off x="1540290" y="7556097"/>
            <a:ext cx="263115" cy="263115"/>
            <a:chOff x="0" y="0"/>
            <a:chExt cx="812800" cy="812800"/>
          </a:xfrm>
        </p:grpSpPr>
        <p:sp>
          <p:nvSpPr>
            <p:cNvPr id="91" name="Freeform 9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92" name="TextBox 92"/>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93" name="Group 93"/>
          <p:cNvGrpSpPr/>
          <p:nvPr/>
        </p:nvGrpSpPr>
        <p:grpSpPr>
          <a:xfrm>
            <a:off x="1540290" y="8403718"/>
            <a:ext cx="263115" cy="263115"/>
            <a:chOff x="0" y="0"/>
            <a:chExt cx="812800" cy="812800"/>
          </a:xfrm>
        </p:grpSpPr>
        <p:sp>
          <p:nvSpPr>
            <p:cNvPr id="94" name="Freeform 9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2B6"/>
            </a:solidFill>
          </p:spPr>
          <p:txBody>
            <a:bodyPr/>
            <a:lstStyle/>
            <a:p>
              <a:endParaRPr lang="en-US"/>
            </a:p>
          </p:txBody>
        </p:sp>
        <p:sp>
          <p:nvSpPr>
            <p:cNvPr id="95" name="TextBox 95"/>
            <p:cNvSpPr txBox="1"/>
            <p:nvPr/>
          </p:nvSpPr>
          <p:spPr>
            <a:xfrm>
              <a:off x="76200" y="47625"/>
              <a:ext cx="660400" cy="688975"/>
            </a:xfrm>
            <a:prstGeom prst="rect">
              <a:avLst/>
            </a:prstGeom>
          </p:spPr>
          <p:txBody>
            <a:bodyPr lIns="60442" tIns="60442" rIns="60442" bIns="60442" rtlCol="0" anchor="ctr"/>
            <a:lstStyle/>
            <a:p>
              <a:pPr algn="ctr">
                <a:lnSpc>
                  <a:spcPts val="2659"/>
                </a:lnSpc>
              </a:pPr>
              <a:endParaRPr/>
            </a:p>
          </p:txBody>
        </p:sp>
      </p:grpSp>
      <p:grpSp>
        <p:nvGrpSpPr>
          <p:cNvPr id="96" name="Group 96"/>
          <p:cNvGrpSpPr/>
          <p:nvPr/>
        </p:nvGrpSpPr>
        <p:grpSpPr>
          <a:xfrm>
            <a:off x="4388884" y="1925977"/>
            <a:ext cx="9510232" cy="1694805"/>
            <a:chOff x="0" y="0"/>
            <a:chExt cx="12680309" cy="2259741"/>
          </a:xfrm>
        </p:grpSpPr>
        <p:grpSp>
          <p:nvGrpSpPr>
            <p:cNvPr id="97" name="Group 97"/>
            <p:cNvGrpSpPr/>
            <p:nvPr/>
          </p:nvGrpSpPr>
          <p:grpSpPr>
            <a:xfrm>
              <a:off x="0" y="0"/>
              <a:ext cx="12680309" cy="2259741"/>
              <a:chOff x="0" y="0"/>
              <a:chExt cx="2859287" cy="509550"/>
            </a:xfrm>
          </p:grpSpPr>
          <p:sp>
            <p:nvSpPr>
              <p:cNvPr id="98" name="Freeform 98"/>
              <p:cNvSpPr/>
              <p:nvPr/>
            </p:nvSpPr>
            <p:spPr>
              <a:xfrm>
                <a:off x="0" y="0"/>
                <a:ext cx="2859287" cy="509550"/>
              </a:xfrm>
              <a:custGeom>
                <a:avLst/>
                <a:gdLst/>
                <a:ahLst/>
                <a:cxnLst/>
                <a:rect l="l" t="t" r="r" b="b"/>
                <a:pathLst>
                  <a:path w="2859287" h="509550">
                    <a:moveTo>
                      <a:pt x="81406" y="0"/>
                    </a:moveTo>
                    <a:lnTo>
                      <a:pt x="2777881" y="0"/>
                    </a:lnTo>
                    <a:cubicBezTo>
                      <a:pt x="2822840" y="0"/>
                      <a:pt x="2859287" y="36447"/>
                      <a:pt x="2859287" y="81406"/>
                    </a:cubicBezTo>
                    <a:lnTo>
                      <a:pt x="2859287" y="428143"/>
                    </a:lnTo>
                    <a:cubicBezTo>
                      <a:pt x="2859287" y="449734"/>
                      <a:pt x="2850711" y="470440"/>
                      <a:pt x="2835444" y="485706"/>
                    </a:cubicBezTo>
                    <a:cubicBezTo>
                      <a:pt x="2820177" y="500973"/>
                      <a:pt x="2799471" y="509550"/>
                      <a:pt x="2777881" y="509550"/>
                    </a:cubicBezTo>
                    <a:lnTo>
                      <a:pt x="81406" y="509550"/>
                    </a:lnTo>
                    <a:cubicBezTo>
                      <a:pt x="36447" y="509550"/>
                      <a:pt x="0" y="473103"/>
                      <a:pt x="0" y="428143"/>
                    </a:cubicBezTo>
                    <a:lnTo>
                      <a:pt x="0" y="81406"/>
                    </a:lnTo>
                    <a:cubicBezTo>
                      <a:pt x="0" y="36447"/>
                      <a:pt x="36447" y="0"/>
                      <a:pt x="81406" y="0"/>
                    </a:cubicBezTo>
                    <a:close/>
                  </a:path>
                </a:pathLst>
              </a:custGeom>
              <a:solidFill>
                <a:srgbClr val="FFCF91"/>
              </a:solidFill>
              <a:ln w="47625" cap="rnd">
                <a:solidFill>
                  <a:srgbClr val="E76262"/>
                </a:solidFill>
                <a:prstDash val="lgDash"/>
                <a:round/>
              </a:ln>
            </p:spPr>
            <p:txBody>
              <a:bodyPr/>
              <a:lstStyle/>
              <a:p>
                <a:endParaRPr lang="en-US"/>
              </a:p>
            </p:txBody>
          </p:sp>
          <p:sp>
            <p:nvSpPr>
              <p:cNvPr id="99" name="TextBox 99"/>
              <p:cNvSpPr txBox="1"/>
              <p:nvPr/>
            </p:nvSpPr>
            <p:spPr>
              <a:xfrm>
                <a:off x="0" y="-28575"/>
                <a:ext cx="2859287" cy="538125"/>
              </a:xfrm>
              <a:prstGeom prst="rect">
                <a:avLst/>
              </a:prstGeom>
            </p:spPr>
            <p:txBody>
              <a:bodyPr lIns="44501" tIns="44501" rIns="44501" bIns="44501" rtlCol="0" anchor="ctr"/>
              <a:lstStyle/>
              <a:p>
                <a:pPr algn="ctr">
                  <a:lnSpc>
                    <a:spcPts val="2519"/>
                  </a:lnSpc>
                </a:pPr>
                <a:endParaRPr/>
              </a:p>
            </p:txBody>
          </p:sp>
        </p:grpSp>
        <p:sp>
          <p:nvSpPr>
            <p:cNvPr id="100" name="TextBox 100"/>
            <p:cNvSpPr txBox="1"/>
            <p:nvPr/>
          </p:nvSpPr>
          <p:spPr>
            <a:xfrm>
              <a:off x="1366041" y="349855"/>
              <a:ext cx="10007141" cy="1644650"/>
            </a:xfrm>
            <a:prstGeom prst="rect">
              <a:avLst/>
            </a:prstGeom>
          </p:spPr>
          <p:txBody>
            <a:bodyPr lIns="0" tIns="0" rIns="0" bIns="0" rtlCol="0" anchor="t">
              <a:spAutoFit/>
            </a:bodyPr>
            <a:lstStyle/>
            <a:p>
              <a:pPr marL="0" lvl="0" indent="0" algn="ctr">
                <a:lnSpc>
                  <a:spcPts val="4800"/>
                </a:lnSpc>
                <a:spcBef>
                  <a:spcPct val="0"/>
                </a:spcBef>
              </a:pPr>
              <a:r>
                <a:rPr lang="en-US" sz="4000">
                  <a:solidFill>
                    <a:srgbClr val="503D36"/>
                  </a:solidFill>
                  <a:latin typeface="More Sugar"/>
                  <a:ea typeface="More Sugar"/>
                  <a:cs typeface="More Sugar"/>
                  <a:sym typeface="More Sugar"/>
                </a:rPr>
                <a:t>KESIMPULAN DAN REKOMENDASI</a:t>
              </a:r>
            </a:p>
          </p:txBody>
        </p:sp>
      </p:grpSp>
      <p:sp>
        <p:nvSpPr>
          <p:cNvPr id="101" name="Freeform 101"/>
          <p:cNvSpPr/>
          <p:nvPr/>
        </p:nvSpPr>
        <p:spPr>
          <a:xfrm rot="608530">
            <a:off x="14143973" y="3133191"/>
            <a:ext cx="1712624" cy="1826799"/>
          </a:xfrm>
          <a:custGeom>
            <a:avLst/>
            <a:gdLst/>
            <a:ahLst/>
            <a:cxnLst/>
            <a:rect l="l" t="t" r="r" b="b"/>
            <a:pathLst>
              <a:path w="1712624" h="1826799">
                <a:moveTo>
                  <a:pt x="0" y="0"/>
                </a:moveTo>
                <a:lnTo>
                  <a:pt x="1712625" y="0"/>
                </a:lnTo>
                <a:lnTo>
                  <a:pt x="1712625" y="1826799"/>
                </a:lnTo>
                <a:lnTo>
                  <a:pt x="0" y="1826799"/>
                </a:lnTo>
                <a:lnTo>
                  <a:pt x="0" y="0"/>
                </a:lnTo>
                <a:close/>
              </a:path>
            </a:pathLst>
          </a:custGeom>
          <a:blipFill>
            <a:blip r:embed="rId6"/>
            <a:stretch>
              <a:fillRect/>
            </a:stretch>
          </a:blipFill>
        </p:spPr>
        <p:txBody>
          <a:bodyPr/>
          <a:lstStyle/>
          <a:p>
            <a:endParaRPr lang="en-US"/>
          </a:p>
        </p:txBody>
      </p:sp>
      <p:sp>
        <p:nvSpPr>
          <p:cNvPr id="102" name="Freeform 102"/>
          <p:cNvSpPr/>
          <p:nvPr/>
        </p:nvSpPr>
        <p:spPr>
          <a:xfrm>
            <a:off x="3766385" y="2560154"/>
            <a:ext cx="1081592" cy="1076184"/>
          </a:xfrm>
          <a:custGeom>
            <a:avLst/>
            <a:gdLst/>
            <a:ahLst/>
            <a:cxnLst/>
            <a:rect l="l" t="t" r="r" b="b"/>
            <a:pathLst>
              <a:path w="1081592" h="1076184">
                <a:moveTo>
                  <a:pt x="0" y="0"/>
                </a:moveTo>
                <a:lnTo>
                  <a:pt x="1081592" y="0"/>
                </a:lnTo>
                <a:lnTo>
                  <a:pt x="1081592" y="1076184"/>
                </a:lnTo>
                <a:lnTo>
                  <a:pt x="0" y="1076184"/>
                </a:lnTo>
                <a:lnTo>
                  <a:pt x="0" y="0"/>
                </a:lnTo>
                <a:close/>
              </a:path>
            </a:pathLst>
          </a:custGeom>
          <a:blipFill>
            <a:blip r:embed="rId7"/>
            <a:stretch>
              <a:fillRect/>
            </a:stretch>
          </a:blipFill>
        </p:spPr>
        <p:txBody>
          <a:bodyPr/>
          <a:lstStyle/>
          <a:p>
            <a:endParaRPr lang="en-US"/>
          </a:p>
        </p:txBody>
      </p:sp>
      <p:sp>
        <p:nvSpPr>
          <p:cNvPr id="103" name="Freeform 103"/>
          <p:cNvSpPr/>
          <p:nvPr/>
        </p:nvSpPr>
        <p:spPr>
          <a:xfrm>
            <a:off x="2610470" y="1927464"/>
            <a:ext cx="1466811" cy="320388"/>
          </a:xfrm>
          <a:custGeom>
            <a:avLst/>
            <a:gdLst/>
            <a:ahLst/>
            <a:cxnLst/>
            <a:rect l="l" t="t" r="r" b="b"/>
            <a:pathLst>
              <a:path w="1466811" h="320388">
                <a:moveTo>
                  <a:pt x="0" y="0"/>
                </a:moveTo>
                <a:lnTo>
                  <a:pt x="1466811" y="0"/>
                </a:lnTo>
                <a:lnTo>
                  <a:pt x="1466811" y="320388"/>
                </a:lnTo>
                <a:lnTo>
                  <a:pt x="0" y="320388"/>
                </a:lnTo>
                <a:lnTo>
                  <a:pt x="0" y="0"/>
                </a:lnTo>
                <a:close/>
              </a:path>
            </a:pathLst>
          </a:custGeom>
          <a:blipFill>
            <a:blip r:embed="rId8">
              <a:extLst>
                <a:ext uri="{96DAC541-7B7A-43D3-8B79-37D633B846F1}">
                  <asvg:svgBlip xmlns:asvg="http://schemas.microsoft.com/office/drawing/2016/SVG/main" r:embed="rId9"/>
                </a:ext>
              </a:extLst>
            </a:blip>
            <a:stretch>
              <a:fillRect t="-112263"/>
            </a:stretch>
          </a:blipFill>
        </p:spPr>
        <p:txBody>
          <a:bodyPr/>
          <a:lstStyle/>
          <a:p>
            <a:endParaRPr lang="en-US"/>
          </a:p>
        </p:txBody>
      </p:sp>
      <p:sp>
        <p:nvSpPr>
          <p:cNvPr id="104" name="Freeform 104"/>
          <p:cNvSpPr/>
          <p:nvPr/>
        </p:nvSpPr>
        <p:spPr>
          <a:xfrm>
            <a:off x="12689884" y="8605316"/>
            <a:ext cx="1466811" cy="320388"/>
          </a:xfrm>
          <a:custGeom>
            <a:avLst/>
            <a:gdLst/>
            <a:ahLst/>
            <a:cxnLst/>
            <a:rect l="l" t="t" r="r" b="b"/>
            <a:pathLst>
              <a:path w="1466811" h="320388">
                <a:moveTo>
                  <a:pt x="0" y="0"/>
                </a:moveTo>
                <a:lnTo>
                  <a:pt x="1466811" y="0"/>
                </a:lnTo>
                <a:lnTo>
                  <a:pt x="1466811" y="320388"/>
                </a:lnTo>
                <a:lnTo>
                  <a:pt x="0" y="320388"/>
                </a:lnTo>
                <a:lnTo>
                  <a:pt x="0" y="0"/>
                </a:lnTo>
                <a:close/>
              </a:path>
            </a:pathLst>
          </a:custGeom>
          <a:blipFill>
            <a:blip r:embed="rId8">
              <a:extLst>
                <a:ext uri="{96DAC541-7B7A-43D3-8B79-37D633B846F1}">
                  <asvg:svgBlip xmlns:asvg="http://schemas.microsoft.com/office/drawing/2016/SVG/main" r:embed="rId9"/>
                </a:ext>
              </a:extLst>
            </a:blip>
            <a:stretch>
              <a:fillRect t="-112263"/>
            </a:stretch>
          </a:blipFill>
        </p:spPr>
        <p:txBody>
          <a:bodyPr/>
          <a:lstStyle/>
          <a:p>
            <a:endParaRPr lang="en-US"/>
          </a:p>
        </p:txBody>
      </p:sp>
      <p:sp>
        <p:nvSpPr>
          <p:cNvPr id="105" name="Freeform 105"/>
          <p:cNvSpPr/>
          <p:nvPr/>
        </p:nvSpPr>
        <p:spPr>
          <a:xfrm rot="-9330707" flipH="1" flipV="1">
            <a:off x="2248660" y="7720430"/>
            <a:ext cx="1170104" cy="805756"/>
          </a:xfrm>
          <a:custGeom>
            <a:avLst/>
            <a:gdLst/>
            <a:ahLst/>
            <a:cxnLst/>
            <a:rect l="l" t="t" r="r" b="b"/>
            <a:pathLst>
              <a:path w="1170104" h="805756">
                <a:moveTo>
                  <a:pt x="1170104" y="805756"/>
                </a:moveTo>
                <a:lnTo>
                  <a:pt x="0" y="805756"/>
                </a:lnTo>
                <a:lnTo>
                  <a:pt x="0" y="0"/>
                </a:lnTo>
                <a:lnTo>
                  <a:pt x="1170104" y="0"/>
                </a:lnTo>
                <a:lnTo>
                  <a:pt x="1170104" y="805756"/>
                </a:lnTo>
                <a:close/>
              </a:path>
            </a:pathLst>
          </a:custGeom>
          <a:blipFill>
            <a:blip r:embed="rId10"/>
            <a:stretch>
              <a:fillRect t="-62571" r="-193516" b="-197067"/>
            </a:stretch>
          </a:blipFill>
        </p:spPr>
        <p:txBody>
          <a:bodyPr/>
          <a:lstStyle/>
          <a:p>
            <a:endParaRPr lang="en-US"/>
          </a:p>
        </p:txBody>
      </p:sp>
      <p:sp>
        <p:nvSpPr>
          <p:cNvPr id="106" name="Freeform 106"/>
          <p:cNvSpPr/>
          <p:nvPr/>
        </p:nvSpPr>
        <p:spPr>
          <a:xfrm rot="9603291" flipV="1">
            <a:off x="13928625" y="1804954"/>
            <a:ext cx="1125868" cy="775294"/>
          </a:xfrm>
          <a:custGeom>
            <a:avLst/>
            <a:gdLst/>
            <a:ahLst/>
            <a:cxnLst/>
            <a:rect l="l" t="t" r="r" b="b"/>
            <a:pathLst>
              <a:path w="1125868" h="775294">
                <a:moveTo>
                  <a:pt x="0" y="775294"/>
                </a:moveTo>
                <a:lnTo>
                  <a:pt x="1125867" y="775294"/>
                </a:lnTo>
                <a:lnTo>
                  <a:pt x="1125867" y="0"/>
                </a:lnTo>
                <a:lnTo>
                  <a:pt x="0" y="0"/>
                </a:lnTo>
                <a:lnTo>
                  <a:pt x="0" y="775294"/>
                </a:lnTo>
                <a:close/>
              </a:path>
            </a:pathLst>
          </a:custGeom>
          <a:blipFill>
            <a:blip r:embed="rId10"/>
            <a:stretch>
              <a:fillRect t="-62571" r="-193516" b="-197067"/>
            </a:stretch>
          </a:blipFill>
        </p:spPr>
        <p:txBody>
          <a:bodyPr/>
          <a:lstStyle/>
          <a:p>
            <a:endParaRPr lang="en-US"/>
          </a:p>
        </p:txBody>
      </p:sp>
      <p:grpSp>
        <p:nvGrpSpPr>
          <p:cNvPr id="107" name="Group 107"/>
          <p:cNvGrpSpPr/>
          <p:nvPr/>
        </p:nvGrpSpPr>
        <p:grpSpPr>
          <a:xfrm>
            <a:off x="594866" y="1690137"/>
            <a:ext cx="1232729" cy="7134324"/>
            <a:chOff x="0" y="0"/>
            <a:chExt cx="1643639" cy="9512432"/>
          </a:xfrm>
        </p:grpSpPr>
        <p:sp>
          <p:nvSpPr>
            <p:cNvPr id="108" name="TextBox 108"/>
            <p:cNvSpPr txBox="1"/>
            <p:nvPr/>
          </p:nvSpPr>
          <p:spPr>
            <a:xfrm rot="5400000">
              <a:off x="660444" y="-660444"/>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09" name="TextBox 109"/>
            <p:cNvSpPr txBox="1"/>
            <p:nvPr/>
          </p:nvSpPr>
          <p:spPr>
            <a:xfrm rot="5400000">
              <a:off x="660444" y="46921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0" name="TextBox 110"/>
            <p:cNvSpPr txBox="1"/>
            <p:nvPr/>
          </p:nvSpPr>
          <p:spPr>
            <a:xfrm rot="5400000">
              <a:off x="660444" y="1598876"/>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1" name="TextBox 111"/>
            <p:cNvSpPr txBox="1"/>
            <p:nvPr/>
          </p:nvSpPr>
          <p:spPr>
            <a:xfrm rot="5400000">
              <a:off x="660444" y="272853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2" name="TextBox 112"/>
            <p:cNvSpPr txBox="1"/>
            <p:nvPr/>
          </p:nvSpPr>
          <p:spPr>
            <a:xfrm rot="5400000">
              <a:off x="660444" y="385819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3" name="TextBox 113"/>
            <p:cNvSpPr txBox="1"/>
            <p:nvPr/>
          </p:nvSpPr>
          <p:spPr>
            <a:xfrm rot="5400000">
              <a:off x="660444" y="4987857"/>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4" name="TextBox 114"/>
            <p:cNvSpPr txBox="1"/>
            <p:nvPr/>
          </p:nvSpPr>
          <p:spPr>
            <a:xfrm rot="5400000">
              <a:off x="660444" y="611751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5" name="TextBox 115"/>
            <p:cNvSpPr txBox="1"/>
            <p:nvPr/>
          </p:nvSpPr>
          <p:spPr>
            <a:xfrm rot="5400000">
              <a:off x="660444" y="724717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sp>
          <p:nvSpPr>
            <p:cNvPr id="116" name="TextBox 116"/>
            <p:cNvSpPr txBox="1"/>
            <p:nvPr/>
          </p:nvSpPr>
          <p:spPr>
            <a:xfrm rot="5400000">
              <a:off x="660444" y="8376838"/>
              <a:ext cx="475150" cy="1796039"/>
            </a:xfrm>
            <a:prstGeom prst="rect">
              <a:avLst/>
            </a:prstGeom>
          </p:spPr>
          <p:txBody>
            <a:bodyPr lIns="0" tIns="0" rIns="0" bIns="0" rtlCol="0" anchor="t">
              <a:spAutoFit/>
            </a:bodyPr>
            <a:lstStyle/>
            <a:p>
              <a:pPr algn="ctr">
                <a:lnSpc>
                  <a:spcPts val="11384"/>
                </a:lnSpc>
              </a:pPr>
              <a:r>
                <a:rPr lang="en-US" sz="8132">
                  <a:solidFill>
                    <a:srgbClr val="503D36"/>
                  </a:solidFill>
                  <a:latin typeface="Sniglet"/>
                  <a:ea typeface="Sniglet"/>
                  <a:cs typeface="Sniglet"/>
                  <a:sym typeface="Sniglet"/>
                </a:rPr>
                <a:t>)</a:t>
              </a:r>
            </a:p>
          </p:txBody>
        </p:sp>
      </p:grpSp>
      <p:sp>
        <p:nvSpPr>
          <p:cNvPr id="117" name="Freeform 115">
            <a:hlinkClick r:id="" action="ppaction://hlinkshowjump?jump=previousslide"/>
            <a:extLst>
              <a:ext uri="{FF2B5EF4-FFF2-40B4-BE49-F238E27FC236}">
                <a16:creationId xmlns:a16="http://schemas.microsoft.com/office/drawing/2014/main" id="{E456277B-7435-5018-06A7-9E2DC5018539}"/>
              </a:ext>
            </a:extLst>
          </p:cNvPr>
          <p:cNvSpPr/>
          <p:nvPr/>
        </p:nvSpPr>
        <p:spPr>
          <a:xfrm flipH="1">
            <a:off x="346628" y="8056273"/>
            <a:ext cx="3694458" cy="1964389"/>
          </a:xfrm>
          <a:custGeom>
            <a:avLst/>
            <a:gdLst/>
            <a:ahLst/>
            <a:cxnLst/>
            <a:rect l="l" t="t" r="r" b="b"/>
            <a:pathLst>
              <a:path w="3694458" h="1964389">
                <a:moveTo>
                  <a:pt x="0" y="0"/>
                </a:moveTo>
                <a:lnTo>
                  <a:pt x="3694458" y="0"/>
                </a:lnTo>
                <a:lnTo>
                  <a:pt x="3694458" y="1964389"/>
                </a:lnTo>
                <a:lnTo>
                  <a:pt x="0" y="196438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293</Words>
  <Application>Microsoft Office PowerPoint</Application>
  <PresentationFormat>Custom</PresentationFormat>
  <Paragraphs>110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More Sugar</vt:lpstr>
      <vt:lpstr>Sniglet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Analasis Pelanggan</dc:title>
  <cp:lastModifiedBy>Aurellia Sheyda Ivory Tuakia</cp:lastModifiedBy>
  <cp:revision>2</cp:revision>
  <dcterms:created xsi:type="dcterms:W3CDTF">2006-08-16T00:00:00Z</dcterms:created>
  <dcterms:modified xsi:type="dcterms:W3CDTF">2024-12-20T12:08:04Z</dcterms:modified>
  <dc:identifier>DAGZ0qPZSG8</dc:identifier>
</cp:coreProperties>
</file>