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E2F8B-38C3-4C11-B78F-A024E2A7A0A5}">
          <p14:sldIdLst>
            <p14:sldId id="256"/>
          </p14:sldIdLst>
        </p14:section>
        <p14:section name="OCT22 Campaign" id="{3DBA3635-7170-4C60-87C3-619E37D6D84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0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7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8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99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30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1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1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2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4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8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2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24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D335-A0F4-495B-9830-4B05E3CE6D26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6515-37F5-490B-9376-52815F8802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8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7AC50E-D551-B37B-9534-1C0F507AB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" t="14076" r="6875" b="26627"/>
          <a:stretch/>
        </p:blipFill>
        <p:spPr>
          <a:xfrm flipH="1">
            <a:off x="164741" y="1401447"/>
            <a:ext cx="9430660" cy="3358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3760ED-26EC-7005-6275-EF7C7F65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21" y="1361088"/>
            <a:ext cx="9906000" cy="4095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EAD6DA-DF0D-2C4D-1D0C-FD30578B5A71}"/>
              </a:ext>
            </a:extLst>
          </p:cNvPr>
          <p:cNvSpPr txBox="1"/>
          <p:nvPr/>
        </p:nvSpPr>
        <p:spPr>
          <a:xfrm>
            <a:off x="6412833" y="1288916"/>
            <a:ext cx="150714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latin typeface="Source Sans Pro" panose="020B0604020202020204" pitchFamily="34" charset="0"/>
              </a:rPr>
              <a:t>As-installed 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2F710-C4B4-B342-3C12-758987431D12}"/>
              </a:ext>
            </a:extLst>
          </p:cNvPr>
          <p:cNvSpPr txBox="1"/>
          <p:nvPr/>
        </p:nvSpPr>
        <p:spPr>
          <a:xfrm>
            <a:off x="6566018" y="1879584"/>
            <a:ext cx="1805302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solidFill>
                  <a:srgbClr val="0000FF"/>
                </a:solidFill>
                <a:latin typeface="Source Sans Pro" panose="020B0604020202020204" pitchFamily="34" charset="0"/>
              </a:rPr>
              <a:t>21-May-2022 Scan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25D7C-0B8E-F79E-6C59-F13717D5138E}"/>
              </a:ext>
            </a:extLst>
          </p:cNvPr>
          <p:cNvSpPr txBox="1"/>
          <p:nvPr/>
        </p:nvSpPr>
        <p:spPr>
          <a:xfrm>
            <a:off x="6412833" y="2686053"/>
            <a:ext cx="1871025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solidFill>
                  <a:srgbClr val="FF5703"/>
                </a:solidFill>
                <a:latin typeface="Source Sans Pro" panose="020B0604020202020204" pitchFamily="34" charset="0"/>
              </a:rPr>
              <a:t>25-July-2022 Scan Profile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B9F979-76CB-A0B9-F798-13FA647C6BE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606593" y="1401447"/>
            <a:ext cx="806240" cy="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BC4033-666C-CAFD-2A2E-04542B9DC443}"/>
              </a:ext>
            </a:extLst>
          </p:cNvPr>
          <p:cNvCxnSpPr/>
          <p:nvPr/>
        </p:nvCxnSpPr>
        <p:spPr>
          <a:xfrm flipH="1" flipV="1">
            <a:off x="5822330" y="2007066"/>
            <a:ext cx="806240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41002A-E392-7624-4F33-C552CFB31C4F}"/>
              </a:ext>
            </a:extLst>
          </p:cNvPr>
          <p:cNvCxnSpPr>
            <a:cxnSpLocks/>
          </p:cNvCxnSpPr>
          <p:nvPr/>
        </p:nvCxnSpPr>
        <p:spPr>
          <a:xfrm flipH="1" flipV="1">
            <a:off x="5822330" y="2814046"/>
            <a:ext cx="615496" cy="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AD556CB-0B48-CE77-23C6-47328D37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" y="648212"/>
            <a:ext cx="9906000" cy="5358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DFC8E1-96CA-AA4F-3FC4-FCBB0425136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570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623167" flipV="1">
            <a:off x="2570976" y="58694"/>
            <a:ext cx="4848154" cy="9458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D7125-5682-C75B-6EA0-262F54BFD317}"/>
              </a:ext>
            </a:extLst>
          </p:cNvPr>
          <p:cNvSpPr txBox="1"/>
          <p:nvPr/>
        </p:nvSpPr>
        <p:spPr>
          <a:xfrm>
            <a:off x="6802116" y="3218730"/>
            <a:ext cx="1992853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solidFill>
                  <a:schemeClr val="accent6">
                    <a:lumMod val="50000"/>
                  </a:schemeClr>
                </a:solidFill>
                <a:latin typeface="Source Sans Pro" panose="020B0604020202020204" pitchFamily="34" charset="0"/>
              </a:rPr>
              <a:t>22-</a:t>
            </a:r>
            <a:r>
              <a:rPr lang="en-US" altLang="zh-CN" sz="1138" b="1" dirty="0">
                <a:solidFill>
                  <a:schemeClr val="accent6">
                    <a:lumMod val="50000"/>
                  </a:schemeClr>
                </a:solidFill>
                <a:latin typeface="Source Sans Pro" panose="020B0604020202020204" pitchFamily="34" charset="0"/>
              </a:rPr>
              <a:t>August</a:t>
            </a:r>
            <a:r>
              <a:rPr lang="en-AU" sz="1138" b="1" dirty="0">
                <a:solidFill>
                  <a:schemeClr val="accent6">
                    <a:lumMod val="50000"/>
                  </a:schemeClr>
                </a:solidFill>
                <a:latin typeface="Source Sans Pro" panose="020B0604020202020204" pitchFamily="34" charset="0"/>
              </a:rPr>
              <a:t>-2022 Scan Profile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AD7CA-33FE-DAC9-61BF-EF2642680C2D}"/>
              </a:ext>
            </a:extLst>
          </p:cNvPr>
          <p:cNvCxnSpPr>
            <a:stCxn id="6" idx="1"/>
          </p:cNvCxnSpPr>
          <p:nvPr/>
        </p:nvCxnSpPr>
        <p:spPr>
          <a:xfrm flipH="1">
            <a:off x="6130078" y="3352453"/>
            <a:ext cx="672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E2BB7F-2755-658B-531F-37501584F40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076814" y="3742767"/>
            <a:ext cx="876045" cy="186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90C223-F28C-3741-9C52-EB93E261998A}"/>
              </a:ext>
            </a:extLst>
          </p:cNvPr>
          <p:cNvSpPr txBox="1"/>
          <p:nvPr/>
        </p:nvSpPr>
        <p:spPr>
          <a:xfrm>
            <a:off x="6952859" y="3609044"/>
            <a:ext cx="231345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solidFill>
                  <a:schemeClr val="accent2">
                    <a:lumMod val="50000"/>
                  </a:schemeClr>
                </a:solidFill>
                <a:latin typeface="Source Sans Pro" panose="020B0604020202020204" pitchFamily="34" charset="0"/>
              </a:rPr>
              <a:t>15-</a:t>
            </a:r>
            <a:r>
              <a:rPr lang="en-US" altLang="zh-CN" sz="1138" b="1" dirty="0">
                <a:solidFill>
                  <a:schemeClr val="accent2">
                    <a:lumMod val="50000"/>
                  </a:schemeClr>
                </a:solidFill>
                <a:latin typeface="Source Sans Pro" panose="020B0604020202020204" pitchFamily="34" charset="0"/>
              </a:rPr>
              <a:t>September</a:t>
            </a:r>
            <a:r>
              <a:rPr lang="en-AU" sz="1138" b="1" dirty="0">
                <a:solidFill>
                  <a:schemeClr val="accent2">
                    <a:lumMod val="50000"/>
                  </a:schemeClr>
                </a:solidFill>
                <a:latin typeface="Source Sans Pro" panose="020B0604020202020204" pitchFamily="34" charset="0"/>
              </a:rPr>
              <a:t>-2022 Scan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858B8-76D2-0552-DBD8-E077DA8F5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560061" flipV="1">
            <a:off x="3102527" y="-504846"/>
            <a:ext cx="3562398" cy="9142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192B6-FD08-C428-C0F6-F60AF110E016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 rot="15621988" flipV="1">
            <a:off x="3630831" y="32901"/>
            <a:ext cx="2966230" cy="9652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2A6CF-D240-1EB8-D050-9367AD616DE5}"/>
              </a:ext>
            </a:extLst>
          </p:cNvPr>
          <p:cNvSpPr txBox="1"/>
          <p:nvPr/>
        </p:nvSpPr>
        <p:spPr>
          <a:xfrm>
            <a:off x="3156629" y="4492755"/>
            <a:ext cx="2063385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solidFill>
                  <a:srgbClr val="FF0000"/>
                </a:solidFill>
                <a:latin typeface="Source Sans Pro" panose="020B0604020202020204" pitchFamily="34" charset="0"/>
              </a:rPr>
              <a:t>10-</a:t>
            </a:r>
            <a:r>
              <a:rPr lang="en-US" altLang="zh-CN" sz="1138" b="1" dirty="0">
                <a:solidFill>
                  <a:srgbClr val="FF0000"/>
                </a:solidFill>
                <a:latin typeface="Source Sans Pro" panose="020B0604020202020204" pitchFamily="34" charset="0"/>
              </a:rPr>
              <a:t>October</a:t>
            </a:r>
            <a:r>
              <a:rPr lang="en-AU" sz="1138" b="1" dirty="0">
                <a:solidFill>
                  <a:srgbClr val="FF0000"/>
                </a:solidFill>
                <a:latin typeface="Source Sans Pro" panose="020B0604020202020204" pitchFamily="34" charset="0"/>
              </a:rPr>
              <a:t>-2022 Scan Profile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3012C8-40AD-BDA1-E0E6-24B2C1E1D9FD}"/>
              </a:ext>
            </a:extLst>
          </p:cNvPr>
          <p:cNvCxnSpPr/>
          <p:nvPr/>
        </p:nvCxnSpPr>
        <p:spPr>
          <a:xfrm flipV="1">
            <a:off x="4591050" y="4066521"/>
            <a:ext cx="0" cy="426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EAD6DA-DF0D-2C4D-1D0C-FD30578B5A71}"/>
              </a:ext>
            </a:extLst>
          </p:cNvPr>
          <p:cNvSpPr txBox="1"/>
          <p:nvPr/>
        </p:nvSpPr>
        <p:spPr>
          <a:xfrm>
            <a:off x="6523669" y="1457498"/>
            <a:ext cx="150714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latin typeface="Source Sans Pro" panose="020B0604020202020204" pitchFamily="34" charset="0"/>
              </a:rPr>
              <a:t>As-installed Profile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A72A3A-37FE-7159-02CA-EC080FAA56BC}"/>
              </a:ext>
            </a:extLst>
          </p:cNvPr>
          <p:cNvGrpSpPr/>
          <p:nvPr/>
        </p:nvGrpSpPr>
        <p:grpSpPr>
          <a:xfrm>
            <a:off x="1613627" y="1609898"/>
            <a:ext cx="1091895" cy="992715"/>
            <a:chOff x="1165952" y="1457498"/>
            <a:chExt cx="1091895" cy="9927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601FA7-5396-9EC4-155F-633960BD4613}"/>
                </a:ext>
              </a:extLst>
            </p:cNvPr>
            <p:cNvSpPr txBox="1"/>
            <p:nvPr/>
          </p:nvSpPr>
          <p:spPr>
            <a:xfrm>
              <a:off x="1385339" y="183595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Source Sans Pro" panose="020B0604020202020204" pitchFamily="34" charset="0"/>
                </a:rPr>
                <a:t>FE - DE</a:t>
              </a:r>
            </a:p>
          </p:txBody>
        </p:sp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04CAD9-C71E-4608-C546-324498471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952" y="1457498"/>
              <a:ext cx="1091895" cy="992715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5947C8-0D73-C517-6F6E-461232CC0051}"/>
              </a:ext>
            </a:extLst>
          </p:cNvPr>
          <p:cNvCxnSpPr/>
          <p:nvPr/>
        </p:nvCxnSpPr>
        <p:spPr>
          <a:xfrm flipH="1">
            <a:off x="5720105" y="1607127"/>
            <a:ext cx="80356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0A4D1F-C15F-B3BF-3A8C-BD0941606253}"/>
              </a:ext>
            </a:extLst>
          </p:cNvPr>
          <p:cNvSpPr txBox="1"/>
          <p:nvPr/>
        </p:nvSpPr>
        <p:spPr>
          <a:xfrm>
            <a:off x="6168069" y="1958099"/>
            <a:ext cx="1462260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38" b="1" dirty="0">
                <a:latin typeface="Source Sans Pro" panose="020B0604020202020204" pitchFamily="34" charset="0"/>
              </a:rPr>
              <a:t>12-DEC-2022 Profile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94216D-AD47-7E30-EA42-C1FAAB4CBBA3}"/>
              </a:ext>
            </a:extLst>
          </p:cNvPr>
          <p:cNvCxnSpPr/>
          <p:nvPr/>
        </p:nvCxnSpPr>
        <p:spPr>
          <a:xfrm flipH="1">
            <a:off x="5364505" y="2107728"/>
            <a:ext cx="80356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C2A0BC5-901C-B5CB-889E-F7D8B8E6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08064" y="-958817"/>
            <a:ext cx="5331107" cy="87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30</Words>
  <Application>Microsoft Office PowerPoint</Application>
  <PresentationFormat>A4 Paper (210x297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Chen</dc:creator>
  <cp:lastModifiedBy>Wei Chen</cp:lastModifiedBy>
  <cp:revision>20</cp:revision>
  <dcterms:created xsi:type="dcterms:W3CDTF">2022-07-31T02:08:44Z</dcterms:created>
  <dcterms:modified xsi:type="dcterms:W3CDTF">2022-12-18T08:01:24Z</dcterms:modified>
</cp:coreProperties>
</file>