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6" r:id="rId4"/>
    <p:sldId id="259" r:id="rId5"/>
    <p:sldId id="267" r:id="rId6"/>
    <p:sldId id="268" r:id="rId7"/>
    <p:sldId id="269" r:id="rId8"/>
    <p:sldId id="270" r:id="rId9"/>
    <p:sldId id="26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6" d="100"/>
          <a:sy n="126" d="100"/>
        </p:scale>
        <p:origin x="-10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189194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61690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309029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0259B5-CE43-3441-89C2-4EBB42D34D3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486212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0259B5-CE43-3441-89C2-4EBB42D34D3A}" type="datetimeFigureOut">
              <a:rPr lang="en-US" smtClean="0"/>
              <a:t>3/3/14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404999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0259B5-CE43-3441-89C2-4EBB42D34D3A}"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185230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0259B5-CE43-3441-89C2-4EBB42D34D3A}" type="datetimeFigureOut">
              <a:rPr lang="en-US" smtClean="0"/>
              <a:t>3/3/14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114588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0259B5-CE43-3441-89C2-4EBB42D34D3A}" type="datetimeFigureOut">
              <a:rPr lang="en-US" smtClean="0"/>
              <a:t>3/3/14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15905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259B5-CE43-3441-89C2-4EBB42D34D3A}" type="datetimeFigureOut">
              <a:rPr lang="en-US" smtClean="0"/>
              <a:t>3/3/14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89864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259B5-CE43-3441-89C2-4EBB42D34D3A}"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67851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0259B5-CE43-3441-89C2-4EBB42D34D3A}" type="datetimeFigureOut">
              <a:rPr lang="en-US" smtClean="0"/>
              <a:t>3/3/14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893F7-057C-B04E-A45A-EC658B425233}" type="slidenum">
              <a:rPr lang="en-US" smtClean="0"/>
              <a:t>‹#›</a:t>
            </a:fld>
            <a:endParaRPr lang="en-US"/>
          </a:p>
        </p:txBody>
      </p:sp>
    </p:spTree>
    <p:extLst>
      <p:ext uri="{BB962C8B-B14F-4D97-AF65-F5344CB8AC3E}">
        <p14:creationId xmlns:p14="http://schemas.microsoft.com/office/powerpoint/2010/main" val="281810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259B5-CE43-3441-89C2-4EBB42D34D3A}" type="datetimeFigureOut">
              <a:rPr lang="en-US" smtClean="0"/>
              <a:t>3/3/14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893F7-057C-B04E-A45A-EC658B425233}" type="slidenum">
              <a:rPr lang="en-US" smtClean="0"/>
              <a:t>‹#›</a:t>
            </a:fld>
            <a:endParaRPr lang="en-US"/>
          </a:p>
        </p:txBody>
      </p:sp>
    </p:spTree>
    <p:extLst>
      <p:ext uri="{BB962C8B-B14F-4D97-AF65-F5344CB8AC3E}">
        <p14:creationId xmlns:p14="http://schemas.microsoft.com/office/powerpoint/2010/main" val="2592562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anzalogofin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309" y="1616359"/>
            <a:ext cx="2702822" cy="2360964"/>
          </a:xfrm>
          <a:prstGeom prst="rect">
            <a:avLst/>
          </a:prstGeom>
        </p:spPr>
      </p:pic>
      <p:sp>
        <p:nvSpPr>
          <p:cNvPr id="2" name="Title 1"/>
          <p:cNvSpPr>
            <a:spLocks noGrp="1"/>
          </p:cNvSpPr>
          <p:nvPr>
            <p:ph type="ctrTitle"/>
          </p:nvPr>
        </p:nvSpPr>
        <p:spPr>
          <a:xfrm>
            <a:off x="1493138" y="1616359"/>
            <a:ext cx="5270354" cy="1470025"/>
          </a:xfrm>
        </p:spPr>
        <p:txBody>
          <a:bodyPr>
            <a:normAutofit/>
          </a:bodyPr>
          <a:lstStyle/>
          <a:p>
            <a:r>
              <a:rPr lang="en-US" sz="5400" dirty="0" smtClean="0"/>
              <a:t>The </a:t>
            </a:r>
            <a:r>
              <a:rPr lang="en-US" sz="5400" dirty="0" err="1" smtClean="0"/>
              <a:t>Lanza</a:t>
            </a:r>
            <a:r>
              <a:rPr lang="en-US" sz="5400" dirty="0" smtClean="0"/>
              <a:t> Wars	</a:t>
            </a:r>
            <a:endParaRPr lang="en-US" sz="5400" dirty="0"/>
          </a:p>
        </p:txBody>
      </p:sp>
      <p:sp>
        <p:nvSpPr>
          <p:cNvPr id="3" name="Subtitle 2"/>
          <p:cNvSpPr>
            <a:spLocks noGrp="1"/>
          </p:cNvSpPr>
          <p:nvPr>
            <p:ph type="subTitle" idx="1"/>
          </p:nvPr>
        </p:nvSpPr>
        <p:spPr>
          <a:xfrm>
            <a:off x="2955327" y="5148456"/>
            <a:ext cx="4228502" cy="468246"/>
          </a:xfrm>
        </p:spPr>
        <p:txBody>
          <a:bodyPr>
            <a:normAutofit fontScale="92500"/>
          </a:bodyPr>
          <a:lstStyle/>
          <a:p>
            <a:pPr algn="l"/>
            <a:r>
              <a:rPr lang="en-US" sz="2000" dirty="0" err="1" smtClean="0"/>
              <a:t>Hanieh</a:t>
            </a:r>
            <a:r>
              <a:rPr lang="en-US" sz="2000" dirty="0" smtClean="0"/>
              <a:t>, Lokesh, </a:t>
            </a:r>
            <a:r>
              <a:rPr lang="en-US" sz="2000" dirty="0" err="1" smtClean="0"/>
              <a:t>Orestis</a:t>
            </a:r>
            <a:r>
              <a:rPr lang="en-US" sz="2000" dirty="0" smtClean="0"/>
              <a:t>, </a:t>
            </a:r>
            <a:r>
              <a:rPr lang="en-US" sz="2000" dirty="0" err="1" smtClean="0"/>
              <a:t>Stefanos</a:t>
            </a:r>
            <a:r>
              <a:rPr lang="en-US" sz="2000" dirty="0" smtClean="0"/>
              <a:t>, </a:t>
            </a:r>
            <a:r>
              <a:rPr lang="en-US" sz="2000" dirty="0" err="1" smtClean="0"/>
              <a:t>Vitor</a:t>
            </a:r>
            <a:endParaRPr lang="en-US" sz="2000" dirty="0" smtClean="0"/>
          </a:p>
        </p:txBody>
      </p:sp>
    </p:spTree>
    <p:extLst>
      <p:ext uri="{BB962C8B-B14F-4D97-AF65-F5344CB8AC3E}">
        <p14:creationId xmlns:p14="http://schemas.microsoft.com/office/powerpoint/2010/main" val="31795768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Introduction</a:t>
            </a:r>
            <a:endParaRPr lang="en-US" dirty="0"/>
          </a:p>
        </p:txBody>
      </p:sp>
      <p:sp>
        <p:nvSpPr>
          <p:cNvPr id="3" name="Content Placeholder 2"/>
          <p:cNvSpPr>
            <a:spLocks noGrp="1"/>
          </p:cNvSpPr>
          <p:nvPr>
            <p:ph idx="1"/>
          </p:nvPr>
        </p:nvSpPr>
        <p:spPr/>
        <p:txBody>
          <a:bodyPr>
            <a:normAutofit fontScale="92500" lnSpcReduction="20000"/>
          </a:bodyPr>
          <a:lstStyle/>
          <a:p>
            <a:pPr lvl="1">
              <a:buFont typeface="Wingdings" charset="2"/>
              <a:buChar char="v"/>
            </a:pPr>
            <a:r>
              <a:rPr lang="en-US" dirty="0" smtClean="0"/>
              <a:t> Goal of the game </a:t>
            </a:r>
          </a:p>
          <a:p>
            <a:pPr lvl="1">
              <a:buFont typeface="Wingdings" charset="2"/>
              <a:buChar char="v"/>
            </a:pPr>
            <a:endParaRPr lang="en-US" dirty="0"/>
          </a:p>
          <a:p>
            <a:pPr lvl="1">
              <a:buFont typeface="Wingdings" charset="2"/>
              <a:buChar char="v"/>
            </a:pPr>
            <a:r>
              <a:rPr lang="en-US" dirty="0" smtClean="0"/>
              <a:t> Currency</a:t>
            </a:r>
          </a:p>
          <a:p>
            <a:pPr lvl="1">
              <a:buFont typeface="Wingdings" charset="2"/>
              <a:buChar char="§"/>
            </a:pPr>
            <a:endParaRPr lang="en-US" dirty="0"/>
          </a:p>
          <a:p>
            <a:pPr lvl="1">
              <a:buFont typeface="Wingdings" charset="2"/>
              <a:buChar char="v"/>
            </a:pPr>
            <a:r>
              <a:rPr lang="en-US" dirty="0"/>
              <a:t> </a:t>
            </a:r>
            <a:r>
              <a:rPr lang="en-US" dirty="0" smtClean="0"/>
              <a:t>Combat mechanics</a:t>
            </a:r>
          </a:p>
          <a:p>
            <a:pPr lvl="1">
              <a:buFont typeface="Wingdings" charset="2"/>
              <a:buChar char="v"/>
            </a:pPr>
            <a:endParaRPr lang="en-US" dirty="0" smtClean="0"/>
          </a:p>
          <a:p>
            <a:pPr lvl="1">
              <a:buFont typeface="Wingdings" charset="2"/>
              <a:buChar char="v"/>
            </a:pPr>
            <a:r>
              <a:rPr lang="en-US" dirty="0" smtClean="0"/>
              <a:t> Strategic placements</a:t>
            </a:r>
          </a:p>
          <a:p>
            <a:pPr lvl="1">
              <a:buFont typeface="Wingdings" charset="2"/>
              <a:buChar char="v"/>
            </a:pPr>
            <a:endParaRPr lang="en-US" dirty="0"/>
          </a:p>
          <a:p>
            <a:pPr lvl="1">
              <a:buFont typeface="Wingdings" charset="2"/>
              <a:buChar char="v"/>
            </a:pPr>
            <a:r>
              <a:rPr lang="en-US" dirty="0" smtClean="0"/>
              <a:t> RPG elements</a:t>
            </a:r>
          </a:p>
          <a:p>
            <a:pPr lvl="1">
              <a:buFont typeface="Wingdings" charset="2"/>
              <a:buChar char="v"/>
            </a:pPr>
            <a:endParaRPr lang="en-US" dirty="0"/>
          </a:p>
          <a:p>
            <a:pPr lvl="1">
              <a:buFont typeface="Wingdings" charset="2"/>
              <a:buChar char="v"/>
            </a:pPr>
            <a:r>
              <a:rPr lang="en-US" dirty="0" smtClean="0"/>
              <a:t> Game types</a:t>
            </a:r>
          </a:p>
          <a:p>
            <a:endParaRPr lang="en-US" dirty="0" smtClean="0"/>
          </a:p>
        </p:txBody>
      </p:sp>
      <p:pic>
        <p:nvPicPr>
          <p:cNvPr id="5" name="Picture 4" descr="soldi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275" y="4357476"/>
            <a:ext cx="1233973" cy="1768687"/>
          </a:xfrm>
          <a:prstGeom prst="rect">
            <a:avLst/>
          </a:prstGeom>
        </p:spPr>
      </p:pic>
    </p:spTree>
    <p:extLst>
      <p:ext uri="{BB962C8B-B14F-4D97-AF65-F5344CB8AC3E}">
        <p14:creationId xmlns:p14="http://schemas.microsoft.com/office/powerpoint/2010/main" val="4229008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Main goal of the Game	</a:t>
            </a:r>
            <a:endParaRPr lang="en-US" dirty="0"/>
          </a:p>
        </p:txBody>
      </p:sp>
      <p:sp>
        <p:nvSpPr>
          <p:cNvPr id="3" name="Content Placeholder 2"/>
          <p:cNvSpPr>
            <a:spLocks noGrp="1"/>
          </p:cNvSpPr>
          <p:nvPr>
            <p:ph idx="1"/>
          </p:nvPr>
        </p:nvSpPr>
        <p:spPr/>
        <p:txBody>
          <a:bodyPr/>
          <a:lstStyle/>
          <a:p>
            <a:r>
              <a:rPr lang="en-US" dirty="0" smtClean="0"/>
              <a:t> Destroy enemies’ main base (headquarters).</a:t>
            </a:r>
          </a:p>
          <a:p>
            <a:endParaRPr lang="en-US" dirty="0"/>
          </a:p>
          <a:p>
            <a:r>
              <a:rPr lang="en-US" dirty="0" smtClean="0"/>
              <a:t> Winning battles increases your experience level and it enables you to produce more units etc…</a:t>
            </a:r>
          </a:p>
          <a:p>
            <a:endParaRPr lang="en-US" dirty="0"/>
          </a:p>
          <a:p>
            <a:pPr marL="0" indent="0">
              <a:buNone/>
            </a:pPr>
            <a:r>
              <a:rPr lang="en-US" dirty="0" smtClean="0"/>
              <a:t> </a:t>
            </a:r>
          </a:p>
          <a:p>
            <a:endParaRPr lang="en-US" dirty="0"/>
          </a:p>
          <a:p>
            <a:endParaRPr lang="en-US" dirty="0"/>
          </a:p>
        </p:txBody>
      </p:sp>
      <p:pic>
        <p:nvPicPr>
          <p:cNvPr id="4" name="Picture 3" descr="soldie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576" y="4766949"/>
            <a:ext cx="3206346" cy="1359214"/>
          </a:xfrm>
          <a:prstGeom prst="rect">
            <a:avLst/>
          </a:prstGeom>
        </p:spPr>
      </p:pic>
    </p:spTree>
    <p:extLst>
      <p:ext uri="{BB962C8B-B14F-4D97-AF65-F5344CB8AC3E}">
        <p14:creationId xmlns:p14="http://schemas.microsoft.com/office/powerpoint/2010/main" val="31987828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(Soldiers)</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20000"/>
          </a:bodyPr>
          <a:lstStyle/>
          <a:p>
            <a:r>
              <a:rPr lang="en-US" dirty="0" smtClean="0"/>
              <a:t>All players start with the same amount of soldiers. </a:t>
            </a:r>
          </a:p>
          <a:p>
            <a:endParaRPr lang="en-US" dirty="0"/>
          </a:p>
          <a:p>
            <a:r>
              <a:rPr lang="en-US" dirty="0" smtClean="0"/>
              <a:t>To create units you need a certain amount of soldiers in order to purchase a unit.</a:t>
            </a:r>
          </a:p>
          <a:p>
            <a:endParaRPr lang="en-US" dirty="0"/>
          </a:p>
          <a:p>
            <a:r>
              <a:rPr lang="en-US" dirty="0" smtClean="0"/>
              <a:t> After every turn each player receives the same amount of soldiers.</a:t>
            </a:r>
          </a:p>
          <a:p>
            <a:endParaRPr lang="en-US" dirty="0"/>
          </a:p>
          <a:p>
            <a:r>
              <a:rPr lang="en-US" dirty="0" smtClean="0"/>
              <a:t> There are ways to obtain more soldiers. </a:t>
            </a:r>
          </a:p>
          <a:p>
            <a:endParaRPr lang="en-US" dirty="0"/>
          </a:p>
          <a:p>
            <a:endParaRPr lang="en-US" dirty="0"/>
          </a:p>
        </p:txBody>
      </p:sp>
      <p:pic>
        <p:nvPicPr>
          <p:cNvPr id="4" name="Picture 3" descr="soldie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126" y="5070107"/>
            <a:ext cx="1437674" cy="1334984"/>
          </a:xfrm>
          <a:prstGeom prst="rect">
            <a:avLst/>
          </a:prstGeom>
        </p:spPr>
      </p:pic>
    </p:spTree>
    <p:extLst>
      <p:ext uri="{BB962C8B-B14F-4D97-AF65-F5344CB8AC3E}">
        <p14:creationId xmlns:p14="http://schemas.microsoft.com/office/powerpoint/2010/main" val="239202662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Combat Mechanics</a:t>
            </a:r>
            <a:endParaRPr lang="en-US" dirty="0"/>
          </a:p>
        </p:txBody>
      </p:sp>
      <p:sp>
        <p:nvSpPr>
          <p:cNvPr id="3" name="Content Placeholder 2"/>
          <p:cNvSpPr>
            <a:spLocks noGrp="1"/>
          </p:cNvSpPr>
          <p:nvPr>
            <p:ph idx="1"/>
          </p:nvPr>
        </p:nvSpPr>
        <p:spPr/>
        <p:txBody>
          <a:bodyPr>
            <a:normAutofit/>
          </a:bodyPr>
          <a:lstStyle/>
          <a:p>
            <a:r>
              <a:rPr lang="en-US" dirty="0" smtClean="0"/>
              <a:t> Difference between attack and defense.</a:t>
            </a:r>
          </a:p>
          <a:p>
            <a:endParaRPr lang="en-US" dirty="0"/>
          </a:p>
          <a:p>
            <a:r>
              <a:rPr lang="en-US" dirty="0" smtClean="0"/>
              <a:t> Partially random damage during battles.</a:t>
            </a:r>
          </a:p>
          <a:p>
            <a:endParaRPr lang="en-US" dirty="0"/>
          </a:p>
          <a:p>
            <a:r>
              <a:rPr lang="en-US" dirty="0" smtClean="0"/>
              <a:t> Restriction between different types of units.</a:t>
            </a:r>
          </a:p>
          <a:p>
            <a:pPr marL="0" indent="0">
              <a:buNone/>
            </a:pPr>
            <a:r>
              <a:rPr lang="en-US" dirty="0" smtClean="0"/>
              <a:t> </a:t>
            </a:r>
          </a:p>
          <a:p>
            <a:pPr marL="0" indent="0">
              <a:buNone/>
            </a:pPr>
            <a:r>
              <a:rPr lang="en-US" dirty="0" smtClean="0"/>
              <a:t> </a:t>
            </a:r>
            <a:endParaRPr lang="en-US" dirty="0"/>
          </a:p>
        </p:txBody>
      </p:sp>
      <p:pic>
        <p:nvPicPr>
          <p:cNvPr id="6" name="Picture 5" descr="soldier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697" y="4948831"/>
            <a:ext cx="3003486" cy="1349391"/>
          </a:xfrm>
          <a:prstGeom prst="rect">
            <a:avLst/>
          </a:prstGeom>
        </p:spPr>
      </p:pic>
    </p:spTree>
    <p:extLst>
      <p:ext uri="{BB962C8B-B14F-4D97-AF65-F5344CB8AC3E}">
        <p14:creationId xmlns:p14="http://schemas.microsoft.com/office/powerpoint/2010/main" val="3843856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Placements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Fog of war (restricted visibility) and each unit has a different range of visibility.</a:t>
            </a:r>
          </a:p>
          <a:p>
            <a:endParaRPr lang="en-US" dirty="0"/>
          </a:p>
          <a:p>
            <a:r>
              <a:rPr lang="en-US" dirty="0" smtClean="0"/>
              <a:t>  Neutral entities in the map which provide extra power if conquered. (extra soldiers per turn, extra bases, extra units, extra action points etc…)</a:t>
            </a:r>
          </a:p>
          <a:p>
            <a:endParaRPr lang="en-US" dirty="0"/>
          </a:p>
          <a:p>
            <a:r>
              <a:rPr lang="en-US" dirty="0" smtClean="0"/>
              <a:t>  Some units have some terrain-specific restrictions. (air, land, sea)</a:t>
            </a:r>
          </a:p>
        </p:txBody>
      </p:sp>
      <p:pic>
        <p:nvPicPr>
          <p:cNvPr id="4" name="Picture 3" descr="soldier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455" y="4639164"/>
            <a:ext cx="1074399" cy="1711069"/>
          </a:xfrm>
          <a:prstGeom prst="rect">
            <a:avLst/>
          </a:prstGeom>
        </p:spPr>
      </p:pic>
    </p:spTree>
    <p:extLst>
      <p:ext uri="{BB962C8B-B14F-4D97-AF65-F5344CB8AC3E}">
        <p14:creationId xmlns:p14="http://schemas.microsoft.com/office/powerpoint/2010/main" val="21891549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RPG elements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Inside and outside the game.</a:t>
            </a:r>
          </a:p>
          <a:p>
            <a:endParaRPr lang="en-US" dirty="0" smtClean="0"/>
          </a:p>
          <a:p>
            <a:r>
              <a:rPr lang="en-US" u="sng" dirty="0" smtClean="0"/>
              <a:t>INSIDE</a:t>
            </a:r>
            <a:endParaRPr lang="en-US" dirty="0"/>
          </a:p>
          <a:p>
            <a:pPr marL="0" indent="0">
              <a:buNone/>
            </a:pPr>
            <a:r>
              <a:rPr lang="en-US" dirty="0" smtClean="0"/>
              <a:t> Units gain levels, which improve their abilities.(action points required for moving, attacking, etc…)</a:t>
            </a:r>
          </a:p>
          <a:p>
            <a:r>
              <a:rPr lang="en-US" u="sng" dirty="0" smtClean="0"/>
              <a:t>OUTSIDE</a:t>
            </a:r>
          </a:p>
          <a:p>
            <a:pPr marL="0" indent="0">
              <a:buNone/>
            </a:pPr>
            <a:r>
              <a:rPr lang="en-US" dirty="0" smtClean="0"/>
              <a:t>Player gains levels and chooses specific paths(Navy Admiral, Explosive  Specialist, Air General etc…) and increase specific stats, which enables him to produce more units, different action points or currency per turn, etc… </a:t>
            </a:r>
            <a:endParaRPr lang="en-US" dirty="0"/>
          </a:p>
        </p:txBody>
      </p:sp>
      <p:pic>
        <p:nvPicPr>
          <p:cNvPr id="4" name="Picture 3" descr="soldier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008" y="871269"/>
            <a:ext cx="2168926" cy="1735138"/>
          </a:xfrm>
          <a:prstGeom prst="rect">
            <a:avLst/>
          </a:prstGeom>
        </p:spPr>
      </p:pic>
    </p:spTree>
    <p:extLst>
      <p:ext uri="{BB962C8B-B14F-4D97-AF65-F5344CB8AC3E}">
        <p14:creationId xmlns:p14="http://schemas.microsoft.com/office/powerpoint/2010/main" val="22856353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Types</a:t>
            </a:r>
            <a:endParaRPr lang="en-US" dirty="0"/>
          </a:p>
        </p:txBody>
      </p:sp>
      <p:sp>
        <p:nvSpPr>
          <p:cNvPr id="3" name="Content Placeholder 2"/>
          <p:cNvSpPr>
            <a:spLocks noGrp="1"/>
          </p:cNvSpPr>
          <p:nvPr>
            <p:ph idx="1"/>
          </p:nvPr>
        </p:nvSpPr>
        <p:spPr/>
        <p:txBody>
          <a:bodyPr>
            <a:normAutofit/>
          </a:bodyPr>
          <a:lstStyle/>
          <a:p>
            <a:r>
              <a:rPr lang="en-US" dirty="0" smtClean="0"/>
              <a:t> Players can choose from different modes:</a:t>
            </a:r>
          </a:p>
          <a:p>
            <a:pPr lvl="1"/>
            <a:r>
              <a:rPr lang="en-US" dirty="0"/>
              <a:t>T</a:t>
            </a:r>
            <a:r>
              <a:rPr lang="en-US" dirty="0" smtClean="0"/>
              <a:t>ime lengths. (3min/turn – 24hrs/turn) </a:t>
            </a:r>
          </a:p>
          <a:p>
            <a:pPr lvl="1"/>
            <a:r>
              <a:rPr lang="en-US" dirty="0"/>
              <a:t>M</a:t>
            </a:r>
            <a:r>
              <a:rPr lang="en-US" dirty="0" smtClean="0"/>
              <a:t>ap sizes.  (30x30 – 3000x3000) </a:t>
            </a:r>
          </a:p>
          <a:p>
            <a:pPr lvl="1"/>
            <a:r>
              <a:rPr lang="en-US" dirty="0" smtClean="0"/>
              <a:t>Goals. (standard, king of the hill etc…)</a:t>
            </a:r>
          </a:p>
          <a:p>
            <a:pPr lvl="1"/>
            <a:r>
              <a:rPr lang="en-US" dirty="0"/>
              <a:t> </a:t>
            </a:r>
            <a:r>
              <a:rPr lang="en-US" dirty="0" smtClean="0"/>
              <a:t>Number of players. (1vs1 – 4vs4).</a:t>
            </a:r>
          </a:p>
        </p:txBody>
      </p:sp>
      <p:pic>
        <p:nvPicPr>
          <p:cNvPr id="4" name="Picture 3" descr="soldier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735" y="4467394"/>
            <a:ext cx="2832146" cy="1999160"/>
          </a:xfrm>
          <a:prstGeom prst="rect">
            <a:avLst/>
          </a:prstGeom>
        </p:spPr>
      </p:pic>
    </p:spTree>
    <p:extLst>
      <p:ext uri="{BB962C8B-B14F-4D97-AF65-F5344CB8AC3E}">
        <p14:creationId xmlns:p14="http://schemas.microsoft.com/office/powerpoint/2010/main" val="42894558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 </a:t>
            </a:r>
            <a:r>
              <a:rPr lang="en-US" dirty="0" smtClean="0"/>
              <a:t>Map generation (1 week).</a:t>
            </a:r>
          </a:p>
          <a:p>
            <a:pPr marL="514350" indent="-514350">
              <a:buFont typeface="+mj-lt"/>
              <a:buAutoNum type="arabicPeriod"/>
            </a:pPr>
            <a:endParaRPr lang="en-US" dirty="0"/>
          </a:p>
          <a:p>
            <a:pPr marL="514350" indent="-514350">
              <a:buFont typeface="+mj-lt"/>
              <a:buAutoNum type="arabicPeriod"/>
            </a:pPr>
            <a:r>
              <a:rPr lang="en-US" dirty="0" smtClean="0"/>
              <a:t> Units generation (1 week).</a:t>
            </a:r>
            <a:endParaRPr lang="en-US" dirty="0"/>
          </a:p>
          <a:p>
            <a:pPr marL="514350" indent="-514350">
              <a:buFont typeface="+mj-lt"/>
              <a:buAutoNum type="arabicPeriod"/>
            </a:pPr>
            <a:endParaRPr lang="en-US" dirty="0" smtClean="0"/>
          </a:p>
          <a:p>
            <a:pPr marL="514350" indent="-514350">
              <a:buFont typeface="+mj-lt"/>
              <a:buAutoNum type="arabicPeriod"/>
            </a:pPr>
            <a:r>
              <a:rPr lang="en-US" dirty="0"/>
              <a:t> </a:t>
            </a:r>
            <a:r>
              <a:rPr lang="en-US" dirty="0" smtClean="0"/>
              <a:t>Rules/Mechanics of the game (2 week).</a:t>
            </a:r>
          </a:p>
          <a:p>
            <a:pPr marL="514350" indent="-514350">
              <a:buFont typeface="+mj-lt"/>
              <a:buAutoNum type="arabicPeriod"/>
            </a:pPr>
            <a:endParaRPr lang="en-US" dirty="0" smtClean="0"/>
          </a:p>
          <a:p>
            <a:pPr marL="514350" indent="-514350">
              <a:buFont typeface="+mj-lt"/>
              <a:buAutoNum type="arabicPeriod"/>
            </a:pPr>
            <a:r>
              <a:rPr lang="en-US" dirty="0"/>
              <a:t> </a:t>
            </a:r>
            <a:r>
              <a:rPr lang="en-US" dirty="0" smtClean="0"/>
              <a:t>Server Side support (2 week).</a:t>
            </a:r>
          </a:p>
          <a:p>
            <a:pPr marL="0" indent="0">
              <a:buNone/>
            </a:pPr>
            <a:endParaRPr lang="en-US" dirty="0"/>
          </a:p>
          <a:p>
            <a:pPr marL="514350" indent="-514350">
              <a:buFont typeface="+mj-lt"/>
              <a:buAutoNum type="arabicPeriod"/>
            </a:pPr>
            <a:r>
              <a:rPr lang="en-US" dirty="0" smtClean="0"/>
              <a:t> User Interface (1 week).</a:t>
            </a:r>
          </a:p>
        </p:txBody>
      </p:sp>
      <p:pic>
        <p:nvPicPr>
          <p:cNvPr id="4" name="Picture 3" descr="soldier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2409" y="4678231"/>
            <a:ext cx="1511821" cy="1600758"/>
          </a:xfrm>
          <a:prstGeom prst="rect">
            <a:avLst/>
          </a:prstGeom>
        </p:spPr>
      </p:pic>
    </p:spTree>
    <p:extLst>
      <p:ext uri="{BB962C8B-B14F-4D97-AF65-F5344CB8AC3E}">
        <p14:creationId xmlns:p14="http://schemas.microsoft.com/office/powerpoint/2010/main" val="210133882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1523</TotalTime>
  <Words>387</Words>
  <Application>Microsoft Macintosh PowerPoint</Application>
  <PresentationFormat>On-screen Show (4:3)</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Lanza Wars </vt:lpstr>
      <vt:lpstr>Game Introduction</vt:lpstr>
      <vt:lpstr>Main goal of the Game </vt:lpstr>
      <vt:lpstr>Currency (Soldiers)</vt:lpstr>
      <vt:lpstr>Combat Mechanics</vt:lpstr>
      <vt:lpstr>Strategic Placements</vt:lpstr>
      <vt:lpstr>RPG elements</vt:lpstr>
      <vt:lpstr>Game Types</vt:lpstr>
      <vt:lpstr>Timeline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Lokesh Menghani</dc:creator>
  <cp:lastModifiedBy>Lokesh Menghani</cp:lastModifiedBy>
  <cp:revision>20</cp:revision>
  <dcterms:created xsi:type="dcterms:W3CDTF">2014-02-27T14:49:44Z</dcterms:created>
  <dcterms:modified xsi:type="dcterms:W3CDTF">2014-03-03T12:37:28Z</dcterms:modified>
</cp:coreProperties>
</file>