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68" r:id="rId3"/>
    <p:sldId id="264" r:id="rId4"/>
    <p:sldId id="269" r:id="rId5"/>
    <p:sldId id="273" r:id="rId6"/>
    <p:sldId id="270" r:id="rId7"/>
    <p:sldId id="274" r:id="rId8"/>
    <p:sldId id="261" r:id="rId9"/>
    <p:sldId id="262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656565"/>
    <a:srgbClr val="94949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B3BAF-3483-4E16-A5EF-BC1ECB330373}" v="1007" dt="2020-06-08T21:08:04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3333" autoAdjust="0"/>
  </p:normalViewPr>
  <p:slideViewPr>
    <p:cSldViewPr snapToGrid="0">
      <p:cViewPr varScale="1">
        <p:scale>
          <a:sx n="76" d="100"/>
          <a:sy n="76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avvides" userId="be15cc1af93ab81f" providerId="LiveId" clId="{A91B3BAF-3483-4E16-A5EF-BC1ECB330373}"/>
    <pc:docChg chg="undo redo custSel addSld delSld modSld sldOrd modMainMaster">
      <pc:chgData name="John Savvides" userId="be15cc1af93ab81f" providerId="LiveId" clId="{A91B3BAF-3483-4E16-A5EF-BC1ECB330373}" dt="2020-06-08T21:09:01.891" v="7431" actId="20577"/>
      <pc:docMkLst>
        <pc:docMk/>
      </pc:docMkLst>
      <pc:sldChg chg="addSp delSp modSp mod">
        <pc:chgData name="John Savvides" userId="be15cc1af93ab81f" providerId="LiveId" clId="{A91B3BAF-3483-4E16-A5EF-BC1ECB330373}" dt="2020-06-08T21:04:25.651" v="7380" actId="20577"/>
        <pc:sldMkLst>
          <pc:docMk/>
          <pc:sldMk cId="505210554" sldId="261"/>
        </pc:sldMkLst>
        <pc:spChg chg="mod">
          <ac:chgData name="John Savvides" userId="be15cc1af93ab81f" providerId="LiveId" clId="{A91B3BAF-3483-4E16-A5EF-BC1ECB330373}" dt="2020-06-08T21:04:25.651" v="7380" actId="20577"/>
          <ac:spMkLst>
            <pc:docMk/>
            <pc:sldMk cId="505210554" sldId="261"/>
            <ac:spMk id="2" creationId="{C967B0A3-BA7A-4133-A86D-050E08626E99}"/>
          </ac:spMkLst>
        </pc:spChg>
        <pc:spChg chg="mod">
          <ac:chgData name="John Savvides" userId="be15cc1af93ab81f" providerId="LiveId" clId="{A91B3BAF-3483-4E16-A5EF-BC1ECB330373}" dt="2020-06-05T14:30:09.033" v="16" actId="1076"/>
          <ac:spMkLst>
            <pc:docMk/>
            <pc:sldMk cId="505210554" sldId="261"/>
            <ac:spMk id="3" creationId="{30DFFFBF-53A3-4376-8261-1EB6C65AE7CA}"/>
          </ac:spMkLst>
        </pc:spChg>
        <pc:spChg chg="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5" creationId="{102B05DC-24BD-4B92-B235-58BB86E19554}"/>
          </ac:spMkLst>
        </pc:spChg>
        <pc:spChg chg="add del mod">
          <ac:chgData name="John Savvides" userId="be15cc1af93ab81f" providerId="LiveId" clId="{A91B3BAF-3483-4E16-A5EF-BC1ECB330373}" dt="2020-06-07T10:06:59.653" v="1406" actId="478"/>
          <ac:spMkLst>
            <pc:docMk/>
            <pc:sldMk cId="505210554" sldId="261"/>
            <ac:spMk id="6" creationId="{30459ADA-11E7-4AB5-A0B3-3233F50DC708}"/>
          </ac:spMkLst>
        </pc:spChg>
        <pc:spChg chg="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7" creationId="{23FD3F01-5C60-4996-BDD3-69B233C7DFB0}"/>
          </ac:spMkLst>
        </pc:spChg>
        <pc:spChg chg="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8" creationId="{F6C9EF8D-95BE-4413-8946-FF1685EC877B}"/>
          </ac:spMkLst>
        </pc:spChg>
        <pc:spChg chg="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9" creationId="{1DE10600-E3EC-4F75-B526-869A4A3E4A9D}"/>
          </ac:spMkLst>
        </pc:spChg>
        <pc:spChg chg="mod">
          <ac:chgData name="John Savvides" userId="be15cc1af93ab81f" providerId="LiveId" clId="{A91B3BAF-3483-4E16-A5EF-BC1ECB330373}" dt="2020-06-07T10:20:12.947" v="1506" actId="1076"/>
          <ac:spMkLst>
            <pc:docMk/>
            <pc:sldMk cId="505210554" sldId="261"/>
            <ac:spMk id="82" creationId="{513833D2-175D-4030-A6EE-DA5FBF301AA8}"/>
          </ac:spMkLst>
        </pc:spChg>
        <pc:spChg chg="mod">
          <ac:chgData name="John Savvides" userId="be15cc1af93ab81f" providerId="LiveId" clId="{A91B3BAF-3483-4E16-A5EF-BC1ECB330373}" dt="2020-06-07T10:20:20.891" v="1507" actId="1076"/>
          <ac:spMkLst>
            <pc:docMk/>
            <pc:sldMk cId="505210554" sldId="261"/>
            <ac:spMk id="83" creationId="{F0D2BC71-77BC-478B-B9B4-D60E38265549}"/>
          </ac:spMkLst>
        </pc:spChg>
        <pc:spChg chg="mod">
          <ac:chgData name="John Savvides" userId="be15cc1af93ab81f" providerId="LiveId" clId="{A91B3BAF-3483-4E16-A5EF-BC1ECB330373}" dt="2020-06-07T10:27:33.441" v="1540"/>
          <ac:spMkLst>
            <pc:docMk/>
            <pc:sldMk cId="505210554" sldId="261"/>
            <ac:spMk id="84" creationId="{1E2934F3-A247-4E11-AE72-701425A575F9}"/>
          </ac:spMkLst>
        </pc:spChg>
        <pc:spChg chg="add mod">
          <ac:chgData name="John Savvides" userId="be15cc1af93ab81f" providerId="LiveId" clId="{A91B3BAF-3483-4E16-A5EF-BC1ECB330373}" dt="2020-06-05T14:45:27.283" v="336" actId="1076"/>
          <ac:spMkLst>
            <pc:docMk/>
            <pc:sldMk cId="505210554" sldId="261"/>
            <ac:spMk id="87" creationId="{42CB40B3-2307-409D-AA6C-BCBF60914A52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89" creationId="{DFE7BE33-00E8-4034-B782-B408EEC63015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0" creationId="{5B20083A-FA28-466B-86A2-354174832C6D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1" creationId="{66D568D8-B8F1-4674-AEB1-A07743385228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2" creationId="{37DB50F7-0279-4FCB-910C-D7E4BB5F8DB6}"/>
          </ac:spMkLst>
        </pc:spChg>
        <pc:spChg chg="add mod">
          <ac:chgData name="John Savvides" userId="be15cc1af93ab81f" providerId="LiveId" clId="{A91B3BAF-3483-4E16-A5EF-BC1ECB330373}" dt="2020-06-05T15:23:01.710" v="755" actId="1076"/>
          <ac:spMkLst>
            <pc:docMk/>
            <pc:sldMk cId="505210554" sldId="261"/>
            <ac:spMk id="93" creationId="{8F571D62-81AC-4921-B3CF-F86B187A68C3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4" creationId="{030AC44F-E0E7-463F-8F23-C730646CD785}"/>
          </ac:spMkLst>
        </pc:spChg>
        <pc:spChg chg="add mod">
          <ac:chgData name="John Savvides" userId="be15cc1af93ab81f" providerId="LiveId" clId="{A91B3BAF-3483-4E16-A5EF-BC1ECB330373}" dt="2020-06-05T15:34:39.367" v="822" actId="1035"/>
          <ac:spMkLst>
            <pc:docMk/>
            <pc:sldMk cId="505210554" sldId="261"/>
            <ac:spMk id="95" creationId="{74F75062-1414-48E5-BFA1-29CDF46353AF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6" creationId="{81AF0E64-967F-4CBB-A331-69F23A97898E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7" creationId="{B086FE40-2D8D-4E24-B245-12A37A43CBD4}"/>
          </ac:spMkLst>
        </pc:spChg>
        <pc:spChg chg="add mod">
          <ac:chgData name="John Savvides" userId="be15cc1af93ab81f" providerId="LiveId" clId="{A91B3BAF-3483-4E16-A5EF-BC1ECB330373}" dt="2020-06-05T15:22:52.916" v="754" actId="1076"/>
          <ac:spMkLst>
            <pc:docMk/>
            <pc:sldMk cId="505210554" sldId="261"/>
            <ac:spMk id="98" creationId="{9D5D708E-F0BC-4941-9775-079F38E807C7}"/>
          </ac:spMkLst>
        </pc:spChg>
        <pc:spChg chg="add del mod">
          <ac:chgData name="John Savvides" userId="be15cc1af93ab81f" providerId="LiveId" clId="{A91B3BAF-3483-4E16-A5EF-BC1ECB330373}" dt="2020-06-08T15:43:37.050" v="3007" actId="21"/>
          <ac:spMkLst>
            <pc:docMk/>
            <pc:sldMk cId="505210554" sldId="261"/>
            <ac:spMk id="99" creationId="{AE6BAF3A-EC79-4BCB-A902-88693AF616B4}"/>
          </ac:spMkLst>
        </pc:spChg>
        <pc:spChg chg="add del mod">
          <ac:chgData name="John Savvides" userId="be15cc1af93ab81f" providerId="LiveId" clId="{A91B3BAF-3483-4E16-A5EF-BC1ECB330373}" dt="2020-06-05T15:28:17.467" v="786" actId="478"/>
          <ac:spMkLst>
            <pc:docMk/>
            <pc:sldMk cId="505210554" sldId="261"/>
            <ac:spMk id="100" creationId="{BA254FBA-5AD1-4CA0-828B-22C42364EB99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1" creationId="{F5EF80CC-1E6E-4CB0-9F25-087EA93444F6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2" creationId="{8A4825A0-83A6-4C9A-8B82-3008684104A1}"/>
          </ac:spMkLst>
        </pc:spChg>
        <pc:spChg chg="add del mod">
          <ac:chgData name="John Savvides" userId="be15cc1af93ab81f" providerId="LiveId" clId="{A91B3BAF-3483-4E16-A5EF-BC1ECB330373}" dt="2020-06-05T15:15:41.017" v="659"/>
          <ac:spMkLst>
            <pc:docMk/>
            <pc:sldMk cId="505210554" sldId="261"/>
            <ac:spMk id="103" creationId="{E1488D2D-5583-4013-A6C7-8BEEDA52CBEE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4" creationId="{89B73F93-FF71-472F-9D9C-A74BBEB5B757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5" creationId="{94E568E5-79A3-4143-A2E6-E4C07CE4E95A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6" creationId="{306079B6-E13E-4DCE-915E-47EE0AC58A22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7" creationId="{7FE9C8B4-2D6E-489A-A617-002267586412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8" creationId="{0FC36FDE-5A38-4ABF-B2D1-DA3DEB65FEE9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09" creationId="{17F383C4-030B-4F5C-A859-D248585BB4A5}"/>
          </ac:spMkLst>
        </pc:spChg>
        <pc:spChg chg="add del mod">
          <ac:chgData name="John Savvides" userId="be15cc1af93ab81f" providerId="LiveId" clId="{A91B3BAF-3483-4E16-A5EF-BC1ECB330373}" dt="2020-06-07T10:06:51.884" v="1402" actId="21"/>
          <ac:spMkLst>
            <pc:docMk/>
            <pc:sldMk cId="505210554" sldId="261"/>
            <ac:spMk id="110" creationId="{3A644DCB-6CA9-48F8-95E8-37949778FB57}"/>
          </ac:spMkLst>
        </pc:spChg>
        <pc:spChg chg="add del mod">
          <ac:chgData name="John Savvides" userId="be15cc1af93ab81f" providerId="LiveId" clId="{A91B3BAF-3483-4E16-A5EF-BC1ECB330373}" dt="2020-06-05T16:27:38.533" v="1036" actId="478"/>
          <ac:spMkLst>
            <pc:docMk/>
            <pc:sldMk cId="505210554" sldId="261"/>
            <ac:spMk id="111" creationId="{98C8A5ED-5625-4CB8-8214-3268F12B1F8F}"/>
          </ac:spMkLst>
        </pc:spChg>
        <pc:spChg chg="add del mod">
          <ac:chgData name="John Savvides" userId="be15cc1af93ab81f" providerId="LiveId" clId="{A91B3BAF-3483-4E16-A5EF-BC1ECB330373}" dt="2020-06-07T10:15:43.130" v="1470" actId="478"/>
          <ac:spMkLst>
            <pc:docMk/>
            <pc:sldMk cId="505210554" sldId="261"/>
            <ac:spMk id="114" creationId="{21B7EF73-E4E5-4C93-BBDD-69B2FE547488}"/>
          </ac:spMkLst>
        </pc:spChg>
        <pc:spChg chg="add del mod">
          <ac:chgData name="John Savvides" userId="be15cc1af93ab81f" providerId="LiveId" clId="{A91B3BAF-3483-4E16-A5EF-BC1ECB330373}" dt="2020-06-07T10:31:05.635" v="1630" actId="478"/>
          <ac:spMkLst>
            <pc:docMk/>
            <pc:sldMk cId="505210554" sldId="261"/>
            <ac:spMk id="116" creationId="{6512799A-B814-4765-98E8-2EB891F7B26B}"/>
          </ac:spMkLst>
        </pc:spChg>
        <pc:spChg chg="add mod">
          <ac:chgData name="John Savvides" userId="be15cc1af93ab81f" providerId="LiveId" clId="{A91B3BAF-3483-4E16-A5EF-BC1ECB330373}" dt="2020-06-07T10:18:19.484" v="1502" actId="1076"/>
          <ac:spMkLst>
            <pc:docMk/>
            <pc:sldMk cId="505210554" sldId="261"/>
            <ac:spMk id="117" creationId="{CA632CC2-5697-45FE-A8BC-7C7948F6B512}"/>
          </ac:spMkLst>
        </pc:spChg>
        <pc:spChg chg="add mod">
          <ac:chgData name="John Savvides" userId="be15cc1af93ab81f" providerId="LiveId" clId="{A91B3BAF-3483-4E16-A5EF-BC1ECB330373}" dt="2020-06-07T10:27:35.637" v="1541"/>
          <ac:spMkLst>
            <pc:docMk/>
            <pc:sldMk cId="505210554" sldId="261"/>
            <ac:spMk id="121" creationId="{44D7FBE0-BC8B-40FD-919A-BA361910040D}"/>
          </ac:spMkLst>
        </pc:spChg>
        <pc:spChg chg="add mod">
          <ac:chgData name="John Savvides" userId="be15cc1af93ab81f" providerId="LiveId" clId="{A91B3BAF-3483-4E16-A5EF-BC1ECB330373}" dt="2020-06-07T10:27:37.234" v="1542"/>
          <ac:spMkLst>
            <pc:docMk/>
            <pc:sldMk cId="505210554" sldId="261"/>
            <ac:spMk id="122" creationId="{B1A9E69D-A9F8-466D-9217-A150F96328E9}"/>
          </ac:spMkLst>
        </pc:spChg>
        <pc:spChg chg="add mod">
          <ac:chgData name="John Savvides" userId="be15cc1af93ab81f" providerId="LiveId" clId="{A91B3BAF-3483-4E16-A5EF-BC1ECB330373}" dt="2020-06-07T10:27:38.700" v="1543"/>
          <ac:spMkLst>
            <pc:docMk/>
            <pc:sldMk cId="505210554" sldId="261"/>
            <ac:spMk id="123" creationId="{4EE0CDD0-7D05-4E51-9DAA-EBFA3861FDFE}"/>
          </ac:spMkLst>
        </pc:spChg>
        <pc:spChg chg="add del mod">
          <ac:chgData name="John Savvides" userId="be15cc1af93ab81f" providerId="LiveId" clId="{A91B3BAF-3483-4E16-A5EF-BC1ECB330373}" dt="2020-06-08T15:44:42.973" v="3047" actId="478"/>
          <ac:spMkLst>
            <pc:docMk/>
            <pc:sldMk cId="505210554" sldId="261"/>
            <ac:spMk id="124" creationId="{6C9AB76B-C470-4386-AE76-95A79D5C08A9}"/>
          </ac:spMkLst>
        </pc:spChg>
        <pc:spChg chg="add mod">
          <ac:chgData name="John Savvides" userId="be15cc1af93ab81f" providerId="LiveId" clId="{A91B3BAF-3483-4E16-A5EF-BC1ECB330373}" dt="2020-06-07T10:15:44.265" v="1471"/>
          <ac:spMkLst>
            <pc:docMk/>
            <pc:sldMk cId="505210554" sldId="261"/>
            <ac:spMk id="125" creationId="{C96512D7-CD99-4344-8785-04422223C836}"/>
          </ac:spMkLst>
        </pc:spChg>
        <pc:spChg chg="add mod">
          <ac:chgData name="John Savvides" userId="be15cc1af93ab81f" providerId="LiveId" clId="{A91B3BAF-3483-4E16-A5EF-BC1ECB330373}" dt="2020-06-07T10:15:44.265" v="1471"/>
          <ac:spMkLst>
            <pc:docMk/>
            <pc:sldMk cId="505210554" sldId="261"/>
            <ac:spMk id="126" creationId="{7E988310-9D7F-49BC-A532-471FD076FF63}"/>
          </ac:spMkLst>
        </pc:spChg>
        <pc:spChg chg="add del mod">
          <ac:chgData name="John Savvides" userId="be15cc1af93ab81f" providerId="LiveId" clId="{A91B3BAF-3483-4E16-A5EF-BC1ECB330373}" dt="2020-06-07T10:27:44.022" v="1546" actId="478"/>
          <ac:spMkLst>
            <pc:docMk/>
            <pc:sldMk cId="505210554" sldId="261"/>
            <ac:spMk id="129" creationId="{734F3947-23BF-47DD-983C-3DF843D0CF38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3" creationId="{3478814D-351F-47F1-9DDB-3F8AE6C8A0BE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4" creationId="{19BEF0F8-89F6-43F3-B8F2-BB5D34A19BE8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5" creationId="{CBFDC96F-7F74-40E5-AB34-1404174D009E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6" creationId="{1A52A292-C0C3-4DBB-86D1-789145B9CE6B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7" creationId="{EDC55217-5439-4275-B4C1-BC1D3DC044AC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8" creationId="{19CE7FC2-A106-453F-AEA1-1BE099CD6DA2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39" creationId="{AEBAB327-A316-4654-869D-5DC3256E6E66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40" creationId="{7E1C2E42-D763-41CA-9915-DE06E16D6F0E}"/>
          </ac:spMkLst>
        </pc:spChg>
        <pc:spChg chg="add mod">
          <ac:chgData name="John Savvides" userId="be15cc1af93ab81f" providerId="LiveId" clId="{A91B3BAF-3483-4E16-A5EF-BC1ECB330373}" dt="2020-06-07T10:51:43.530" v="2163" actId="1076"/>
          <ac:spMkLst>
            <pc:docMk/>
            <pc:sldMk cId="505210554" sldId="261"/>
            <ac:spMk id="141" creationId="{712965D1-6B84-4F22-92F2-0818B585D60F}"/>
          </ac:spMkLst>
        </pc:spChg>
        <pc:spChg chg="add mod">
          <ac:chgData name="John Savvides" userId="be15cc1af93ab81f" providerId="LiveId" clId="{A91B3BAF-3483-4E16-A5EF-BC1ECB330373}" dt="2020-06-07T10:57:19.658" v="2264" actId="20577"/>
          <ac:spMkLst>
            <pc:docMk/>
            <pc:sldMk cId="505210554" sldId="261"/>
            <ac:spMk id="142" creationId="{887D6614-0C01-47BF-9731-045D52D77987}"/>
          </ac:spMkLst>
        </pc:spChg>
        <pc:spChg chg="add mod">
          <ac:chgData name="John Savvides" userId="be15cc1af93ab81f" providerId="LiveId" clId="{A91B3BAF-3483-4E16-A5EF-BC1ECB330373}" dt="2020-06-07T10:57:35.602" v="2272" actId="20577"/>
          <ac:spMkLst>
            <pc:docMk/>
            <pc:sldMk cId="505210554" sldId="261"/>
            <ac:spMk id="143" creationId="{5CBC4998-78E6-49A6-8FB7-96F1D52AE4AA}"/>
          </ac:spMkLst>
        </pc:spChg>
        <pc:spChg chg="add mod">
          <ac:chgData name="John Savvides" userId="be15cc1af93ab81f" providerId="LiveId" clId="{A91B3BAF-3483-4E16-A5EF-BC1ECB330373}" dt="2020-06-07T10:57:47.451" v="2276" actId="20577"/>
          <ac:spMkLst>
            <pc:docMk/>
            <pc:sldMk cId="505210554" sldId="261"/>
            <ac:spMk id="144" creationId="{3C14891A-F402-41F4-A625-495A248E85CC}"/>
          </ac:spMkLst>
        </pc:spChg>
        <pc:spChg chg="add mod">
          <ac:chgData name="John Savvides" userId="be15cc1af93ab81f" providerId="LiveId" clId="{A91B3BAF-3483-4E16-A5EF-BC1ECB330373}" dt="2020-06-07T10:58:27.590" v="2283" actId="20577"/>
          <ac:spMkLst>
            <pc:docMk/>
            <pc:sldMk cId="505210554" sldId="261"/>
            <ac:spMk id="145" creationId="{7583CCEE-7C47-4686-9AB5-4F2B5D887AEA}"/>
          </ac:spMkLst>
        </pc:spChg>
        <pc:spChg chg="add mod">
          <ac:chgData name="John Savvides" userId="be15cc1af93ab81f" providerId="LiveId" clId="{A91B3BAF-3483-4E16-A5EF-BC1ECB330373}" dt="2020-06-07T10:58:43.377" v="2291" actId="20577"/>
          <ac:spMkLst>
            <pc:docMk/>
            <pc:sldMk cId="505210554" sldId="261"/>
            <ac:spMk id="146" creationId="{35AC536E-EC10-49BB-9D8E-6E67038FAEBC}"/>
          </ac:spMkLst>
        </pc:spChg>
        <pc:spChg chg="add mod">
          <ac:chgData name="John Savvides" userId="be15cc1af93ab81f" providerId="LiveId" clId="{A91B3BAF-3483-4E16-A5EF-BC1ECB330373}" dt="2020-06-07T10:58:33.359" v="2286" actId="20577"/>
          <ac:spMkLst>
            <pc:docMk/>
            <pc:sldMk cId="505210554" sldId="261"/>
            <ac:spMk id="147" creationId="{611FD8E3-F723-45EA-B83A-2CD93B297ED6}"/>
          </ac:spMkLst>
        </pc:sp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10" creationId="{11F16F2D-64AD-4463-9673-43D228DA171C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11" creationId="{813D0CF5-B605-4CF5-9CB0-6BB0DE91E137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12" creationId="{DCEF7588-5F19-44A0-8241-33D0EF4FD14A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22" creationId="{A408A213-D8D0-4A33-B16D-95E164EEF711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24" creationId="{0A3402F4-72D9-448D-A6D8-E94D34476339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26" creationId="{95CBE514-595F-43C4-AE3B-6002190C7832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28" creationId="{238E71DE-181F-4F32-8ACF-49D883C3E840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30" creationId="{1B2B43ED-F98D-45F8-99DC-62C88DCCFEE9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32" creationId="{282D8D45-BAC6-4F44-A62B-C370ECF91A53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34" creationId="{79DC33F2-AC45-4636-8F29-7F7352B5122A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36" creationId="{0CA16D5C-DC7B-4237-94B9-A99EAC0C1B0D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38" creationId="{2AB7998E-FCE2-46A9-A5A0-FA9B66157AA1}"/>
          </ac:picMkLst>
        </pc:picChg>
        <pc:picChg chg="mod">
          <ac:chgData name="John Savvides" userId="be15cc1af93ab81f" providerId="LiveId" clId="{A91B3BAF-3483-4E16-A5EF-BC1ECB330373}" dt="2020-06-05T15:22:32.074" v="753" actId="1076"/>
          <ac:picMkLst>
            <pc:docMk/>
            <pc:sldMk cId="505210554" sldId="261"/>
            <ac:picMk id="40" creationId="{5889B5B1-3B0F-4D04-9BF2-83C237C938AA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42" creationId="{1F583439-D618-4BC7-B489-25DE7139D2AD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44" creationId="{82A2E129-3F6B-49C6-A8C4-AC7888FF6A23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46" creationId="{7E1C17FC-213F-4BA1-BA1E-B2A48922C9BB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48" creationId="{E5207E0D-24AA-4010-A78E-EEB7D18EEEF9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50" creationId="{CFF4C664-096D-4F88-9799-CCEB1FD1E81E}"/>
          </ac:picMkLst>
        </pc:picChg>
        <pc:picChg chg="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52" creationId="{534EAFDF-8004-4AD1-85BF-2C8D52460A10}"/>
          </ac:picMkLst>
        </pc:picChg>
        <pc:picChg chg="add 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54" creationId="{C9A38CFB-5B4A-4A3E-8B2D-6F76444F615B}"/>
          </ac:picMkLst>
        </pc:picChg>
        <pc:picChg chg="add del mod">
          <ac:chgData name="John Savvides" userId="be15cc1af93ab81f" providerId="LiveId" clId="{A91B3BAF-3483-4E16-A5EF-BC1ECB330373}" dt="2020-06-07T10:00:47.853" v="1307" actId="478"/>
          <ac:picMkLst>
            <pc:docMk/>
            <pc:sldMk cId="505210554" sldId="261"/>
            <ac:picMk id="63" creationId="{9EBA4FE3-B791-468F-97D4-4892F28C9FBA}"/>
          </ac:picMkLst>
        </pc:picChg>
        <pc:picChg chg="add del mod">
          <ac:chgData name="John Savvides" userId="be15cc1af93ab81f" providerId="LiveId" clId="{A91B3BAF-3483-4E16-A5EF-BC1ECB330373}" dt="2020-06-07T10:00:04.120" v="1298" actId="478"/>
          <ac:picMkLst>
            <pc:docMk/>
            <pc:sldMk cId="505210554" sldId="261"/>
            <ac:picMk id="64" creationId="{9D9AD96E-B893-4C6A-9E10-87AC26298A7A}"/>
          </ac:picMkLst>
        </pc:picChg>
        <pc:picChg chg="add del mod">
          <ac:chgData name="John Savvides" userId="be15cc1af93ab81f" providerId="LiveId" clId="{A91B3BAF-3483-4E16-A5EF-BC1ECB330373}" dt="2020-06-07T10:01:41.911" v="1331" actId="478"/>
          <ac:picMkLst>
            <pc:docMk/>
            <pc:sldMk cId="505210554" sldId="261"/>
            <ac:picMk id="65" creationId="{94CF7155-BA59-492B-B601-69927885AAC9}"/>
          </ac:picMkLst>
        </pc:picChg>
        <pc:picChg chg="add del mod">
          <ac:chgData name="John Savvides" userId="be15cc1af93ab81f" providerId="LiveId" clId="{A91B3BAF-3483-4E16-A5EF-BC1ECB330373}" dt="2020-06-07T10:01:31.761" v="1327" actId="478"/>
          <ac:picMkLst>
            <pc:docMk/>
            <pc:sldMk cId="505210554" sldId="261"/>
            <ac:picMk id="66" creationId="{823E548D-0C3A-44EE-9BD1-EDDAF21FF091}"/>
          </ac:picMkLst>
        </pc:picChg>
        <pc:picChg chg="add del mod">
          <ac:chgData name="John Savvides" userId="be15cc1af93ab81f" providerId="LiveId" clId="{A91B3BAF-3483-4E16-A5EF-BC1ECB330373}" dt="2020-06-07T10:01:11.140" v="1320" actId="478"/>
          <ac:picMkLst>
            <pc:docMk/>
            <pc:sldMk cId="505210554" sldId="261"/>
            <ac:picMk id="67" creationId="{D7B2E440-2F42-40EB-B9EC-A23248D67449}"/>
          </ac:picMkLst>
        </pc:picChg>
        <pc:picChg chg="add mod">
          <ac:chgData name="John Savvides" userId="be15cc1af93ab81f" providerId="LiveId" clId="{A91B3BAF-3483-4E16-A5EF-BC1ECB330373}" dt="2020-06-07T10:29:19.713" v="1598" actId="1036"/>
          <ac:picMkLst>
            <pc:docMk/>
            <pc:sldMk cId="505210554" sldId="261"/>
            <ac:picMk id="68" creationId="{0D9E6C14-2BD9-4344-A363-F34DCE4A7FD6}"/>
          </ac:picMkLst>
        </pc:picChg>
        <pc:picChg chg="add 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69" creationId="{9A253BBE-3D6E-4AF5-84C5-6038B5F778A5}"/>
          </ac:picMkLst>
        </pc:picChg>
        <pc:picChg chg="add 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70" creationId="{4AE176D1-C0D6-464F-B725-B849A330794C}"/>
          </ac:picMkLst>
        </pc:picChg>
        <pc:picChg chg="add del mod">
          <ac:chgData name="John Savvides" userId="be15cc1af93ab81f" providerId="LiveId" clId="{A91B3BAF-3483-4E16-A5EF-BC1ECB330373}" dt="2020-06-07T10:06:51.884" v="1402" actId="21"/>
          <ac:picMkLst>
            <pc:docMk/>
            <pc:sldMk cId="505210554" sldId="261"/>
            <ac:picMk id="71" creationId="{F9ACE41C-0859-4380-9B86-71E47657CD53}"/>
          </ac:picMkLst>
        </pc:picChg>
        <pc:picChg chg="add mod">
          <ac:chgData name="John Savvides" userId="be15cc1af93ab81f" providerId="LiveId" clId="{A91B3BAF-3483-4E16-A5EF-BC1ECB330373}" dt="2020-06-07T10:35:27.026" v="1852" actId="1076"/>
          <ac:picMkLst>
            <pc:docMk/>
            <pc:sldMk cId="505210554" sldId="261"/>
            <ac:picMk id="74" creationId="{02EB1389-E7A0-44C0-9DD2-2507D07BBF9D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75" creationId="{1B220901-2DBF-47BE-9BA4-0FD1E6B5C187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76" creationId="{38F95B0D-0DFF-40A9-A8F8-E6D32FB5E5E0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77" creationId="{13E79BCB-DE25-46BE-9517-8BD5D3B6EF23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78" creationId="{0C7FE5AE-2AF9-497B-87BE-BB97B0927A78}"/>
          </ac:picMkLst>
        </pc:picChg>
        <pc:picChg chg="mod">
          <ac:chgData name="John Savvides" userId="be15cc1af93ab81f" providerId="LiveId" clId="{A91B3BAF-3483-4E16-A5EF-BC1ECB330373}" dt="2020-06-05T14:30:09.033" v="16" actId="1076"/>
          <ac:picMkLst>
            <pc:docMk/>
            <pc:sldMk cId="505210554" sldId="261"/>
            <ac:picMk id="79" creationId="{215ADE7E-4C5F-4568-86D7-0BD461454720}"/>
          </ac:picMkLst>
        </pc:picChg>
        <pc:picChg chg="mod">
          <ac:chgData name="John Savvides" userId="be15cc1af93ab81f" providerId="LiveId" clId="{A91B3BAF-3483-4E16-A5EF-BC1ECB330373}" dt="2020-06-05T14:45:16.798" v="334" actId="1076"/>
          <ac:picMkLst>
            <pc:docMk/>
            <pc:sldMk cId="505210554" sldId="261"/>
            <ac:picMk id="80" creationId="{E781223C-50C7-4B58-A94B-EA1E4F40C982}"/>
          </ac:picMkLst>
        </pc:picChg>
        <pc:picChg chg="mod">
          <ac:chgData name="John Savvides" userId="be15cc1af93ab81f" providerId="LiveId" clId="{A91B3BAF-3483-4E16-A5EF-BC1ECB330373}" dt="2020-06-05T14:30:09.033" v="16" actId="1076"/>
          <ac:picMkLst>
            <pc:docMk/>
            <pc:sldMk cId="505210554" sldId="261"/>
            <ac:picMk id="81" creationId="{A153E72C-DA26-4CB8-83C0-63A6B70C0789}"/>
          </ac:picMkLst>
        </pc:picChg>
        <pc:picChg chg="add mod">
          <ac:chgData name="John Savvides" userId="be15cc1af93ab81f" providerId="LiveId" clId="{A91B3BAF-3483-4E16-A5EF-BC1ECB330373}" dt="2020-06-05T14:43:18.326" v="242" actId="1076"/>
          <ac:picMkLst>
            <pc:docMk/>
            <pc:sldMk cId="505210554" sldId="261"/>
            <ac:picMk id="85" creationId="{B70C1C60-AB14-469A-B2E1-06E340198708}"/>
          </ac:picMkLst>
        </pc:picChg>
        <pc:picChg chg="add mod">
          <ac:chgData name="John Savvides" userId="be15cc1af93ab81f" providerId="LiveId" clId="{A91B3BAF-3483-4E16-A5EF-BC1ECB330373}" dt="2020-06-05T14:45:18.033" v="335" actId="1076"/>
          <ac:picMkLst>
            <pc:docMk/>
            <pc:sldMk cId="505210554" sldId="261"/>
            <ac:picMk id="86" creationId="{FCC7C777-0A2F-4613-B411-9BB54521BD22}"/>
          </ac:picMkLst>
        </pc:picChg>
        <pc:picChg chg="add mod">
          <ac:chgData name="John Savvides" userId="be15cc1af93ab81f" providerId="LiveId" clId="{A91B3BAF-3483-4E16-A5EF-BC1ECB330373}" dt="2020-06-05T14:45:56.484" v="339"/>
          <ac:picMkLst>
            <pc:docMk/>
            <pc:sldMk cId="505210554" sldId="261"/>
            <ac:picMk id="88" creationId="{E1FCB4E8-B94C-42F9-AC98-29109D6E17EB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100" creationId="{CC3E81A5-B9E6-4D6E-B865-6D0CC6B8B2AC}"/>
          </ac:picMkLst>
        </pc:picChg>
        <pc:picChg chg="add mod">
          <ac:chgData name="John Savvides" userId="be15cc1af93ab81f" providerId="LiveId" clId="{A91B3BAF-3483-4E16-A5EF-BC1ECB330373}" dt="2020-06-07T10:42:07.841" v="2028" actId="1076"/>
          <ac:picMkLst>
            <pc:docMk/>
            <pc:sldMk cId="505210554" sldId="261"/>
            <ac:picMk id="103" creationId="{ECA51914-698E-4223-96F7-AE29CF7373F3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111" creationId="{0EC495DC-A6D8-48F3-82C5-9CFD1331BC69}"/>
          </ac:picMkLst>
        </pc:picChg>
        <pc:picChg chg="add mod">
          <ac:chgData name="John Savvides" userId="be15cc1af93ab81f" providerId="LiveId" clId="{A91B3BAF-3483-4E16-A5EF-BC1ECB330373}" dt="2020-06-07T10:41:02.305" v="1991" actId="1076"/>
          <ac:picMkLst>
            <pc:docMk/>
            <pc:sldMk cId="505210554" sldId="261"/>
            <ac:picMk id="112" creationId="{DD9B58D0-6E9A-434F-997A-25667BEFF743}"/>
          </ac:picMkLst>
        </pc:picChg>
        <pc:picChg chg="add del mod ord">
          <ac:chgData name="John Savvides" userId="be15cc1af93ab81f" providerId="LiveId" clId="{A91B3BAF-3483-4E16-A5EF-BC1ECB330373}" dt="2020-06-07T10:00:06.546" v="1299" actId="478"/>
          <ac:picMkLst>
            <pc:docMk/>
            <pc:sldMk cId="505210554" sldId="261"/>
            <ac:picMk id="113" creationId="{30695693-E38D-431B-89EA-D7B7F92BCBCE}"/>
          </ac:picMkLst>
        </pc:picChg>
        <pc:picChg chg="add mod">
          <ac:chgData name="John Savvides" userId="be15cc1af93ab81f" providerId="LiveId" clId="{A91B3BAF-3483-4E16-A5EF-BC1ECB330373}" dt="2020-06-07T10:29:21.361" v="1600" actId="1036"/>
          <ac:picMkLst>
            <pc:docMk/>
            <pc:sldMk cId="505210554" sldId="261"/>
            <ac:picMk id="115" creationId="{2026F9BE-3D35-4B4B-B915-6FF0B359392B}"/>
          </ac:picMkLst>
        </pc:picChg>
        <pc:picChg chg="add mod">
          <ac:chgData name="John Savvides" userId="be15cc1af93ab81f" providerId="LiveId" clId="{A91B3BAF-3483-4E16-A5EF-BC1ECB330373}" dt="2020-06-07T10:23:11.212" v="1520" actId="1076"/>
          <ac:picMkLst>
            <pc:docMk/>
            <pc:sldMk cId="505210554" sldId="261"/>
            <ac:picMk id="118" creationId="{EEA05B34-EE36-4714-938E-BC28C8AA8F37}"/>
          </ac:picMkLst>
        </pc:picChg>
        <pc:picChg chg="add mod">
          <ac:chgData name="John Savvides" userId="be15cc1af93ab81f" providerId="LiveId" clId="{A91B3BAF-3483-4E16-A5EF-BC1ECB330373}" dt="2020-06-07T10:23:18.464" v="1521" actId="1076"/>
          <ac:picMkLst>
            <pc:docMk/>
            <pc:sldMk cId="505210554" sldId="261"/>
            <ac:picMk id="119" creationId="{17C2123F-F15E-4A5E-89E8-C3A11E6C41C1}"/>
          </ac:picMkLst>
        </pc:picChg>
        <pc:picChg chg="add mod">
          <ac:chgData name="John Savvides" userId="be15cc1af93ab81f" providerId="LiveId" clId="{A91B3BAF-3483-4E16-A5EF-BC1ECB330373}" dt="2020-06-07T10:22:59.393" v="1519" actId="1076"/>
          <ac:picMkLst>
            <pc:docMk/>
            <pc:sldMk cId="505210554" sldId="261"/>
            <ac:picMk id="120" creationId="{912D0190-3BD0-4365-B238-4488B103DB11}"/>
          </ac:picMkLst>
        </pc:picChg>
        <pc:picChg chg="add del mod">
          <ac:chgData name="John Savvides" userId="be15cc1af93ab81f" providerId="LiveId" clId="{A91B3BAF-3483-4E16-A5EF-BC1ECB330373}" dt="2020-06-07T10:27:57.423" v="1553" actId="478"/>
          <ac:picMkLst>
            <pc:docMk/>
            <pc:sldMk cId="505210554" sldId="261"/>
            <ac:picMk id="127" creationId="{A9905CF5-58BB-46AD-B8B4-3BEB5AB10E6A}"/>
          </ac:picMkLst>
        </pc:picChg>
        <pc:picChg chg="add mod">
          <ac:chgData name="John Savvides" userId="be15cc1af93ab81f" providerId="LiveId" clId="{A91B3BAF-3483-4E16-A5EF-BC1ECB330373}" dt="2020-06-07T10:27:48.567" v="1547" actId="1076"/>
          <ac:picMkLst>
            <pc:docMk/>
            <pc:sldMk cId="505210554" sldId="261"/>
            <ac:picMk id="128" creationId="{BCAF0F17-70EC-408B-A45C-B90E23B1F8A3}"/>
          </ac:picMkLst>
        </pc:picChg>
        <pc:picChg chg="add mod">
          <ac:chgData name="John Savvides" userId="be15cc1af93ab81f" providerId="LiveId" clId="{A91B3BAF-3483-4E16-A5EF-BC1ECB330373}" dt="2020-06-07T10:29:14.827" v="1595" actId="1037"/>
          <ac:picMkLst>
            <pc:docMk/>
            <pc:sldMk cId="505210554" sldId="261"/>
            <ac:picMk id="130" creationId="{232FF1D6-4140-4A22-BB3C-A282339AACFE}"/>
          </ac:picMkLst>
        </pc:picChg>
        <pc:picChg chg="add mod">
          <ac:chgData name="John Savvides" userId="be15cc1af93ab81f" providerId="LiveId" clId="{A91B3BAF-3483-4E16-A5EF-BC1ECB330373}" dt="2020-06-07T10:29:16.859" v="1596" actId="1037"/>
          <ac:picMkLst>
            <pc:docMk/>
            <pc:sldMk cId="505210554" sldId="261"/>
            <ac:picMk id="131" creationId="{0B011247-1E4F-4C43-85F2-CF01E0929E4E}"/>
          </ac:picMkLst>
        </pc:picChg>
        <pc:picChg chg="add mod">
          <ac:chgData name="John Savvides" userId="be15cc1af93ab81f" providerId="LiveId" clId="{A91B3BAF-3483-4E16-A5EF-BC1ECB330373}" dt="2020-06-07T10:29:13.246" v="1593" actId="1037"/>
          <ac:picMkLst>
            <pc:docMk/>
            <pc:sldMk cId="505210554" sldId="261"/>
            <ac:picMk id="132" creationId="{B53FEC46-EAEB-4EAF-91A7-64E01BDCE8A7}"/>
          </ac:picMkLst>
        </pc:picChg>
      </pc:sldChg>
      <pc:sldChg chg="addSp delSp modSp add del mod">
        <pc:chgData name="John Savvides" userId="be15cc1af93ab81f" providerId="LiveId" clId="{A91B3BAF-3483-4E16-A5EF-BC1ECB330373}" dt="2020-06-08T21:04:30.271" v="7381"/>
        <pc:sldMkLst>
          <pc:docMk/>
          <pc:sldMk cId="3252831904" sldId="262"/>
        </pc:sldMkLst>
        <pc:spChg chg="add del mod">
          <ac:chgData name="John Savvides" userId="be15cc1af93ab81f" providerId="LiveId" clId="{A91B3BAF-3483-4E16-A5EF-BC1ECB330373}" dt="2020-06-07T10:09:19.964" v="1426" actId="478"/>
          <ac:spMkLst>
            <pc:docMk/>
            <pc:sldMk cId="3252831904" sldId="262"/>
            <ac:spMk id="3" creationId="{26299D0F-5C1E-4706-A3B5-2A189601F3E2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3" creationId="{30DFFFBF-53A3-4376-8261-1EB6C65AE7CA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5" creationId="{102B05DC-24BD-4B92-B235-58BB86E19554}"/>
          </ac:spMkLst>
        </pc:spChg>
        <pc:spChg chg="add del mod">
          <ac:chgData name="John Savvides" userId="be15cc1af93ab81f" providerId="LiveId" clId="{A91B3BAF-3483-4E16-A5EF-BC1ECB330373}" dt="2020-06-07T10:27:23.861" v="1537" actId="478"/>
          <ac:spMkLst>
            <pc:docMk/>
            <pc:sldMk cId="3252831904" sldId="262"/>
            <ac:spMk id="7" creationId="{E2D1F21C-D9A3-48CF-AF1B-972AD22658BE}"/>
          </ac:spMkLst>
        </pc:spChg>
        <pc:spChg chg="mod">
          <ac:chgData name="John Savvides" userId="be15cc1af93ab81f" providerId="LiveId" clId="{A91B3BAF-3483-4E16-A5EF-BC1ECB330373}" dt="2020-06-08T21:04:30.271" v="7381"/>
          <ac:spMkLst>
            <pc:docMk/>
            <pc:sldMk cId="3252831904" sldId="262"/>
            <ac:spMk id="13" creationId="{D6438570-249D-4FA4-B5FE-DA5B36F039C0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14" creationId="{A4B1BE70-43D9-42C1-B002-44E1F2B18FCC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15" creationId="{1C24998B-8B76-40B2-BEDC-5E3F1223EA60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16" creationId="{92E56520-6232-4319-9C97-976FD613F727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17" creationId="{23FD3F01-5C60-4996-BDD3-69B233C7DFB0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18" creationId="{F6C9EF8D-95BE-4413-8946-FF1685EC877B}"/>
          </ac:spMkLst>
        </pc:spChg>
        <pc:spChg chg="del">
          <ac:chgData name="John Savvides" userId="be15cc1af93ab81f" providerId="LiveId" clId="{A91B3BAF-3483-4E16-A5EF-BC1ECB330373}" dt="2020-06-05T14:30:26.928" v="17" actId="478"/>
          <ac:spMkLst>
            <pc:docMk/>
            <pc:sldMk cId="3252831904" sldId="262"/>
            <ac:spMk id="19" creationId="{1DE10600-E3EC-4F75-B526-869A4A3E4A9D}"/>
          </ac:spMkLst>
        </pc:spChg>
        <pc:spChg chg="add mod">
          <ac:chgData name="John Savvides" userId="be15cc1af93ab81f" providerId="LiveId" clId="{A91B3BAF-3483-4E16-A5EF-BC1ECB330373}" dt="2020-06-07T10:15:37.499" v="1469" actId="255"/>
          <ac:spMkLst>
            <pc:docMk/>
            <pc:sldMk cId="3252831904" sldId="262"/>
            <ac:spMk id="48" creationId="{18ED7934-1C7C-485E-BCC8-14CEA06AB427}"/>
          </ac:spMkLst>
        </pc:spChg>
        <pc:spChg chg="add mod">
          <ac:chgData name="John Savvides" userId="be15cc1af93ab81f" providerId="LiveId" clId="{A91B3BAF-3483-4E16-A5EF-BC1ECB330373}" dt="2020-06-07T10:18:42.150" v="1504" actId="1076"/>
          <ac:spMkLst>
            <pc:docMk/>
            <pc:sldMk cId="3252831904" sldId="262"/>
            <ac:spMk id="50" creationId="{B6AC83C3-63B4-43BC-9DCD-3409C53AEBAA}"/>
          </ac:spMkLst>
        </pc:spChg>
        <pc:spChg chg="add mod">
          <ac:chgData name="John Savvides" userId="be15cc1af93ab81f" providerId="LiveId" clId="{A91B3BAF-3483-4E16-A5EF-BC1ECB330373}" dt="2020-06-07T10:20:48.392" v="1509" actId="1076"/>
          <ac:spMkLst>
            <pc:docMk/>
            <pc:sldMk cId="3252831904" sldId="262"/>
            <ac:spMk id="58" creationId="{5715B7D4-A749-43E3-B6D7-69112DBBAF55}"/>
          </ac:spMkLst>
        </pc:spChg>
        <pc:spChg chg="add mod">
          <ac:chgData name="John Savvides" userId="be15cc1af93ab81f" providerId="LiveId" clId="{A91B3BAF-3483-4E16-A5EF-BC1ECB330373}" dt="2020-06-07T10:21:02.654" v="1510" actId="1076"/>
          <ac:spMkLst>
            <pc:docMk/>
            <pc:sldMk cId="3252831904" sldId="262"/>
            <ac:spMk id="59" creationId="{204EA69B-9F40-4A28-99E5-8635324A898B}"/>
          </ac:spMkLst>
        </pc:spChg>
        <pc:spChg chg="add mod">
          <ac:chgData name="John Savvides" userId="be15cc1af93ab81f" providerId="LiveId" clId="{A91B3BAF-3483-4E16-A5EF-BC1ECB330373}" dt="2020-06-07T10:21:14.291" v="1512" actId="1076"/>
          <ac:spMkLst>
            <pc:docMk/>
            <pc:sldMk cId="3252831904" sldId="262"/>
            <ac:spMk id="60" creationId="{AFE74C64-B312-4E0E-B5D4-651D27200159}"/>
          </ac:spMkLst>
        </pc:spChg>
        <pc:spChg chg="add del mod">
          <ac:chgData name="John Savvides" userId="be15cc1af93ab81f" providerId="LiveId" clId="{A91B3BAF-3483-4E16-A5EF-BC1ECB330373}" dt="2020-06-05T14:30:36.888" v="18" actId="478"/>
          <ac:spMkLst>
            <pc:docMk/>
            <pc:sldMk cId="3252831904" sldId="262"/>
            <ac:spMk id="61" creationId="{44F79198-BE46-41D3-874D-3A94D2247CE3}"/>
          </ac:spMkLst>
        </pc:spChg>
        <pc:spChg chg="add del mod">
          <ac:chgData name="John Savvides" userId="be15cc1af93ab81f" providerId="LiveId" clId="{A91B3BAF-3483-4E16-A5EF-BC1ECB330373}" dt="2020-06-05T14:30:36.888" v="18" actId="478"/>
          <ac:spMkLst>
            <pc:docMk/>
            <pc:sldMk cId="3252831904" sldId="262"/>
            <ac:spMk id="63" creationId="{E1076AA7-233D-4E0D-9510-A96C16CE0D6F}"/>
          </ac:spMkLst>
        </pc:spChg>
        <pc:spChg chg="add del mod">
          <ac:chgData name="John Savvides" userId="be15cc1af93ab81f" providerId="LiveId" clId="{A91B3BAF-3483-4E16-A5EF-BC1ECB330373}" dt="2020-06-07T10:07:11.903" v="1407" actId="21"/>
          <ac:spMkLst>
            <pc:docMk/>
            <pc:sldMk cId="3252831904" sldId="262"/>
            <ac:spMk id="64" creationId="{45F506A2-93BC-4B8D-8FA8-10545A0ACD8E}"/>
          </ac:spMkLst>
        </pc:spChg>
        <pc:spChg chg="add mod">
          <ac:chgData name="John Savvides" userId="be15cc1af93ab81f" providerId="LiveId" clId="{A91B3BAF-3483-4E16-A5EF-BC1ECB330373}" dt="2020-06-07T10:18:33.439" v="1503" actId="1076"/>
          <ac:spMkLst>
            <pc:docMk/>
            <pc:sldMk cId="3252831904" sldId="262"/>
            <ac:spMk id="65" creationId="{0151E3CE-CE8A-44E5-A597-AE4C3D9AC51C}"/>
          </ac:spMkLst>
        </pc:spChg>
        <pc:spChg chg="add mod">
          <ac:chgData name="John Savvides" userId="be15cc1af93ab81f" providerId="LiveId" clId="{A91B3BAF-3483-4E16-A5EF-BC1ECB330373}" dt="2020-06-07T10:21:30.332" v="1514" actId="1076"/>
          <ac:spMkLst>
            <pc:docMk/>
            <pc:sldMk cId="3252831904" sldId="262"/>
            <ac:spMk id="69" creationId="{9AEB2001-4615-4D87-9E33-AECFAA8595DA}"/>
          </ac:spMkLst>
        </pc:spChg>
        <pc:spChg chg="add mod">
          <ac:chgData name="John Savvides" userId="be15cc1af93ab81f" providerId="LiveId" clId="{A91B3BAF-3483-4E16-A5EF-BC1ECB330373}" dt="2020-06-07T10:21:42.633" v="1516" actId="1076"/>
          <ac:spMkLst>
            <pc:docMk/>
            <pc:sldMk cId="3252831904" sldId="262"/>
            <ac:spMk id="70" creationId="{9974D255-629B-426F-A23D-9972EA1B8272}"/>
          </ac:spMkLst>
        </pc:spChg>
        <pc:spChg chg="add mod">
          <ac:chgData name="John Savvides" userId="be15cc1af93ab81f" providerId="LiveId" clId="{A91B3BAF-3483-4E16-A5EF-BC1ECB330373}" dt="2020-06-07T10:21:53.651" v="1518" actId="1076"/>
          <ac:spMkLst>
            <pc:docMk/>
            <pc:sldMk cId="3252831904" sldId="262"/>
            <ac:spMk id="71" creationId="{8757577D-83E6-45F7-88DB-196D130C02C8}"/>
          </ac:spMkLst>
        </pc:spChg>
        <pc:spChg chg="add del mod">
          <ac:chgData name="John Savvides" userId="be15cc1af93ab81f" providerId="LiveId" clId="{A91B3BAF-3483-4E16-A5EF-BC1ECB330373}" dt="2020-06-07T10:07:11.903" v="1407" actId="21"/>
          <ac:spMkLst>
            <pc:docMk/>
            <pc:sldMk cId="3252831904" sldId="262"/>
            <ac:spMk id="75" creationId="{037B17E3-7C0F-40E4-A03F-8A7B2F0E8E71}"/>
          </ac:spMkLst>
        </pc:spChg>
        <pc:spChg chg="add del mod">
          <ac:chgData name="John Savvides" userId="be15cc1af93ab81f" providerId="LiveId" clId="{A91B3BAF-3483-4E16-A5EF-BC1ECB330373}" dt="2020-06-07T10:07:11.903" v="1407" actId="21"/>
          <ac:spMkLst>
            <pc:docMk/>
            <pc:sldMk cId="3252831904" sldId="262"/>
            <ac:spMk id="76" creationId="{876EE896-6929-4209-AC07-86124E52D5BA}"/>
          </ac:spMkLst>
        </pc:spChg>
        <pc:spChg chg="add del mod">
          <ac:chgData name="John Savvides" userId="be15cc1af93ab81f" providerId="LiveId" clId="{A91B3BAF-3483-4E16-A5EF-BC1ECB330373}" dt="2020-06-07T10:07:11.903" v="1407" actId="21"/>
          <ac:spMkLst>
            <pc:docMk/>
            <pc:sldMk cId="3252831904" sldId="262"/>
            <ac:spMk id="77" creationId="{508BC626-10E1-4391-9E6E-DE2C0F3C7727}"/>
          </ac:spMkLst>
        </pc:spChg>
        <pc:spChg chg="add mod">
          <ac:chgData name="John Savvides" userId="be15cc1af93ab81f" providerId="LiveId" clId="{A91B3BAF-3483-4E16-A5EF-BC1ECB330373}" dt="2020-06-05T14:45:31.415" v="337"/>
          <ac:spMkLst>
            <pc:docMk/>
            <pc:sldMk cId="3252831904" sldId="262"/>
            <ac:spMk id="81" creationId="{D6DAE8CB-026D-494C-BB72-19342D3F4B79}"/>
          </ac:spMkLst>
        </pc:spChg>
        <pc:spChg chg="add del mod">
          <ac:chgData name="John Savvides" userId="be15cc1af93ab81f" providerId="LiveId" clId="{A91B3BAF-3483-4E16-A5EF-BC1ECB330373}" dt="2020-06-07T10:07:11.903" v="1407" actId="21"/>
          <ac:spMkLst>
            <pc:docMk/>
            <pc:sldMk cId="3252831904" sldId="262"/>
            <ac:spMk id="82" creationId="{3FFE174F-4ECF-4647-AF42-A98B6026F882}"/>
          </ac:spMkLst>
        </pc:spChg>
        <pc:spChg chg="add del mod">
          <ac:chgData name="John Savvides" userId="be15cc1af93ab81f" providerId="LiveId" clId="{A91B3BAF-3483-4E16-A5EF-BC1ECB330373}" dt="2020-06-08T20:49:30.422" v="6869" actId="478"/>
          <ac:spMkLst>
            <pc:docMk/>
            <pc:sldMk cId="3252831904" sldId="262"/>
            <ac:spMk id="83" creationId="{D0515D9A-3528-451F-ACBE-63F538F74D02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88" creationId="{BCFD42CB-3BB4-4D4C-A5EB-1D5C01BC7099}"/>
          </ac:spMkLst>
        </pc:spChg>
        <pc:spChg chg="add mod">
          <ac:chgData name="John Savvides" userId="be15cc1af93ab81f" providerId="LiveId" clId="{A91B3BAF-3483-4E16-A5EF-BC1ECB330373}" dt="2020-06-07T10:13:29.399" v="1437" actId="1076"/>
          <ac:spMkLst>
            <pc:docMk/>
            <pc:sldMk cId="3252831904" sldId="262"/>
            <ac:spMk id="89" creationId="{19D03E22-C617-4C3F-BD64-67AC06AD1C4E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90" creationId="{D6D271C0-F8F6-4A80-9B8B-A88BD950BE93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91" creationId="{98459BDC-C9E1-4517-8102-89B82CAE5962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92" creationId="{D39B3829-E440-4D64-B72E-E64433BC54F7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93" creationId="{C6E300AB-E75A-428C-AA4F-26B617FC570D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94" creationId="{01EC6260-54CD-4712-A8C9-783EE60747C5}"/>
          </ac:spMkLst>
        </pc:spChg>
        <pc:spChg chg="add mod">
          <ac:chgData name="John Savvides" userId="be15cc1af93ab81f" providerId="LiveId" clId="{A91B3BAF-3483-4E16-A5EF-BC1ECB330373}" dt="2020-06-07T10:10:19.042" v="1433" actId="1076"/>
          <ac:spMkLst>
            <pc:docMk/>
            <pc:sldMk cId="3252831904" sldId="262"/>
            <ac:spMk id="95" creationId="{139B2C06-E890-4618-AC6E-20C8DBAA4D44}"/>
          </ac:spMkLst>
        </pc:spChg>
        <pc:spChg chg="add del mod">
          <ac:chgData name="John Savvides" userId="be15cc1af93ab81f" providerId="LiveId" clId="{A91B3BAF-3483-4E16-A5EF-BC1ECB330373}" dt="2020-06-08T20:49:29.358" v="6868" actId="478"/>
          <ac:spMkLst>
            <pc:docMk/>
            <pc:sldMk cId="3252831904" sldId="262"/>
            <ac:spMk id="96" creationId="{294C9D7A-16C7-43DA-81BF-EE28B222AA94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0" creationId="{97257462-0577-4AB2-8C01-7008FCA184B0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1" creationId="{437A79D1-5F38-4CA9-855C-72B3E9BEA2C2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2" creationId="{FA680397-B5DE-483E-A5E6-5BB1F607272F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3" creationId="{D42E131F-E28C-4C84-8464-10BFFFB9FAA4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4" creationId="{683EF0D1-F9C8-4A24-B210-48E320C19F69}"/>
          </ac:spMkLst>
        </pc:spChg>
        <pc:spChg chg="add mod">
          <ac:chgData name="John Savvides" userId="be15cc1af93ab81f" providerId="LiveId" clId="{A91B3BAF-3483-4E16-A5EF-BC1ECB330373}" dt="2020-06-07T10:51:15.673" v="2161" actId="1036"/>
          <ac:spMkLst>
            <pc:docMk/>
            <pc:sldMk cId="3252831904" sldId="262"/>
            <ac:spMk id="105" creationId="{AB6CEE8B-08B9-4B16-A92D-C88C04EC4D85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6" creationId="{178C810B-51FB-49AE-9EEE-B25AE942260B}"/>
          </ac:spMkLst>
        </pc:spChg>
        <pc:spChg chg="add mod">
          <ac:chgData name="John Savvides" userId="be15cc1af93ab81f" providerId="LiveId" clId="{A91B3BAF-3483-4E16-A5EF-BC1ECB330373}" dt="2020-06-07T10:51:07.989" v="2157" actId="1076"/>
          <ac:spMkLst>
            <pc:docMk/>
            <pc:sldMk cId="3252831904" sldId="262"/>
            <ac:spMk id="107" creationId="{D8119E2F-975A-401A-AE33-5A013EBCA4A1}"/>
          </ac:spMkLst>
        </pc:spChg>
        <pc:spChg chg="add mod">
          <ac:chgData name="John Savvides" userId="be15cc1af93ab81f" providerId="LiveId" clId="{A91B3BAF-3483-4E16-A5EF-BC1ECB330373}" dt="2020-06-07T10:59:02.054" v="2297" actId="20577"/>
          <ac:spMkLst>
            <pc:docMk/>
            <pc:sldMk cId="3252831904" sldId="262"/>
            <ac:spMk id="108" creationId="{BE9F75D2-1C8F-4117-A5E4-E4897FFE0481}"/>
          </ac:spMkLst>
        </pc:spChg>
        <pc:spChg chg="add mod">
          <ac:chgData name="John Savvides" userId="be15cc1af93ab81f" providerId="LiveId" clId="{A91B3BAF-3483-4E16-A5EF-BC1ECB330373}" dt="2020-06-07T10:59:09.152" v="2300" actId="20577"/>
          <ac:spMkLst>
            <pc:docMk/>
            <pc:sldMk cId="3252831904" sldId="262"/>
            <ac:spMk id="109" creationId="{5854F891-3235-481B-83A0-8584AE8F369B}"/>
          </ac:spMkLst>
        </pc:spChg>
        <pc:spChg chg="add mod">
          <ac:chgData name="John Savvides" userId="be15cc1af93ab81f" providerId="LiveId" clId="{A91B3BAF-3483-4E16-A5EF-BC1ECB330373}" dt="2020-06-07T10:59:11.817" v="2302" actId="20577"/>
          <ac:spMkLst>
            <pc:docMk/>
            <pc:sldMk cId="3252831904" sldId="262"/>
            <ac:spMk id="110" creationId="{7C4025A0-B11E-4858-A64B-239EE3AF4919}"/>
          </ac:spMkLst>
        </pc:spChg>
        <pc:spChg chg="add mod">
          <ac:chgData name="John Savvides" userId="be15cc1af93ab81f" providerId="LiveId" clId="{A91B3BAF-3483-4E16-A5EF-BC1ECB330373}" dt="2020-06-07T10:59:18.875" v="2305" actId="20577"/>
          <ac:spMkLst>
            <pc:docMk/>
            <pc:sldMk cId="3252831904" sldId="262"/>
            <ac:spMk id="111" creationId="{950C6507-107B-4C04-A851-2B940460B79B}"/>
          </ac:spMkLst>
        </pc:spChg>
        <pc:spChg chg="add mod">
          <ac:chgData name="John Savvides" userId="be15cc1af93ab81f" providerId="LiveId" clId="{A91B3BAF-3483-4E16-A5EF-BC1ECB330373}" dt="2020-06-07T10:59:23.594" v="2308" actId="20577"/>
          <ac:spMkLst>
            <pc:docMk/>
            <pc:sldMk cId="3252831904" sldId="262"/>
            <ac:spMk id="112" creationId="{E8574244-147D-4024-BA9D-D95F5A6AE130}"/>
          </ac:spMkLst>
        </pc:spChg>
        <pc:spChg chg="add mod">
          <ac:chgData name="John Savvides" userId="be15cc1af93ab81f" providerId="LiveId" clId="{A91B3BAF-3483-4E16-A5EF-BC1ECB330373}" dt="2020-06-07T10:59:26.843" v="2310" actId="20577"/>
          <ac:spMkLst>
            <pc:docMk/>
            <pc:sldMk cId="3252831904" sldId="262"/>
            <ac:spMk id="113" creationId="{631DC79B-2E0F-47D0-A60E-B92B672A1290}"/>
          </ac:spMkLst>
        </pc:spChg>
        <pc:picChg chg="add del mod">
          <ac:chgData name="John Savvides" userId="be15cc1af93ab81f" providerId="LiveId" clId="{A91B3BAF-3483-4E16-A5EF-BC1ECB330373}" dt="2020-06-07T10:27:25.439" v="1538" actId="21"/>
          <ac:picMkLst>
            <pc:docMk/>
            <pc:sldMk cId="3252831904" sldId="262"/>
            <ac:picMk id="6" creationId="{4B82D4AB-E19C-4B8D-B148-41E8F8F573BC}"/>
          </ac:picMkLst>
        </pc:picChg>
        <pc:picChg chg="del">
          <ac:chgData name="John Savvides" userId="be15cc1af93ab81f" providerId="LiveId" clId="{A91B3BAF-3483-4E16-A5EF-BC1ECB330373}" dt="2020-06-05T14:30:26.928" v="17" actId="478"/>
          <ac:picMkLst>
            <pc:docMk/>
            <pc:sldMk cId="3252831904" sldId="262"/>
            <ac:picMk id="7" creationId="{94D5456E-E5FC-4597-AACA-16FFE1EA2614}"/>
          </ac:picMkLst>
        </pc:picChg>
        <pc:picChg chg="del">
          <ac:chgData name="John Savvides" userId="be15cc1af93ab81f" providerId="LiveId" clId="{A91B3BAF-3483-4E16-A5EF-BC1ECB330373}" dt="2020-06-05T14:30:26.928" v="17" actId="478"/>
          <ac:picMkLst>
            <pc:docMk/>
            <pc:sldMk cId="3252831904" sldId="262"/>
            <ac:picMk id="8" creationId="{E1CE0774-DF7B-40DE-8C79-28EA5F9E8201}"/>
          </ac:picMkLst>
        </pc:picChg>
        <pc:picChg chg="del">
          <ac:chgData name="John Savvides" userId="be15cc1af93ab81f" providerId="LiveId" clId="{A91B3BAF-3483-4E16-A5EF-BC1ECB330373}" dt="2020-06-05T14:30:26.928" v="17" actId="478"/>
          <ac:picMkLst>
            <pc:docMk/>
            <pc:sldMk cId="3252831904" sldId="262"/>
            <ac:picMk id="9" creationId="{7D898B5B-AE34-4454-B12A-A84B07F54568}"/>
          </ac:picMkLst>
        </pc:picChg>
        <pc:picChg chg="del">
          <ac:chgData name="John Savvides" userId="be15cc1af93ab81f" providerId="LiveId" clId="{A91B3BAF-3483-4E16-A5EF-BC1ECB330373}" dt="2020-06-05T14:30:26.928" v="17" actId="478"/>
          <ac:picMkLst>
            <pc:docMk/>
            <pc:sldMk cId="3252831904" sldId="262"/>
            <ac:picMk id="10" creationId="{11F16F2D-64AD-4463-9673-43D228DA171C}"/>
          </ac:picMkLst>
        </pc:picChg>
        <pc:picChg chg="del">
          <ac:chgData name="John Savvides" userId="be15cc1af93ab81f" providerId="LiveId" clId="{A91B3BAF-3483-4E16-A5EF-BC1ECB330373}" dt="2020-06-05T14:30:26.928" v="17" actId="478"/>
          <ac:picMkLst>
            <pc:docMk/>
            <pc:sldMk cId="3252831904" sldId="262"/>
            <ac:picMk id="11" creationId="{813D0CF5-B605-4CF5-9CB0-6BB0DE91E137}"/>
          </ac:picMkLst>
        </pc:picChg>
        <pc:picChg chg="del">
          <ac:chgData name="John Savvides" userId="be15cc1af93ab81f" providerId="LiveId" clId="{A91B3BAF-3483-4E16-A5EF-BC1ECB330373}" dt="2020-06-05T14:30:26.928" v="17" actId="478"/>
          <ac:picMkLst>
            <pc:docMk/>
            <pc:sldMk cId="3252831904" sldId="262"/>
            <ac:picMk id="12" creationId="{DCEF7588-5F19-44A0-8241-33D0EF4FD14A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25" creationId="{29B539AA-5C2D-4F6E-98DC-8FCC6341363B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27" creationId="{3F8CF109-029C-40A2-B4A6-63123EF05BE5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29" creationId="{A6BA8E97-7CC9-41E3-9E2B-B45190804694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31" creationId="{24101F8D-7CD5-4D75-9F96-1CD2BA8E6FAB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33" creationId="{74C5478C-FEA2-4C35-8959-8DF4662B6D9E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35" creationId="{280E7CF6-87E6-44B2-A2F5-275265CB5B00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37" creationId="{AFC1B242-8FCF-43A0-805A-3118DF2A1571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39" creationId="{8A880F8B-D3FF-4EF0-BABA-9CEDE7920529}"/>
          </ac:picMkLst>
        </pc:picChg>
        <pc:picChg chg="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41" creationId="{916C4DE4-3FA4-48B8-AE26-AD47A397CB2F}"/>
          </ac:picMkLst>
        </pc:picChg>
        <pc:picChg chg="add mod">
          <ac:chgData name="John Savvides" userId="be15cc1af93ab81f" providerId="LiveId" clId="{A91B3BAF-3483-4E16-A5EF-BC1ECB330373}" dt="2020-06-07T10:02:56.633" v="1383" actId="1076"/>
          <ac:picMkLst>
            <pc:docMk/>
            <pc:sldMk cId="3252831904" sldId="262"/>
            <ac:picMk id="42" creationId="{9DFB30FA-59BC-437C-9C63-54DAC7E4E87F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43" creationId="{02B4FB32-BCC8-466D-8E83-B4E3534347AC}"/>
          </ac:picMkLst>
        </pc:picChg>
        <pc:picChg chg="add mod">
          <ac:chgData name="John Savvides" userId="be15cc1af93ab81f" providerId="LiveId" clId="{A91B3BAF-3483-4E16-A5EF-BC1ECB330373}" dt="2020-06-07T10:28:58.215" v="1587" actId="1036"/>
          <ac:picMkLst>
            <pc:docMk/>
            <pc:sldMk cId="3252831904" sldId="262"/>
            <ac:picMk id="44" creationId="{39512E87-570C-45C6-843B-A64F4328B9E7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45" creationId="{0EC13AC4-F2A2-46EA-B1C1-51B80F10249B}"/>
          </ac:picMkLst>
        </pc:picChg>
        <pc:picChg chg="add mod">
          <ac:chgData name="John Savvides" userId="be15cc1af93ab81f" providerId="LiveId" clId="{A91B3BAF-3483-4E16-A5EF-BC1ECB330373}" dt="2020-06-07T10:29:00.522" v="1589" actId="1037"/>
          <ac:picMkLst>
            <pc:docMk/>
            <pc:sldMk cId="3252831904" sldId="262"/>
            <ac:picMk id="46" creationId="{A45DC2C2-E94B-45CA-9D43-FBB3B74D66E6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47" creationId="{DA75AB47-772C-4C03-81A0-2E3989145ADF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49" creationId="{FD87709A-4013-4F1F-8EAC-233A8E9DD3AA}"/>
          </ac:picMkLst>
        </pc:picChg>
        <pc:picChg chg="mod">
          <ac:chgData name="John Savvides" userId="be15cc1af93ab81f" providerId="LiveId" clId="{A91B3BAF-3483-4E16-A5EF-BC1ECB330373}" dt="2020-06-07T10:51:15.673" v="2161" actId="1036"/>
          <ac:picMkLst>
            <pc:docMk/>
            <pc:sldMk cId="3252831904" sldId="262"/>
            <ac:picMk id="51" creationId="{65A8688C-7E59-4EFB-8AB0-386C1541CE17}"/>
          </ac:picMkLst>
        </pc:picChg>
        <pc:picChg chg="add mod">
          <ac:chgData name="John Savvides" userId="be15cc1af93ab81f" providerId="LiveId" clId="{A91B3BAF-3483-4E16-A5EF-BC1ECB330373}" dt="2020-06-07T10:25:57.274" v="1527" actId="1076"/>
          <ac:picMkLst>
            <pc:docMk/>
            <pc:sldMk cId="3252831904" sldId="262"/>
            <ac:picMk id="52" creationId="{F5102591-D1ED-403F-B35D-7551049A999C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53" creationId="{DA41B287-C84B-41FC-BADF-E98DFE2A489C}"/>
          </ac:picMkLst>
        </pc:picChg>
        <pc:picChg chg="add mod">
          <ac:chgData name="John Savvides" userId="be15cc1af93ab81f" providerId="LiveId" clId="{A91B3BAF-3483-4E16-A5EF-BC1ECB330373}" dt="2020-06-07T10:26:24.420" v="1529" actId="1076"/>
          <ac:picMkLst>
            <pc:docMk/>
            <pc:sldMk cId="3252831904" sldId="262"/>
            <ac:picMk id="54" creationId="{661DAEE9-647A-42BD-BE7C-11B0D91B67D4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55" creationId="{6B01A640-B3F9-42C9-AD16-9C6D60EB4B16}"/>
          </ac:picMkLst>
        </pc:picChg>
        <pc:picChg chg="add mod">
          <ac:chgData name="John Savvides" userId="be15cc1af93ab81f" providerId="LiveId" clId="{A91B3BAF-3483-4E16-A5EF-BC1ECB330373}" dt="2020-06-07T10:23:40.824" v="1522" actId="1076"/>
          <ac:picMkLst>
            <pc:docMk/>
            <pc:sldMk cId="3252831904" sldId="262"/>
            <ac:picMk id="56" creationId="{D4C5621C-9BD8-4B24-9CAF-9515ED725929}"/>
          </ac:picMkLst>
        </pc:picChg>
        <pc:picChg chg="mod">
          <ac:chgData name="John Savvides" userId="be15cc1af93ab81f" providerId="LiveId" clId="{A91B3BAF-3483-4E16-A5EF-BC1ECB330373}" dt="2020-06-07T10:50:44.472" v="2156" actId="1076"/>
          <ac:picMkLst>
            <pc:docMk/>
            <pc:sldMk cId="3252831904" sldId="262"/>
            <ac:picMk id="57" creationId="{5119A813-A9A8-4F30-A46F-2BF71368EA5F}"/>
          </ac:picMkLst>
        </pc:picChg>
        <pc:picChg chg="add mod">
          <ac:chgData name="John Savvides" userId="be15cc1af93ab81f" providerId="LiveId" clId="{A91B3BAF-3483-4E16-A5EF-BC1ECB330373}" dt="2020-06-07T10:13:29.399" v="1437" actId="1076"/>
          <ac:picMkLst>
            <pc:docMk/>
            <pc:sldMk cId="3252831904" sldId="262"/>
            <ac:picMk id="61" creationId="{F7E5D31F-5007-4F63-9162-9DE0D44333F9}"/>
          </ac:picMkLst>
        </pc:picChg>
        <pc:picChg chg="add mod">
          <ac:chgData name="John Savvides" userId="be15cc1af93ab81f" providerId="LiveId" clId="{A91B3BAF-3483-4E16-A5EF-BC1ECB330373}" dt="2020-06-07T10:13:29.399" v="1437" actId="1076"/>
          <ac:picMkLst>
            <pc:docMk/>
            <pc:sldMk cId="3252831904" sldId="262"/>
            <ac:picMk id="62" creationId="{F0E0277E-F5F8-4CAD-836B-E34EBFDBC8BF}"/>
          </ac:picMkLst>
        </pc:picChg>
        <pc:picChg chg="add mod">
          <ac:chgData name="John Savvides" userId="be15cc1af93ab81f" providerId="LiveId" clId="{A91B3BAF-3483-4E16-A5EF-BC1ECB330373}" dt="2020-06-07T10:13:29.399" v="1437" actId="1076"/>
          <ac:picMkLst>
            <pc:docMk/>
            <pc:sldMk cId="3252831904" sldId="262"/>
            <ac:picMk id="63" creationId="{533C4E89-76B1-4522-9F42-4F2E33F7A84A}"/>
          </ac:picMkLst>
        </pc:picChg>
        <pc:picChg chg="add mod">
          <ac:chgData name="John Savvides" userId="be15cc1af93ab81f" providerId="LiveId" clId="{A91B3BAF-3483-4E16-A5EF-BC1ECB330373}" dt="2020-06-07T10:25:33.042" v="1524" actId="1076"/>
          <ac:picMkLst>
            <pc:docMk/>
            <pc:sldMk cId="3252831904" sldId="262"/>
            <ac:picMk id="66" creationId="{01709B2E-41EE-445C-80E0-F824290EAF7A}"/>
          </ac:picMkLst>
        </pc:picChg>
        <pc:picChg chg="add mod">
          <ac:chgData name="John Savvides" userId="be15cc1af93ab81f" providerId="LiveId" clId="{A91B3BAF-3483-4E16-A5EF-BC1ECB330373}" dt="2020-06-07T10:25:47.418" v="1526" actId="1076"/>
          <ac:picMkLst>
            <pc:docMk/>
            <pc:sldMk cId="3252831904" sldId="262"/>
            <ac:picMk id="67" creationId="{392EE897-816F-45C2-8B83-0BA5BB9A9177}"/>
          </ac:picMkLst>
        </pc:picChg>
        <pc:picChg chg="add mod">
          <ac:chgData name="John Savvides" userId="be15cc1af93ab81f" providerId="LiveId" clId="{A91B3BAF-3483-4E16-A5EF-BC1ECB330373}" dt="2020-06-07T10:23:52.337" v="1523" actId="1076"/>
          <ac:picMkLst>
            <pc:docMk/>
            <pc:sldMk cId="3252831904" sldId="262"/>
            <ac:picMk id="68" creationId="{18006BEB-75D5-49C1-875B-7497295D296B}"/>
          </ac:picMkLst>
        </pc:picChg>
        <pc:picChg chg="add 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72" creationId="{C948594C-06A8-47AB-A9EE-E7C4C9FDE439}"/>
          </ac:picMkLst>
        </pc:picChg>
        <pc:picChg chg="add 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73" creationId="{A381E11A-014E-46E6-A435-1323EB9FB216}"/>
          </ac:picMkLst>
        </pc:picChg>
        <pc:picChg chg="add del mod">
          <ac:chgData name="John Savvides" userId="be15cc1af93ab81f" providerId="LiveId" clId="{A91B3BAF-3483-4E16-A5EF-BC1ECB330373}" dt="2020-06-07T10:07:11.903" v="1407" actId="21"/>
          <ac:picMkLst>
            <pc:docMk/>
            <pc:sldMk cId="3252831904" sldId="262"/>
            <ac:picMk id="74" creationId="{DEDE9EB7-5502-44FF-815A-0FDC36DD9F82}"/>
          </ac:picMkLst>
        </pc:picChg>
        <pc:picChg chg="add mod">
          <ac:chgData name="John Savvides" userId="be15cc1af93ab81f" providerId="LiveId" clId="{A91B3BAF-3483-4E16-A5EF-BC1ECB330373}" dt="2020-06-05T14:45:31.415" v="337"/>
          <ac:picMkLst>
            <pc:docMk/>
            <pc:sldMk cId="3252831904" sldId="262"/>
            <ac:picMk id="78" creationId="{40E81BB2-5A07-4DF8-9C3D-9E9D0A36A259}"/>
          </ac:picMkLst>
        </pc:picChg>
        <pc:picChg chg="add mod">
          <ac:chgData name="John Savvides" userId="be15cc1af93ab81f" providerId="LiveId" clId="{A91B3BAF-3483-4E16-A5EF-BC1ECB330373}" dt="2020-06-05T14:45:31.415" v="337"/>
          <ac:picMkLst>
            <pc:docMk/>
            <pc:sldMk cId="3252831904" sldId="262"/>
            <ac:picMk id="79" creationId="{81F94679-D5B4-444A-B5C1-E640A1D0E1E0}"/>
          </ac:picMkLst>
        </pc:picChg>
        <pc:picChg chg="add mod">
          <ac:chgData name="John Savvides" userId="be15cc1af93ab81f" providerId="LiveId" clId="{A91B3BAF-3483-4E16-A5EF-BC1ECB330373}" dt="2020-06-05T14:45:31.415" v="337"/>
          <ac:picMkLst>
            <pc:docMk/>
            <pc:sldMk cId="3252831904" sldId="262"/>
            <ac:picMk id="80" creationId="{11FB208C-A630-4A78-9092-85B76DCE7E2C}"/>
          </ac:picMkLst>
        </pc:picChg>
        <pc:picChg chg="add mod">
          <ac:chgData name="John Savvides" userId="be15cc1af93ab81f" providerId="LiveId" clId="{A91B3BAF-3483-4E16-A5EF-BC1ECB330373}" dt="2020-06-07T10:13:29.399" v="1437" actId="1076"/>
          <ac:picMkLst>
            <pc:docMk/>
            <pc:sldMk cId="3252831904" sldId="262"/>
            <ac:picMk id="84" creationId="{292961FC-48DB-453B-AE9B-921B04F6154D}"/>
          </ac:picMkLst>
        </pc:picChg>
        <pc:picChg chg="add mod">
          <ac:chgData name="John Savvides" userId="be15cc1af93ab81f" providerId="LiveId" clId="{A91B3BAF-3483-4E16-A5EF-BC1ECB330373}" dt="2020-06-07T10:42:59.572" v="2037" actId="1076"/>
          <ac:picMkLst>
            <pc:docMk/>
            <pc:sldMk cId="3252831904" sldId="262"/>
            <ac:picMk id="85" creationId="{1FB26DB1-77C6-48BF-B2B0-461C31301DF9}"/>
          </ac:picMkLst>
        </pc:picChg>
        <pc:picChg chg="add mod">
          <ac:chgData name="John Savvides" userId="be15cc1af93ab81f" providerId="LiveId" clId="{A91B3BAF-3483-4E16-A5EF-BC1ECB330373}" dt="2020-06-07T10:13:29.399" v="1437" actId="1076"/>
          <ac:picMkLst>
            <pc:docMk/>
            <pc:sldMk cId="3252831904" sldId="262"/>
            <ac:picMk id="86" creationId="{4115A367-A99D-4E26-BF29-F072D7C379A5}"/>
          </ac:picMkLst>
        </pc:picChg>
        <pc:picChg chg="add mod">
          <ac:chgData name="John Savvides" userId="be15cc1af93ab81f" providerId="LiveId" clId="{A91B3BAF-3483-4E16-A5EF-BC1ECB330373}" dt="2020-06-07T10:13:29.399" v="1437" actId="1076"/>
          <ac:picMkLst>
            <pc:docMk/>
            <pc:sldMk cId="3252831904" sldId="262"/>
            <ac:picMk id="87" creationId="{E0FC26D6-6139-4B0B-9A06-E73F7BEFDFBA}"/>
          </ac:picMkLst>
        </pc:picChg>
        <pc:picChg chg="add mod">
          <ac:chgData name="John Savvides" userId="be15cc1af93ab81f" providerId="LiveId" clId="{A91B3BAF-3483-4E16-A5EF-BC1ECB330373}" dt="2020-06-07T10:28:43.562" v="1576" actId="1038"/>
          <ac:picMkLst>
            <pc:docMk/>
            <pc:sldMk cId="3252831904" sldId="262"/>
            <ac:picMk id="97" creationId="{E73ADD73-4A74-4A3F-B99C-1D921882EFEF}"/>
          </ac:picMkLst>
        </pc:picChg>
        <pc:picChg chg="add mod">
          <ac:chgData name="John Savvides" userId="be15cc1af93ab81f" providerId="LiveId" clId="{A91B3BAF-3483-4E16-A5EF-BC1ECB330373}" dt="2020-06-07T10:28:52.072" v="1578" actId="1038"/>
          <ac:picMkLst>
            <pc:docMk/>
            <pc:sldMk cId="3252831904" sldId="262"/>
            <ac:picMk id="98" creationId="{DD01D27E-89A5-42B3-A653-6BA336E757CF}"/>
          </ac:picMkLst>
        </pc:picChg>
        <pc:picChg chg="add mod">
          <ac:chgData name="John Savvides" userId="be15cc1af93ab81f" providerId="LiveId" clId="{A91B3BAF-3483-4E16-A5EF-BC1ECB330373}" dt="2020-06-07T10:28:53.893" v="1582" actId="1038"/>
          <ac:picMkLst>
            <pc:docMk/>
            <pc:sldMk cId="3252831904" sldId="262"/>
            <ac:picMk id="99" creationId="{90440BF1-CDB9-49CD-B2ED-531623AB5CF3}"/>
          </ac:picMkLst>
        </pc:picChg>
      </pc:sldChg>
      <pc:sldChg chg="addSp delSp modSp mod">
        <pc:chgData name="John Savvides" userId="be15cc1af93ab81f" providerId="LiveId" clId="{A91B3BAF-3483-4E16-A5EF-BC1ECB330373}" dt="2020-06-08T21:04:39.843" v="7383" actId="478"/>
        <pc:sldMkLst>
          <pc:docMk/>
          <pc:sldMk cId="1903401993" sldId="263"/>
        </pc:sldMkLst>
        <pc:spChg chg="mod">
          <ac:chgData name="John Savvides" userId="be15cc1af93ab81f" providerId="LiveId" clId="{A91B3BAF-3483-4E16-A5EF-BC1ECB330373}" dt="2020-06-05T14:32:24.765" v="57" actId="1036"/>
          <ac:spMkLst>
            <pc:docMk/>
            <pc:sldMk cId="1903401993" sldId="263"/>
            <ac:spMk id="5" creationId="{102B05DC-24BD-4B92-B235-58BB86E19554}"/>
          </ac:spMkLst>
        </pc:spChg>
        <pc:spChg chg="del mod">
          <ac:chgData name="John Savvides" userId="be15cc1af93ab81f" providerId="LiveId" clId="{A91B3BAF-3483-4E16-A5EF-BC1ECB330373}" dt="2020-06-05T14:41:29.045" v="204" actId="478"/>
          <ac:spMkLst>
            <pc:docMk/>
            <pc:sldMk cId="1903401993" sldId="263"/>
            <ac:spMk id="17" creationId="{23FD3F01-5C60-4996-BDD3-69B233C7DFB0}"/>
          </ac:spMkLst>
        </pc:spChg>
        <pc:spChg chg="mod">
          <ac:chgData name="John Savvides" userId="be15cc1af93ab81f" providerId="LiveId" clId="{A91B3BAF-3483-4E16-A5EF-BC1ECB330373}" dt="2020-06-07T10:29:45.458" v="1606" actId="113"/>
          <ac:spMkLst>
            <pc:docMk/>
            <pc:sldMk cId="1903401993" sldId="263"/>
            <ac:spMk id="18" creationId="{F6C9EF8D-95BE-4413-8946-FF1685EC877B}"/>
          </ac:spMkLst>
        </pc:spChg>
        <pc:spChg chg="mod">
          <ac:chgData name="John Savvides" userId="be15cc1af93ab81f" providerId="LiveId" clId="{A91B3BAF-3483-4E16-A5EF-BC1ECB330373}" dt="2020-06-07T10:29:48.240" v="1607" actId="113"/>
          <ac:spMkLst>
            <pc:docMk/>
            <pc:sldMk cId="1903401993" sldId="263"/>
            <ac:spMk id="19" creationId="{1DE10600-E3EC-4F75-B526-869A4A3E4A9D}"/>
          </ac:spMkLst>
        </pc:spChg>
        <pc:spChg chg="del mod">
          <ac:chgData name="John Savvides" userId="be15cc1af93ab81f" providerId="LiveId" clId="{A91B3BAF-3483-4E16-A5EF-BC1ECB330373}" dt="2020-06-05T14:40:50.402" v="148" actId="478"/>
          <ac:spMkLst>
            <pc:docMk/>
            <pc:sldMk cId="1903401993" sldId="263"/>
            <ac:spMk id="20" creationId="{C328D977-A7B1-4C16-B768-082596FB445A}"/>
          </ac:spMkLst>
        </pc:spChg>
        <pc:spChg chg="add del mod">
          <ac:chgData name="John Savvides" userId="be15cc1af93ab81f" providerId="LiveId" clId="{A91B3BAF-3483-4E16-A5EF-BC1ECB330373}" dt="2020-06-07T10:15:47.307" v="1472" actId="478"/>
          <ac:spMkLst>
            <pc:docMk/>
            <pc:sldMk cId="1903401993" sldId="263"/>
            <ac:spMk id="22" creationId="{70952875-D351-44CA-A9EE-154FE266BA7F}"/>
          </ac:spMkLst>
        </pc:spChg>
        <pc:spChg chg="add mod">
          <ac:chgData name="John Savvides" userId="be15cc1af93ab81f" providerId="LiveId" clId="{A91B3BAF-3483-4E16-A5EF-BC1ECB330373}" dt="2020-06-07T10:15:48.388" v="1473"/>
          <ac:spMkLst>
            <pc:docMk/>
            <pc:sldMk cId="1903401993" sldId="263"/>
            <ac:spMk id="24" creationId="{ECF3739E-19CF-4630-A24A-96050E5F848C}"/>
          </ac:spMkLst>
        </pc:spChg>
        <pc:spChg chg="add mod">
          <ac:chgData name="John Savvides" userId="be15cc1af93ab81f" providerId="LiveId" clId="{A91B3BAF-3483-4E16-A5EF-BC1ECB330373}" dt="2020-06-07T10:15:48.388" v="1473"/>
          <ac:spMkLst>
            <pc:docMk/>
            <pc:sldMk cId="1903401993" sldId="263"/>
            <ac:spMk id="26" creationId="{67FA7C68-9889-4267-A2B6-696E31BBFC44}"/>
          </ac:spMkLst>
        </pc:spChg>
        <pc:spChg chg="add del mod">
          <ac:chgData name="John Savvides" userId="be15cc1af93ab81f" providerId="LiveId" clId="{A91B3BAF-3483-4E16-A5EF-BC1ECB330373}" dt="2020-06-08T21:04:39.843" v="7383" actId="478"/>
          <ac:spMkLst>
            <pc:docMk/>
            <pc:sldMk cId="1903401993" sldId="263"/>
            <ac:spMk id="31" creationId="{60884C98-E201-4C19-9993-7627A03C25BF}"/>
          </ac:spMkLst>
        </pc:spChg>
        <pc:spChg chg="add del mod">
          <ac:chgData name="John Savvides" userId="be15cc1af93ab81f" providerId="LiveId" clId="{A91B3BAF-3483-4E16-A5EF-BC1ECB330373}" dt="2020-06-05T14:40:52.357" v="149" actId="478"/>
          <ac:spMkLst>
            <pc:docMk/>
            <pc:sldMk cId="1903401993" sldId="263"/>
            <ac:spMk id="31" creationId="{C6CB09A3-F37F-45C4-A149-F49B6D04820E}"/>
          </ac:spMkLst>
        </pc:spChg>
        <pc:spChg chg="add mod">
          <ac:chgData name="John Savvides" userId="be15cc1af93ab81f" providerId="LiveId" clId="{A91B3BAF-3483-4E16-A5EF-BC1ECB330373}" dt="2020-06-08T21:04:33.654" v="7382"/>
          <ac:spMkLst>
            <pc:docMk/>
            <pc:sldMk cId="1903401993" sldId="263"/>
            <ac:spMk id="32" creationId="{72268C5A-C27D-4208-A1EE-601381DAAA4C}"/>
          </ac:spMkLst>
        </pc:spChg>
        <pc:spChg chg="add mod">
          <ac:chgData name="John Savvides" userId="be15cc1af93ab81f" providerId="LiveId" clId="{A91B3BAF-3483-4E16-A5EF-BC1ECB330373}" dt="2020-06-07T10:29:40.462" v="1604" actId="113"/>
          <ac:spMkLst>
            <pc:docMk/>
            <pc:sldMk cId="1903401993" sldId="263"/>
            <ac:spMk id="33" creationId="{B12B420C-D4B8-4F3E-87D7-F32CC65AA510}"/>
          </ac:spMkLst>
        </pc:spChg>
        <pc:spChg chg="add mod">
          <ac:chgData name="John Savvides" userId="be15cc1af93ab81f" providerId="LiveId" clId="{A91B3BAF-3483-4E16-A5EF-BC1ECB330373}" dt="2020-06-05T14:45:32.853" v="338"/>
          <ac:spMkLst>
            <pc:docMk/>
            <pc:sldMk cId="1903401993" sldId="263"/>
            <ac:spMk id="37" creationId="{304C881E-0548-4FA9-AC2E-02C8B1CF905B}"/>
          </ac:spMkLst>
        </pc:spChg>
        <pc:spChg chg="add del mod">
          <ac:chgData name="John Savvides" userId="be15cc1af93ab81f" providerId="LiveId" clId="{A91B3BAF-3483-4E16-A5EF-BC1ECB330373}" dt="2020-06-08T15:50:33.707" v="3178" actId="478"/>
          <ac:spMkLst>
            <pc:docMk/>
            <pc:sldMk cId="1903401993" sldId="263"/>
            <ac:spMk id="38" creationId="{C95EF353-C6BB-4BE9-89B3-15916948CAD7}"/>
          </ac:spMkLst>
        </pc:spChg>
        <pc:spChg chg="add mod">
          <ac:chgData name="John Savvides" userId="be15cc1af93ab81f" providerId="LiveId" clId="{A91B3BAF-3483-4E16-A5EF-BC1ECB330373}" dt="2020-06-07T10:55:49.501" v="2253" actId="1076"/>
          <ac:spMkLst>
            <pc:docMk/>
            <pc:sldMk cId="1903401993" sldId="263"/>
            <ac:spMk id="39" creationId="{68C0596C-9B5E-44EA-8386-66959A3A1640}"/>
          </ac:spMkLst>
        </pc:spChg>
        <pc:spChg chg="add mod">
          <ac:chgData name="John Savvides" userId="be15cc1af93ab81f" providerId="LiveId" clId="{A91B3BAF-3483-4E16-A5EF-BC1ECB330373}" dt="2020-06-07T10:55:49.501" v="2253" actId="1076"/>
          <ac:spMkLst>
            <pc:docMk/>
            <pc:sldMk cId="1903401993" sldId="263"/>
            <ac:spMk id="40" creationId="{D25518B1-CBE8-4884-8E93-DC0080CE1B4F}"/>
          </ac:spMkLst>
        </pc:spChg>
        <pc:spChg chg="add mod">
          <ac:chgData name="John Savvides" userId="be15cc1af93ab81f" providerId="LiveId" clId="{A91B3BAF-3483-4E16-A5EF-BC1ECB330373}" dt="2020-06-07T10:55:55.396" v="2256" actId="1036"/>
          <ac:spMkLst>
            <pc:docMk/>
            <pc:sldMk cId="1903401993" sldId="263"/>
            <ac:spMk id="41" creationId="{50CA37AA-B69C-4BF2-BFC6-5ED5A4089AA8}"/>
          </ac:spMkLst>
        </pc:spChg>
        <pc:spChg chg="add mod">
          <ac:chgData name="John Savvides" userId="be15cc1af93ab81f" providerId="LiveId" clId="{A91B3BAF-3483-4E16-A5EF-BC1ECB330373}" dt="2020-06-07T10:55:49.501" v="2253" actId="1076"/>
          <ac:spMkLst>
            <pc:docMk/>
            <pc:sldMk cId="1903401993" sldId="263"/>
            <ac:spMk id="42" creationId="{C1BC6873-2125-40DA-9E76-28F9FA1171DD}"/>
          </ac:spMkLst>
        </pc:spChg>
        <pc:spChg chg="add mod">
          <ac:chgData name="John Savvides" userId="be15cc1af93ab81f" providerId="LiveId" clId="{A91B3BAF-3483-4E16-A5EF-BC1ECB330373}" dt="2020-06-07T10:55:49.501" v="2253" actId="1076"/>
          <ac:spMkLst>
            <pc:docMk/>
            <pc:sldMk cId="1903401993" sldId="263"/>
            <ac:spMk id="43" creationId="{9BD89B0A-80A6-4A02-8FFB-A4250AA1D4C8}"/>
          </ac:spMkLst>
        </pc:spChg>
        <pc:spChg chg="add mod">
          <ac:chgData name="John Savvides" userId="be15cc1af93ab81f" providerId="LiveId" clId="{A91B3BAF-3483-4E16-A5EF-BC1ECB330373}" dt="2020-06-07T10:59:44.617" v="2317" actId="20577"/>
          <ac:spMkLst>
            <pc:docMk/>
            <pc:sldMk cId="1903401993" sldId="263"/>
            <ac:spMk id="44" creationId="{F70B260E-4403-4B3B-BBEE-B6D80D20926C}"/>
          </ac:spMkLst>
        </pc:spChg>
        <pc:spChg chg="add mod">
          <ac:chgData name="John Savvides" userId="be15cc1af93ab81f" providerId="LiveId" clId="{A91B3BAF-3483-4E16-A5EF-BC1ECB330373}" dt="2020-06-07T10:59:47.784" v="2320" actId="20577"/>
          <ac:spMkLst>
            <pc:docMk/>
            <pc:sldMk cId="1903401993" sldId="263"/>
            <ac:spMk id="45" creationId="{437EF0E5-A9D4-4C47-80A0-560EEA8BE7FF}"/>
          </ac:spMkLst>
        </pc:spChg>
        <pc:spChg chg="add mod">
          <ac:chgData name="John Savvides" userId="be15cc1af93ab81f" providerId="LiveId" clId="{A91B3BAF-3483-4E16-A5EF-BC1ECB330373}" dt="2020-06-07T10:59:51.228" v="2323" actId="20577"/>
          <ac:spMkLst>
            <pc:docMk/>
            <pc:sldMk cId="1903401993" sldId="263"/>
            <ac:spMk id="46" creationId="{C08C02D8-7431-4A9E-862A-E0C250AD6A2F}"/>
          </ac:spMkLst>
        </pc:spChg>
        <pc:picChg chg="mod">
          <ac:chgData name="John Savvides" userId="be15cc1af93ab81f" providerId="LiveId" clId="{A91B3BAF-3483-4E16-A5EF-BC1ECB330373}" dt="2020-06-05T14:32:24.765" v="57" actId="1036"/>
          <ac:picMkLst>
            <pc:docMk/>
            <pc:sldMk cId="1903401993" sldId="263"/>
            <ac:picMk id="10" creationId="{11F16F2D-64AD-4463-9673-43D228DA171C}"/>
          </ac:picMkLst>
        </pc:picChg>
        <pc:picChg chg="mod">
          <ac:chgData name="John Savvides" userId="be15cc1af93ab81f" providerId="LiveId" clId="{A91B3BAF-3483-4E16-A5EF-BC1ECB330373}" dt="2020-06-05T14:32:24.765" v="57" actId="1036"/>
          <ac:picMkLst>
            <pc:docMk/>
            <pc:sldMk cId="1903401993" sldId="263"/>
            <ac:picMk id="11" creationId="{813D0CF5-B605-4CF5-9CB0-6BB0DE91E137}"/>
          </ac:picMkLst>
        </pc:picChg>
        <pc:picChg chg="mod">
          <ac:chgData name="John Savvides" userId="be15cc1af93ab81f" providerId="LiveId" clId="{A91B3BAF-3483-4E16-A5EF-BC1ECB330373}" dt="2020-06-05T14:32:24.765" v="57" actId="1036"/>
          <ac:picMkLst>
            <pc:docMk/>
            <pc:sldMk cId="1903401993" sldId="263"/>
            <ac:picMk id="12" creationId="{DCEF7588-5F19-44A0-8241-33D0EF4FD14A}"/>
          </ac:picMkLst>
        </pc:picChg>
        <pc:picChg chg="add mod">
          <ac:chgData name="John Savvides" userId="be15cc1af93ab81f" providerId="LiveId" clId="{A91B3BAF-3483-4E16-A5EF-BC1ECB330373}" dt="2020-06-07T10:15:55.288" v="1474" actId="1076"/>
          <ac:picMkLst>
            <pc:docMk/>
            <pc:sldMk cId="1903401993" sldId="263"/>
            <ac:picMk id="20" creationId="{A4D30E84-0772-4E89-83F5-E49A7C730668}"/>
          </ac:picMkLst>
        </pc:picChg>
        <pc:picChg chg="mod">
          <ac:chgData name="John Savvides" userId="be15cc1af93ab81f" providerId="LiveId" clId="{A91B3BAF-3483-4E16-A5EF-BC1ECB330373}" dt="2020-06-07T10:53:59.333" v="2203" actId="1036"/>
          <ac:picMkLst>
            <pc:docMk/>
            <pc:sldMk cId="1903401993" sldId="263"/>
            <ac:picMk id="21" creationId="{D8EB074D-A285-45AF-A752-94FA77BBCF63}"/>
          </ac:picMkLst>
        </pc:picChg>
        <pc:picChg chg="mod">
          <ac:chgData name="John Savvides" userId="be15cc1af93ab81f" providerId="LiveId" clId="{A91B3BAF-3483-4E16-A5EF-BC1ECB330373}" dt="2020-06-07T10:53:59.333" v="2203" actId="1036"/>
          <ac:picMkLst>
            <pc:docMk/>
            <pc:sldMk cId="1903401993" sldId="263"/>
            <ac:picMk id="23" creationId="{60FFB621-2824-4270-BA55-0B6B4035B5CC}"/>
          </ac:picMkLst>
        </pc:picChg>
        <pc:picChg chg="mod">
          <ac:chgData name="John Savvides" userId="be15cc1af93ab81f" providerId="LiveId" clId="{A91B3BAF-3483-4E16-A5EF-BC1ECB330373}" dt="2020-06-07T10:53:59.333" v="2203" actId="1036"/>
          <ac:picMkLst>
            <pc:docMk/>
            <pc:sldMk cId="1903401993" sldId="263"/>
            <ac:picMk id="25" creationId="{2CE52128-0D89-4AC4-9189-78EA9D00C31D}"/>
          </ac:picMkLst>
        </pc:picChg>
        <pc:picChg chg="mod">
          <ac:chgData name="John Savvides" userId="be15cc1af93ab81f" providerId="LiveId" clId="{A91B3BAF-3483-4E16-A5EF-BC1ECB330373}" dt="2020-06-07T10:53:59.333" v="2203" actId="1036"/>
          <ac:picMkLst>
            <pc:docMk/>
            <pc:sldMk cId="1903401993" sldId="263"/>
            <ac:picMk id="27" creationId="{CB193929-1888-46F2-9F16-1F22518241D4}"/>
          </ac:picMkLst>
        </pc:picChg>
        <pc:picChg chg="add mod">
          <ac:chgData name="John Savvides" userId="be15cc1af93ab81f" providerId="LiveId" clId="{A91B3BAF-3483-4E16-A5EF-BC1ECB330373}" dt="2020-06-07T10:30:16.843" v="1629" actId="1036"/>
          <ac:picMkLst>
            <pc:docMk/>
            <pc:sldMk cId="1903401993" sldId="263"/>
            <ac:picMk id="28" creationId="{4F7B94D4-44BA-4DDE-AB18-F8006819D3FA}"/>
          </ac:picMkLst>
        </pc:picChg>
        <pc:picChg chg="mod">
          <ac:chgData name="John Savvides" userId="be15cc1af93ab81f" providerId="LiveId" clId="{A91B3BAF-3483-4E16-A5EF-BC1ECB330373}" dt="2020-06-07T10:53:59.333" v="2203" actId="1036"/>
          <ac:picMkLst>
            <pc:docMk/>
            <pc:sldMk cId="1903401993" sldId="263"/>
            <ac:picMk id="29" creationId="{F9037578-4BF2-4873-8CF2-490400791765}"/>
          </ac:picMkLst>
        </pc:picChg>
        <pc:picChg chg="add mod">
          <ac:chgData name="John Savvides" userId="be15cc1af93ab81f" providerId="LiveId" clId="{A91B3BAF-3483-4E16-A5EF-BC1ECB330373}" dt="2020-06-07T10:30:01.589" v="1612" actId="1036"/>
          <ac:picMkLst>
            <pc:docMk/>
            <pc:sldMk cId="1903401993" sldId="263"/>
            <ac:picMk id="30" creationId="{CC5AEB2C-8D67-45C3-BB09-9D810AA46609}"/>
          </ac:picMkLst>
        </pc:picChg>
        <pc:picChg chg="add mod">
          <ac:chgData name="John Savvides" userId="be15cc1af93ab81f" providerId="LiveId" clId="{A91B3BAF-3483-4E16-A5EF-BC1ECB330373}" dt="2020-06-05T14:45:32.853" v="338"/>
          <ac:picMkLst>
            <pc:docMk/>
            <pc:sldMk cId="1903401993" sldId="263"/>
            <ac:picMk id="34" creationId="{02B178E9-DC32-406A-97C1-6432ED07C227}"/>
          </ac:picMkLst>
        </pc:picChg>
        <pc:picChg chg="add mod">
          <ac:chgData name="John Savvides" userId="be15cc1af93ab81f" providerId="LiveId" clId="{A91B3BAF-3483-4E16-A5EF-BC1ECB330373}" dt="2020-06-05T14:45:32.853" v="338"/>
          <ac:picMkLst>
            <pc:docMk/>
            <pc:sldMk cId="1903401993" sldId="263"/>
            <ac:picMk id="35" creationId="{B2908E0B-456E-4E18-AA6A-5F49BA2EC15A}"/>
          </ac:picMkLst>
        </pc:picChg>
        <pc:picChg chg="add mod">
          <ac:chgData name="John Savvides" userId="be15cc1af93ab81f" providerId="LiveId" clId="{A91B3BAF-3483-4E16-A5EF-BC1ECB330373}" dt="2020-06-05T14:45:32.853" v="338"/>
          <ac:picMkLst>
            <pc:docMk/>
            <pc:sldMk cId="1903401993" sldId="263"/>
            <ac:picMk id="36" creationId="{15634601-5A62-4EF2-8638-A7B819F2CE4D}"/>
          </ac:picMkLst>
        </pc:picChg>
      </pc:sldChg>
      <pc:sldChg chg="modSp new mod ord">
        <pc:chgData name="John Savvides" userId="be15cc1af93ab81f" providerId="LiveId" clId="{A91B3BAF-3483-4E16-A5EF-BC1ECB330373}" dt="2020-06-08T21:04:10.236" v="7355" actId="20577"/>
        <pc:sldMkLst>
          <pc:docMk/>
          <pc:sldMk cId="391723246" sldId="264"/>
        </pc:sldMkLst>
        <pc:spChg chg="mod">
          <ac:chgData name="John Savvides" userId="be15cc1af93ab81f" providerId="LiveId" clId="{A91B3BAF-3483-4E16-A5EF-BC1ECB330373}" dt="2020-06-05T14:47:17.795" v="380" actId="20577"/>
          <ac:spMkLst>
            <pc:docMk/>
            <pc:sldMk cId="391723246" sldId="264"/>
            <ac:spMk id="2" creationId="{AAFB1453-90D3-46B1-AEBE-31060D377278}"/>
          </ac:spMkLst>
        </pc:spChg>
        <pc:spChg chg="mod">
          <ac:chgData name="John Savvides" userId="be15cc1af93ab81f" providerId="LiveId" clId="{A91B3BAF-3483-4E16-A5EF-BC1ECB330373}" dt="2020-06-08T21:04:10.236" v="7355" actId="20577"/>
          <ac:spMkLst>
            <pc:docMk/>
            <pc:sldMk cId="391723246" sldId="264"/>
            <ac:spMk id="3" creationId="{D122F017-FE53-4F09-AB83-65015A9C5B84}"/>
          </ac:spMkLst>
        </pc:spChg>
      </pc:sldChg>
      <pc:sldChg chg="modSp new del mod">
        <pc:chgData name="John Savvides" userId="be15cc1af93ab81f" providerId="LiveId" clId="{A91B3BAF-3483-4E16-A5EF-BC1ECB330373}" dt="2020-06-05T14:47:07.965" v="369" actId="47"/>
        <pc:sldMkLst>
          <pc:docMk/>
          <pc:sldMk cId="2226311518" sldId="264"/>
        </pc:sldMkLst>
        <pc:spChg chg="mod">
          <ac:chgData name="John Savvides" userId="be15cc1af93ab81f" providerId="LiveId" clId="{A91B3BAF-3483-4E16-A5EF-BC1ECB330373}" dt="2020-06-05T14:44:18.750" v="290" actId="20577"/>
          <ac:spMkLst>
            <pc:docMk/>
            <pc:sldMk cId="2226311518" sldId="264"/>
            <ac:spMk id="3" creationId="{75AAEEED-223B-4FA2-AA9A-4CC9A3564C6E}"/>
          </ac:spMkLst>
        </pc:spChg>
      </pc:sldChg>
      <pc:sldChg chg="addSp delSp modSp add del mod">
        <pc:chgData name="John Savvides" userId="be15cc1af93ab81f" providerId="LiveId" clId="{A91B3BAF-3483-4E16-A5EF-BC1ECB330373}" dt="2020-06-08T18:23:26.226" v="5843" actId="2696"/>
        <pc:sldMkLst>
          <pc:docMk/>
          <pc:sldMk cId="3048428401" sldId="265"/>
        </pc:sldMkLst>
        <pc:spChg chg="add mod">
          <ac:chgData name="John Savvides" userId="be15cc1af93ab81f" providerId="LiveId" clId="{A91B3BAF-3483-4E16-A5EF-BC1ECB330373}" dt="2020-06-07T11:00:28.892" v="2336" actId="113"/>
          <ac:spMkLst>
            <pc:docMk/>
            <pc:sldMk cId="3048428401" sldId="265"/>
            <ac:spMk id="3" creationId="{218BC1B9-C4E9-4095-BBE3-63284C291C23}"/>
          </ac:spMkLst>
        </pc:spChg>
        <pc:spChg chg="del">
          <ac:chgData name="John Savvides" userId="be15cc1af93ab81f" providerId="LiveId" clId="{A91B3BAF-3483-4E16-A5EF-BC1ECB330373}" dt="2020-06-05T16:51:48.803" v="1208" actId="478"/>
          <ac:spMkLst>
            <pc:docMk/>
            <pc:sldMk cId="3048428401" sldId="265"/>
            <ac:spMk id="5" creationId="{102B05DC-24BD-4B92-B235-58BB86E19554}"/>
          </ac:spMkLst>
        </pc:spChg>
        <pc:spChg chg="add mod">
          <ac:chgData name="John Savvides" userId="be15cc1af93ab81f" providerId="LiveId" clId="{A91B3BAF-3483-4E16-A5EF-BC1ECB330373}" dt="2020-06-08T16:00:37.218" v="3314"/>
          <ac:spMkLst>
            <pc:docMk/>
            <pc:sldMk cId="3048428401" sldId="265"/>
            <ac:spMk id="10" creationId="{F5A896C3-8E4E-4339-AC70-D22C153C4C69}"/>
          </ac:spMkLst>
        </pc:spChg>
        <pc:spChg chg="del">
          <ac:chgData name="John Savvides" userId="be15cc1af93ab81f" providerId="LiveId" clId="{A91B3BAF-3483-4E16-A5EF-BC1ECB330373}" dt="2020-06-05T16:51:45.663" v="1207" actId="478"/>
          <ac:spMkLst>
            <pc:docMk/>
            <pc:sldMk cId="3048428401" sldId="265"/>
            <ac:spMk id="18" creationId="{F6C9EF8D-95BE-4413-8946-FF1685EC877B}"/>
          </ac:spMkLst>
        </pc:spChg>
        <pc:spChg chg="del">
          <ac:chgData name="John Savvides" userId="be15cc1af93ab81f" providerId="LiveId" clId="{A91B3BAF-3483-4E16-A5EF-BC1ECB330373}" dt="2020-06-05T16:51:45.663" v="1207" actId="478"/>
          <ac:spMkLst>
            <pc:docMk/>
            <pc:sldMk cId="3048428401" sldId="265"/>
            <ac:spMk id="19" creationId="{1DE10600-E3EC-4F75-B526-869A4A3E4A9D}"/>
          </ac:spMkLst>
        </pc:spChg>
        <pc:spChg chg="add mod">
          <ac:chgData name="John Savvides" userId="be15cc1af93ab81f" providerId="LiveId" clId="{A91B3BAF-3483-4E16-A5EF-BC1ECB330373}" dt="2020-06-07T11:00:42.301" v="2344" actId="113"/>
          <ac:spMkLst>
            <pc:docMk/>
            <pc:sldMk cId="3048428401" sldId="265"/>
            <ac:spMk id="22" creationId="{D9942995-5AB3-4926-9E25-E9BA90E3FA06}"/>
          </ac:spMkLst>
        </pc:spChg>
        <pc:spChg chg="add mod">
          <ac:chgData name="John Savvides" userId="be15cc1af93ab81f" providerId="LiveId" clId="{A91B3BAF-3483-4E16-A5EF-BC1ECB330373}" dt="2020-06-07T11:00:52.082" v="2350" actId="113"/>
          <ac:spMkLst>
            <pc:docMk/>
            <pc:sldMk cId="3048428401" sldId="265"/>
            <ac:spMk id="24" creationId="{B9275AB5-8F7D-435B-AF56-2C99D22BE145}"/>
          </ac:spMkLst>
        </pc:spChg>
        <pc:spChg chg="mod">
          <ac:chgData name="John Savvides" userId="be15cc1af93ab81f" providerId="LiveId" clId="{A91B3BAF-3483-4E16-A5EF-BC1ECB330373}" dt="2020-06-07T11:07:03.619" v="2413" actId="20577"/>
          <ac:spMkLst>
            <pc:docMk/>
            <pc:sldMk cId="3048428401" sldId="265"/>
            <ac:spMk id="32" creationId="{72268C5A-C27D-4208-A1EE-601381DAAA4C}"/>
          </ac:spMkLst>
        </pc:spChg>
        <pc:spChg chg="del">
          <ac:chgData name="John Savvides" userId="be15cc1af93ab81f" providerId="LiveId" clId="{A91B3BAF-3483-4E16-A5EF-BC1ECB330373}" dt="2020-06-05T16:51:45.663" v="1207" actId="478"/>
          <ac:spMkLst>
            <pc:docMk/>
            <pc:sldMk cId="3048428401" sldId="265"/>
            <ac:spMk id="33" creationId="{B12B420C-D4B8-4F3E-87D7-F32CC65AA510}"/>
          </ac:spMkLst>
        </pc:spChg>
        <pc:spChg chg="del">
          <ac:chgData name="John Savvides" userId="be15cc1af93ab81f" providerId="LiveId" clId="{A91B3BAF-3483-4E16-A5EF-BC1ECB330373}" dt="2020-06-05T15:33:33.518" v="820" actId="478"/>
          <ac:spMkLst>
            <pc:docMk/>
            <pc:sldMk cId="3048428401" sldId="265"/>
            <ac:spMk id="37" creationId="{304C881E-0548-4FA9-AC2E-02C8B1CF905B}"/>
          </ac:spMkLst>
        </pc:spChg>
        <pc:picChg chg="add mod">
          <ac:chgData name="John Savvides" userId="be15cc1af93ab81f" providerId="LiveId" clId="{A91B3BAF-3483-4E16-A5EF-BC1ECB330373}" dt="2020-06-08T16:00:37.218" v="3314"/>
          <ac:picMkLst>
            <pc:docMk/>
            <pc:sldMk cId="3048428401" sldId="265"/>
            <ac:picMk id="7" creationId="{469ED547-D523-4B63-887E-7B6482C26C04}"/>
          </ac:picMkLst>
        </pc:picChg>
        <pc:picChg chg="add mod">
          <ac:chgData name="John Savvides" userId="be15cc1af93ab81f" providerId="LiveId" clId="{A91B3BAF-3483-4E16-A5EF-BC1ECB330373}" dt="2020-06-08T16:00:37.218" v="3314"/>
          <ac:picMkLst>
            <pc:docMk/>
            <pc:sldMk cId="3048428401" sldId="265"/>
            <ac:picMk id="8" creationId="{340CDE91-44A9-4186-89B2-BA8C30F8495C}"/>
          </ac:picMkLst>
        </pc:picChg>
        <pc:picChg chg="add mod">
          <ac:chgData name="John Savvides" userId="be15cc1af93ab81f" providerId="LiveId" clId="{A91B3BAF-3483-4E16-A5EF-BC1ECB330373}" dt="2020-06-08T16:00:37.218" v="3314"/>
          <ac:picMkLst>
            <pc:docMk/>
            <pc:sldMk cId="3048428401" sldId="265"/>
            <ac:picMk id="9" creationId="{2A933F9E-57CB-4FB6-AA3C-0C88CB131515}"/>
          </ac:picMkLst>
        </pc:picChg>
        <pc:picChg chg="del">
          <ac:chgData name="John Savvides" userId="be15cc1af93ab81f" providerId="LiveId" clId="{A91B3BAF-3483-4E16-A5EF-BC1ECB330373}" dt="2020-06-05T15:33:31.549" v="819" actId="478"/>
          <ac:picMkLst>
            <pc:docMk/>
            <pc:sldMk cId="3048428401" sldId="265"/>
            <ac:picMk id="10" creationId="{11F16F2D-64AD-4463-9673-43D228DA171C}"/>
          </ac:picMkLst>
        </pc:picChg>
        <pc:picChg chg="add mod">
          <ac:chgData name="John Savvides" userId="be15cc1af93ab81f" providerId="LiveId" clId="{A91B3BAF-3483-4E16-A5EF-BC1ECB330373}" dt="2020-06-08T16:48:29.096" v="4052" actId="1076"/>
          <ac:picMkLst>
            <pc:docMk/>
            <pc:sldMk cId="3048428401" sldId="265"/>
            <ac:picMk id="11" creationId="{7A0C74C2-7ACF-4587-BB21-1FE2D84E0FD6}"/>
          </ac:picMkLst>
        </pc:picChg>
        <pc:picChg chg="del">
          <ac:chgData name="John Savvides" userId="be15cc1af93ab81f" providerId="LiveId" clId="{A91B3BAF-3483-4E16-A5EF-BC1ECB330373}" dt="2020-06-05T15:33:31.549" v="819" actId="478"/>
          <ac:picMkLst>
            <pc:docMk/>
            <pc:sldMk cId="3048428401" sldId="265"/>
            <ac:picMk id="11" creationId="{813D0CF5-B605-4CF5-9CB0-6BB0DE91E137}"/>
          </ac:picMkLst>
        </pc:picChg>
        <pc:picChg chg="add mod">
          <ac:chgData name="John Savvides" userId="be15cc1af93ab81f" providerId="LiveId" clId="{A91B3BAF-3483-4E16-A5EF-BC1ECB330373}" dt="2020-06-08T16:48:18.896" v="4051" actId="1076"/>
          <ac:picMkLst>
            <pc:docMk/>
            <pc:sldMk cId="3048428401" sldId="265"/>
            <ac:picMk id="12" creationId="{68610745-5FD6-4BAF-830F-9759B883ACB0}"/>
          </ac:picMkLst>
        </pc:picChg>
        <pc:picChg chg="del">
          <ac:chgData name="John Savvides" userId="be15cc1af93ab81f" providerId="LiveId" clId="{A91B3BAF-3483-4E16-A5EF-BC1ECB330373}" dt="2020-06-05T15:33:31.549" v="819" actId="478"/>
          <ac:picMkLst>
            <pc:docMk/>
            <pc:sldMk cId="3048428401" sldId="265"/>
            <ac:picMk id="12" creationId="{DCEF7588-5F19-44A0-8241-33D0EF4FD14A}"/>
          </ac:picMkLst>
        </pc:picChg>
        <pc:picChg chg="add mod">
          <ac:chgData name="John Savvides" userId="be15cc1af93ab81f" providerId="LiveId" clId="{A91B3BAF-3483-4E16-A5EF-BC1ECB330373}" dt="2020-06-08T16:48:16.101" v="4049" actId="1076"/>
          <ac:picMkLst>
            <pc:docMk/>
            <pc:sldMk cId="3048428401" sldId="265"/>
            <ac:picMk id="13" creationId="{50564212-7FE6-48AA-9482-8A1380FF656C}"/>
          </ac:picMkLst>
        </pc:picChg>
        <pc:picChg chg="del">
          <ac:chgData name="John Savvides" userId="be15cc1af93ab81f" providerId="LiveId" clId="{A91B3BAF-3483-4E16-A5EF-BC1ECB330373}" dt="2020-06-05T15:29:17.544" v="804" actId="478"/>
          <ac:picMkLst>
            <pc:docMk/>
            <pc:sldMk cId="3048428401" sldId="265"/>
            <ac:picMk id="21" creationId="{D8EB074D-A285-45AF-A752-94FA77BBCF63}"/>
          </ac:picMkLst>
        </pc:picChg>
        <pc:picChg chg="del">
          <ac:chgData name="John Savvides" userId="be15cc1af93ab81f" providerId="LiveId" clId="{A91B3BAF-3483-4E16-A5EF-BC1ECB330373}" dt="2020-06-05T15:29:17.544" v="804" actId="478"/>
          <ac:picMkLst>
            <pc:docMk/>
            <pc:sldMk cId="3048428401" sldId="265"/>
            <ac:picMk id="23" creationId="{60FFB621-2824-4270-BA55-0B6B4035B5CC}"/>
          </ac:picMkLst>
        </pc:picChg>
        <pc:picChg chg="del">
          <ac:chgData name="John Savvides" userId="be15cc1af93ab81f" providerId="LiveId" clId="{A91B3BAF-3483-4E16-A5EF-BC1ECB330373}" dt="2020-06-05T15:29:17.544" v="804" actId="478"/>
          <ac:picMkLst>
            <pc:docMk/>
            <pc:sldMk cId="3048428401" sldId="265"/>
            <ac:picMk id="25" creationId="{2CE52128-0D89-4AC4-9189-78EA9D00C31D}"/>
          </ac:picMkLst>
        </pc:picChg>
        <pc:picChg chg="del">
          <ac:chgData name="John Savvides" userId="be15cc1af93ab81f" providerId="LiveId" clId="{A91B3BAF-3483-4E16-A5EF-BC1ECB330373}" dt="2020-06-05T15:29:17.544" v="804" actId="478"/>
          <ac:picMkLst>
            <pc:docMk/>
            <pc:sldMk cId="3048428401" sldId="265"/>
            <ac:picMk id="27" creationId="{CB193929-1888-46F2-9F16-1F22518241D4}"/>
          </ac:picMkLst>
        </pc:picChg>
        <pc:picChg chg="del">
          <ac:chgData name="John Savvides" userId="be15cc1af93ab81f" providerId="LiveId" clId="{A91B3BAF-3483-4E16-A5EF-BC1ECB330373}" dt="2020-06-05T15:29:17.544" v="804" actId="478"/>
          <ac:picMkLst>
            <pc:docMk/>
            <pc:sldMk cId="3048428401" sldId="265"/>
            <ac:picMk id="29" creationId="{F9037578-4BF2-4873-8CF2-490400791765}"/>
          </ac:picMkLst>
        </pc:picChg>
        <pc:picChg chg="del">
          <ac:chgData name="John Savvides" userId="be15cc1af93ab81f" providerId="LiveId" clId="{A91B3BAF-3483-4E16-A5EF-BC1ECB330373}" dt="2020-06-05T15:33:33.518" v="820" actId="478"/>
          <ac:picMkLst>
            <pc:docMk/>
            <pc:sldMk cId="3048428401" sldId="265"/>
            <ac:picMk id="34" creationId="{02B178E9-DC32-406A-97C1-6432ED07C227}"/>
          </ac:picMkLst>
        </pc:picChg>
        <pc:picChg chg="del">
          <ac:chgData name="John Savvides" userId="be15cc1af93ab81f" providerId="LiveId" clId="{A91B3BAF-3483-4E16-A5EF-BC1ECB330373}" dt="2020-06-05T15:33:33.518" v="820" actId="478"/>
          <ac:picMkLst>
            <pc:docMk/>
            <pc:sldMk cId="3048428401" sldId="265"/>
            <ac:picMk id="35" creationId="{B2908E0B-456E-4E18-AA6A-5F49BA2EC15A}"/>
          </ac:picMkLst>
        </pc:picChg>
        <pc:picChg chg="del">
          <ac:chgData name="John Savvides" userId="be15cc1af93ab81f" providerId="LiveId" clId="{A91B3BAF-3483-4E16-A5EF-BC1ECB330373}" dt="2020-06-05T15:33:33.518" v="820" actId="478"/>
          <ac:picMkLst>
            <pc:docMk/>
            <pc:sldMk cId="3048428401" sldId="265"/>
            <ac:picMk id="36" creationId="{15634601-5A62-4EF2-8638-A7B819F2CE4D}"/>
          </ac:picMkLst>
        </pc:picChg>
      </pc:sldChg>
      <pc:sldChg chg="modSp new del mod">
        <pc:chgData name="John Savvides" userId="be15cc1af93ab81f" providerId="LiveId" clId="{A91B3BAF-3483-4E16-A5EF-BC1ECB330373}" dt="2020-06-08T16:45:43.473" v="3972" actId="2696"/>
        <pc:sldMkLst>
          <pc:docMk/>
          <pc:sldMk cId="2268439783" sldId="266"/>
        </pc:sldMkLst>
        <pc:spChg chg="mod">
          <ac:chgData name="John Savvides" userId="be15cc1af93ab81f" providerId="LiveId" clId="{A91B3BAF-3483-4E16-A5EF-BC1ECB330373}" dt="2020-06-05T16:32:57.155" v="1206" actId="20577"/>
          <ac:spMkLst>
            <pc:docMk/>
            <pc:sldMk cId="2268439783" sldId="266"/>
            <ac:spMk id="3" creationId="{390496CE-8844-426C-9B58-78992F790179}"/>
          </ac:spMkLst>
        </pc:spChg>
      </pc:sldChg>
      <pc:sldChg chg="addSp delSp modSp add del mod">
        <pc:chgData name="John Savvides" userId="be15cc1af93ab81f" providerId="LiveId" clId="{A91B3BAF-3483-4E16-A5EF-BC1ECB330373}" dt="2020-06-07T11:00:23.114" v="2334" actId="47"/>
        <pc:sldMkLst>
          <pc:docMk/>
          <pc:sldMk cId="3522117892" sldId="267"/>
        </pc:sldMkLst>
        <pc:spChg chg="add del mod">
          <ac:chgData name="John Savvides" userId="be15cc1af93ab81f" providerId="LiveId" clId="{A91B3BAF-3483-4E16-A5EF-BC1ECB330373}" dt="2020-06-07T10:06:57.377" v="1405" actId="478"/>
          <ac:spMkLst>
            <pc:docMk/>
            <pc:sldMk cId="3522117892" sldId="267"/>
            <ac:spMk id="3" creationId="{DD474A4A-3593-4CBA-BF0D-3E40273056F6}"/>
          </ac:spMkLst>
        </pc:spChg>
        <pc:spChg chg="del">
          <ac:chgData name="John Savvides" userId="be15cc1af93ab81f" providerId="LiveId" clId="{A91B3BAF-3483-4E16-A5EF-BC1ECB330373}" dt="2020-06-07T10:06:56.380" v="1404" actId="478"/>
          <ac:spMkLst>
            <pc:docMk/>
            <pc:sldMk cId="3522117892" sldId="267"/>
            <ac:spMk id="5" creationId="{102B05DC-24BD-4B92-B235-58BB86E19554}"/>
          </ac:spMkLst>
        </pc:spChg>
        <pc:spChg chg="add del mod">
          <ac:chgData name="John Savvides" userId="be15cc1af93ab81f" providerId="LiveId" clId="{A91B3BAF-3483-4E16-A5EF-BC1ECB330373}" dt="2020-06-07T10:09:25.782" v="1428" actId="21"/>
          <ac:spMkLst>
            <pc:docMk/>
            <pc:sldMk cId="3522117892" sldId="267"/>
            <ac:spMk id="7" creationId="{FA0E97CD-126A-4486-94F7-BA5827FC40B9}"/>
          </ac:spMkLst>
        </pc:spChg>
        <pc:spChg chg="add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9" creationId="{B43C6F4F-6999-47D4-BF94-0A987EF589BF}"/>
          </ac:spMkLst>
        </pc:spChg>
        <pc:spChg chg="del">
          <ac:chgData name="John Savvides" userId="be15cc1af93ab81f" providerId="LiveId" clId="{A91B3BAF-3483-4E16-A5EF-BC1ECB330373}" dt="2020-06-07T10:06:42.319" v="1401" actId="478"/>
          <ac:spMkLst>
            <pc:docMk/>
            <pc:sldMk cId="3522117892" sldId="267"/>
            <ac:spMk id="18" creationId="{F6C9EF8D-95BE-4413-8946-FF1685EC877B}"/>
          </ac:spMkLst>
        </pc:spChg>
        <pc:spChg chg="del">
          <ac:chgData name="John Savvides" userId="be15cc1af93ab81f" providerId="LiveId" clId="{A91B3BAF-3483-4E16-A5EF-BC1ECB330373}" dt="2020-06-07T10:06:42.319" v="1401" actId="478"/>
          <ac:spMkLst>
            <pc:docMk/>
            <pc:sldMk cId="3522117892" sldId="267"/>
            <ac:spMk id="19" creationId="{1DE10600-E3EC-4F75-B526-869A4A3E4A9D}"/>
          </ac:spMkLst>
        </pc:spChg>
        <pc:spChg chg="del">
          <ac:chgData name="John Savvides" userId="be15cc1af93ab81f" providerId="LiveId" clId="{A91B3BAF-3483-4E16-A5EF-BC1ECB330373}" dt="2020-06-07T10:06:42.319" v="1401" actId="478"/>
          <ac:spMkLst>
            <pc:docMk/>
            <pc:sldMk cId="3522117892" sldId="267"/>
            <ac:spMk id="22" creationId="{70952875-D351-44CA-A9EE-154FE266BA7F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24" creationId="{24043F08-1D66-477A-BC41-66C2AB99429A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31" creationId="{CBE7150A-4D4D-4416-9CF3-70E8FD2C18A6}"/>
          </ac:spMkLst>
        </pc:spChg>
        <pc:spChg chg="mod">
          <ac:chgData name="John Savvides" userId="be15cc1af93ab81f" providerId="LiveId" clId="{A91B3BAF-3483-4E16-A5EF-BC1ECB330373}" dt="2020-06-07T11:00:18.086" v="2333" actId="20577"/>
          <ac:spMkLst>
            <pc:docMk/>
            <pc:sldMk cId="3522117892" sldId="267"/>
            <ac:spMk id="32" creationId="{72268C5A-C27D-4208-A1EE-601381DAAA4C}"/>
          </ac:spMkLst>
        </pc:spChg>
        <pc:spChg chg="del">
          <ac:chgData name="John Savvides" userId="be15cc1af93ab81f" providerId="LiveId" clId="{A91B3BAF-3483-4E16-A5EF-BC1ECB330373}" dt="2020-06-07T10:06:42.319" v="1401" actId="478"/>
          <ac:spMkLst>
            <pc:docMk/>
            <pc:sldMk cId="3522117892" sldId="267"/>
            <ac:spMk id="33" creationId="{B12B420C-D4B8-4F3E-87D7-F32CC65AA510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38" creationId="{FAB7F8C9-7185-4C71-BCA4-E4C2D4CDFDDE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39" creationId="{1A184F45-CC42-49A2-BBF0-A9A346386A5D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47" creationId="{C1D819BB-BDF7-4151-B779-7B3D76EA6FC3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48" creationId="{ACDBFD28-7055-464F-BD6B-7EE1F6A7B383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49" creationId="{5D2E9734-4265-4C3B-88E8-DF1354D3BE75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50" creationId="{4DCC5E87-DEEE-484B-B8C1-17409845C089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51" creationId="{9864527B-02FC-4A03-8E83-BA38C8892F4D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52" creationId="{7CF9B5BF-C907-435B-BECF-59DE07E8A185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53" creationId="{B57289CC-79EA-4D00-8697-46A9356E60A8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54" creationId="{F9E38A2E-6613-4450-84D4-1A4661ADADCD}"/>
          </ac:spMkLst>
        </pc:spChg>
        <pc:spChg chg="add del mod">
          <ac:chgData name="John Savvides" userId="be15cc1af93ab81f" providerId="LiveId" clId="{A91B3BAF-3483-4E16-A5EF-BC1ECB330373}" dt="2020-06-07T10:09:29.977" v="1429" actId="21"/>
          <ac:spMkLst>
            <pc:docMk/>
            <pc:sldMk cId="3522117892" sldId="267"/>
            <ac:spMk id="55" creationId="{1A2C80AD-32CD-4A43-9D56-7111CB301D3C}"/>
          </ac:spMkLst>
        </pc:spChg>
        <pc:picChg chg="del">
          <ac:chgData name="John Savvides" userId="be15cc1af93ab81f" providerId="LiveId" clId="{A91B3BAF-3483-4E16-A5EF-BC1ECB330373}" dt="2020-06-07T10:06:42.319" v="1401" actId="478"/>
          <ac:picMkLst>
            <pc:docMk/>
            <pc:sldMk cId="3522117892" sldId="267"/>
            <ac:picMk id="10" creationId="{11F16F2D-64AD-4463-9673-43D228DA171C}"/>
          </ac:picMkLst>
        </pc:picChg>
        <pc:picChg chg="del">
          <ac:chgData name="John Savvides" userId="be15cc1af93ab81f" providerId="LiveId" clId="{A91B3BAF-3483-4E16-A5EF-BC1ECB330373}" dt="2020-06-07T10:06:42.319" v="1401" actId="478"/>
          <ac:picMkLst>
            <pc:docMk/>
            <pc:sldMk cId="3522117892" sldId="267"/>
            <ac:picMk id="11" creationId="{813D0CF5-B605-4CF5-9CB0-6BB0DE91E137}"/>
          </ac:picMkLst>
        </pc:picChg>
        <pc:picChg chg="del">
          <ac:chgData name="John Savvides" userId="be15cc1af93ab81f" providerId="LiveId" clId="{A91B3BAF-3483-4E16-A5EF-BC1ECB330373}" dt="2020-06-07T10:06:42.319" v="1401" actId="478"/>
          <ac:picMkLst>
            <pc:docMk/>
            <pc:sldMk cId="3522117892" sldId="267"/>
            <ac:picMk id="12" creationId="{DCEF7588-5F19-44A0-8241-33D0EF4FD14A}"/>
          </ac:picMkLst>
        </pc:picChg>
        <pc:picChg chg="del">
          <ac:chgData name="John Savvides" userId="be15cc1af93ab81f" providerId="LiveId" clId="{A91B3BAF-3483-4E16-A5EF-BC1ECB330373}" dt="2020-06-07T10:06:42.319" v="1401" actId="478"/>
          <ac:picMkLst>
            <pc:docMk/>
            <pc:sldMk cId="3522117892" sldId="267"/>
            <ac:picMk id="20" creationId="{A4D30E84-0772-4E89-83F5-E49A7C730668}"/>
          </ac:picMkLst>
        </pc:picChg>
        <pc:picChg chg="del">
          <ac:chgData name="John Savvides" userId="be15cc1af93ab81f" providerId="LiveId" clId="{A91B3BAF-3483-4E16-A5EF-BC1ECB330373}" dt="2020-06-07T11:00:08.526" v="2324" actId="478"/>
          <ac:picMkLst>
            <pc:docMk/>
            <pc:sldMk cId="3522117892" sldId="267"/>
            <ac:picMk id="21" creationId="{D8EB074D-A285-45AF-A752-94FA77BBCF63}"/>
          </ac:picMkLst>
        </pc:picChg>
        <pc:picChg chg="del">
          <ac:chgData name="John Savvides" userId="be15cc1af93ab81f" providerId="LiveId" clId="{A91B3BAF-3483-4E16-A5EF-BC1ECB330373}" dt="2020-06-07T11:00:08.526" v="2324" actId="478"/>
          <ac:picMkLst>
            <pc:docMk/>
            <pc:sldMk cId="3522117892" sldId="267"/>
            <ac:picMk id="23" creationId="{60FFB621-2824-4270-BA55-0B6B4035B5CC}"/>
          </ac:picMkLst>
        </pc:picChg>
        <pc:picChg chg="del">
          <ac:chgData name="John Savvides" userId="be15cc1af93ab81f" providerId="LiveId" clId="{A91B3BAF-3483-4E16-A5EF-BC1ECB330373}" dt="2020-06-07T11:00:08.526" v="2324" actId="478"/>
          <ac:picMkLst>
            <pc:docMk/>
            <pc:sldMk cId="3522117892" sldId="267"/>
            <ac:picMk id="25" creationId="{2CE52128-0D89-4AC4-9189-78EA9D00C31D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26" creationId="{2BFB8B10-8334-4FA5-BFAD-41A1196450AD}"/>
          </ac:picMkLst>
        </pc:picChg>
        <pc:picChg chg="del">
          <ac:chgData name="John Savvides" userId="be15cc1af93ab81f" providerId="LiveId" clId="{A91B3BAF-3483-4E16-A5EF-BC1ECB330373}" dt="2020-06-07T11:00:08.526" v="2324" actId="478"/>
          <ac:picMkLst>
            <pc:docMk/>
            <pc:sldMk cId="3522117892" sldId="267"/>
            <ac:picMk id="27" creationId="{CB193929-1888-46F2-9F16-1F22518241D4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28" creationId="{84AFFEC0-795E-479C-93DE-03AB15DF6339}"/>
          </ac:picMkLst>
        </pc:picChg>
        <pc:picChg chg="del">
          <ac:chgData name="John Savvides" userId="be15cc1af93ab81f" providerId="LiveId" clId="{A91B3BAF-3483-4E16-A5EF-BC1ECB330373}" dt="2020-06-07T11:00:08.526" v="2324" actId="478"/>
          <ac:picMkLst>
            <pc:docMk/>
            <pc:sldMk cId="3522117892" sldId="267"/>
            <ac:picMk id="29" creationId="{F9037578-4BF2-4873-8CF2-490400791765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30" creationId="{4B790A1A-1530-4504-9DFA-EB03AFB63F44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0" creationId="{AA3F9324-BDF3-49B4-8E35-7D854DE052F3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1" creationId="{90974738-5A6C-4AC6-8D62-48FFBE6D6605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2" creationId="{CC72DF36-9E4A-4BEB-A374-9E84465A3B4C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3" creationId="{D4FC90E4-C6AB-433C-8CBE-2D24E0FCF9AE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4" creationId="{20A99072-BE34-4FBB-A619-05AC77E89C17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5" creationId="{0610077B-0930-4316-B90A-FFE93554D7C8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46" creationId="{AC2BA6A7-8733-4A98-8880-739187C179B4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56" creationId="{D1A79E19-6FCA-47DA-B131-E322FC8263E1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57" creationId="{C683A84E-BCD5-4206-AB7A-91D050917AC2}"/>
          </ac:picMkLst>
        </pc:picChg>
        <pc:picChg chg="add del mod">
          <ac:chgData name="John Savvides" userId="be15cc1af93ab81f" providerId="LiveId" clId="{A91B3BAF-3483-4E16-A5EF-BC1ECB330373}" dt="2020-06-07T10:09:29.977" v="1429" actId="21"/>
          <ac:picMkLst>
            <pc:docMk/>
            <pc:sldMk cId="3522117892" sldId="267"/>
            <ac:picMk id="58" creationId="{C2A62A46-DAFF-4944-8120-7BCD49B6A16C}"/>
          </ac:picMkLst>
        </pc:picChg>
      </pc:sldChg>
      <pc:sldChg chg="addSp modSp new mod ord">
        <pc:chgData name="John Savvides" userId="be15cc1af93ab81f" providerId="LiveId" clId="{A91B3BAF-3483-4E16-A5EF-BC1ECB330373}" dt="2020-06-08T16:52:47.713" v="4153" actId="27636"/>
        <pc:sldMkLst>
          <pc:docMk/>
          <pc:sldMk cId="3710021761" sldId="267"/>
        </pc:sldMkLst>
        <pc:spChg chg="mod">
          <ac:chgData name="John Savvides" userId="be15cc1af93ab81f" providerId="LiveId" clId="{A91B3BAF-3483-4E16-A5EF-BC1ECB330373}" dt="2020-06-08T16:21:48.045" v="3971" actId="20577"/>
          <ac:spMkLst>
            <pc:docMk/>
            <pc:sldMk cId="3710021761" sldId="267"/>
            <ac:spMk id="2" creationId="{C9D31485-5D38-4B0E-905E-AFCE37270460}"/>
          </ac:spMkLst>
        </pc:spChg>
        <pc:spChg chg="mod">
          <ac:chgData name="John Savvides" userId="be15cc1af93ab81f" providerId="LiveId" clId="{A91B3BAF-3483-4E16-A5EF-BC1ECB330373}" dt="2020-06-08T16:52:47.713" v="4153" actId="27636"/>
          <ac:spMkLst>
            <pc:docMk/>
            <pc:sldMk cId="3710021761" sldId="267"/>
            <ac:spMk id="3" creationId="{85926F54-C019-44F5-8E2A-8ACB2E98C88B}"/>
          </ac:spMkLst>
        </pc:spChg>
        <pc:picChg chg="add mod">
          <ac:chgData name="John Savvides" userId="be15cc1af93ab81f" providerId="LiveId" clId="{A91B3BAF-3483-4E16-A5EF-BC1ECB330373}" dt="2020-06-08T15:40:32.332" v="2981" actId="1076"/>
          <ac:picMkLst>
            <pc:docMk/>
            <pc:sldMk cId="3710021761" sldId="267"/>
            <ac:picMk id="6" creationId="{88F55B7A-578F-4426-A414-C2FC09B00B65}"/>
          </ac:picMkLst>
        </pc:picChg>
        <pc:picChg chg="add mod">
          <ac:chgData name="John Savvides" userId="be15cc1af93ab81f" providerId="LiveId" clId="{A91B3BAF-3483-4E16-A5EF-BC1ECB330373}" dt="2020-06-08T15:40:44.073" v="2986" actId="14100"/>
          <ac:picMkLst>
            <pc:docMk/>
            <pc:sldMk cId="3710021761" sldId="267"/>
            <ac:picMk id="8" creationId="{5DB978CE-7A8B-4029-B5DA-10FC49ECF748}"/>
          </ac:picMkLst>
        </pc:picChg>
        <pc:picChg chg="add mod">
          <ac:chgData name="John Savvides" userId="be15cc1af93ab81f" providerId="LiveId" clId="{A91B3BAF-3483-4E16-A5EF-BC1ECB330373}" dt="2020-06-08T15:40:44.609" v="2987" actId="14100"/>
          <ac:picMkLst>
            <pc:docMk/>
            <pc:sldMk cId="3710021761" sldId="267"/>
            <ac:picMk id="10" creationId="{C861552B-9B35-4539-8F28-09A818521F2C}"/>
          </ac:picMkLst>
        </pc:picChg>
      </pc:sldChg>
      <pc:sldChg chg="addSp delSp modSp add mod">
        <pc:chgData name="John Savvides" userId="be15cc1af93ab81f" providerId="LiveId" clId="{A91B3BAF-3483-4E16-A5EF-BC1ECB330373}" dt="2020-06-08T18:58:47.138" v="5845" actId="20577"/>
        <pc:sldMkLst>
          <pc:docMk/>
          <pc:sldMk cId="1464206703" sldId="268"/>
        </pc:sldMkLst>
        <pc:spChg chg="del">
          <ac:chgData name="John Savvides" userId="be15cc1af93ab81f" providerId="LiveId" clId="{A91B3BAF-3483-4E16-A5EF-BC1ECB330373}" dt="2020-06-08T15:37:12.540" v="2864" actId="478"/>
          <ac:spMkLst>
            <pc:docMk/>
            <pc:sldMk cId="1464206703" sldId="268"/>
            <ac:spMk id="2" creationId="{AAFB1453-90D3-46B1-AEBE-31060D377278}"/>
          </ac:spMkLst>
        </pc:spChg>
        <pc:spChg chg="mod">
          <ac:chgData name="John Savvides" userId="be15cc1af93ab81f" providerId="LiveId" clId="{A91B3BAF-3483-4E16-A5EF-BC1ECB330373}" dt="2020-06-08T18:58:47.138" v="5845" actId="20577"/>
          <ac:spMkLst>
            <pc:docMk/>
            <pc:sldMk cId="1464206703" sldId="268"/>
            <ac:spMk id="3" creationId="{D122F017-FE53-4F09-AB83-65015A9C5B84}"/>
          </ac:spMkLst>
        </pc:spChg>
        <pc:spChg chg="add del mod">
          <ac:chgData name="John Savvides" userId="be15cc1af93ab81f" providerId="LiveId" clId="{A91B3BAF-3483-4E16-A5EF-BC1ECB330373}" dt="2020-06-08T15:37:14.544" v="2865" actId="478"/>
          <ac:spMkLst>
            <pc:docMk/>
            <pc:sldMk cId="1464206703" sldId="268"/>
            <ac:spMk id="6" creationId="{6F083CDB-5BA6-4E30-A844-B8D15FA31A12}"/>
          </ac:spMkLst>
        </pc:spChg>
      </pc:sldChg>
      <pc:sldChg chg="addSp delSp modSp new mod modNotesTx">
        <pc:chgData name="John Savvides" userId="be15cc1af93ab81f" providerId="LiveId" clId="{A91B3BAF-3483-4E16-A5EF-BC1ECB330373}" dt="2020-06-08T21:01:40.577" v="7317" actId="403"/>
        <pc:sldMkLst>
          <pc:docMk/>
          <pc:sldMk cId="4094809775" sldId="269"/>
        </pc:sldMkLst>
        <pc:spChg chg="mod">
          <ac:chgData name="John Savvides" userId="be15cc1af93ab81f" providerId="LiveId" clId="{A91B3BAF-3483-4E16-A5EF-BC1ECB330373}" dt="2020-06-08T21:01:40.577" v="7317" actId="403"/>
          <ac:spMkLst>
            <pc:docMk/>
            <pc:sldMk cId="4094809775" sldId="269"/>
            <ac:spMk id="2" creationId="{96473672-DCCE-42F7-962B-D2075D23FC17}"/>
          </ac:spMkLst>
        </pc:spChg>
        <pc:spChg chg="add del">
          <ac:chgData name="John Savvides" userId="be15cc1af93ab81f" providerId="LiveId" clId="{A91B3BAF-3483-4E16-A5EF-BC1ECB330373}" dt="2020-06-08T15:41:26.412" v="2996" actId="931"/>
          <ac:spMkLst>
            <pc:docMk/>
            <pc:sldMk cId="4094809775" sldId="269"/>
            <ac:spMk id="3" creationId="{5903C60C-AEFC-471D-8989-1AC809C278B9}"/>
          </ac:spMkLst>
        </pc:spChg>
        <pc:spChg chg="del mod">
          <ac:chgData name="John Savvides" userId="be15cc1af93ab81f" providerId="LiveId" clId="{A91B3BAF-3483-4E16-A5EF-BC1ECB330373}" dt="2020-06-08T19:01:12.197" v="5921" actId="21"/>
          <ac:spMkLst>
            <pc:docMk/>
            <pc:sldMk cId="4094809775" sldId="269"/>
            <ac:spMk id="4" creationId="{702AB202-D81E-446B-90AA-7E68F9848F9A}"/>
          </ac:spMkLst>
        </pc:spChg>
        <pc:spChg chg="mod">
          <ac:chgData name="John Savvides" userId="be15cc1af93ab81f" providerId="LiveId" clId="{A91B3BAF-3483-4E16-A5EF-BC1ECB330373}" dt="2020-06-08T19:02:16.139" v="5931"/>
          <ac:spMkLst>
            <pc:docMk/>
            <pc:sldMk cId="4094809775" sldId="269"/>
            <ac:spMk id="5" creationId="{0A7643D2-9AEE-4579-A766-EC771BCAFA77}"/>
          </ac:spMkLst>
        </pc:spChg>
        <pc:spChg chg="add del mod">
          <ac:chgData name="John Savvides" userId="be15cc1af93ab81f" providerId="LiveId" clId="{A91B3BAF-3483-4E16-A5EF-BC1ECB330373}" dt="2020-06-08T19:02:23.441" v="5934" actId="478"/>
          <ac:spMkLst>
            <pc:docMk/>
            <pc:sldMk cId="4094809775" sldId="269"/>
            <ac:spMk id="8" creationId="{12B213A8-C726-42DB-974D-B2ADA9197CD6}"/>
          </ac:spMkLst>
        </pc:spChg>
        <pc:spChg chg="add del mod">
          <ac:chgData name="John Savvides" userId="be15cc1af93ab81f" providerId="LiveId" clId="{A91B3BAF-3483-4E16-A5EF-BC1ECB330373}" dt="2020-06-08T19:02:09.489" v="5930" actId="478"/>
          <ac:spMkLst>
            <pc:docMk/>
            <pc:sldMk cId="4094809775" sldId="269"/>
            <ac:spMk id="9" creationId="{354D4C42-CC25-4CBC-8F57-A6BA27F5676B}"/>
          </ac:spMkLst>
        </pc:spChg>
        <pc:spChg chg="add del mod">
          <ac:chgData name="John Savvides" userId="be15cc1af93ab81f" providerId="LiveId" clId="{A91B3BAF-3483-4E16-A5EF-BC1ECB330373}" dt="2020-06-08T19:01:26.822" v="5927" actId="478"/>
          <ac:spMkLst>
            <pc:docMk/>
            <pc:sldMk cId="4094809775" sldId="269"/>
            <ac:spMk id="11" creationId="{0EEDD66F-B3E9-4DBE-9D38-56FBA21CBEA2}"/>
          </ac:spMkLst>
        </pc:spChg>
        <pc:spChg chg="add del mod">
          <ac:chgData name="John Savvides" userId="be15cc1af93ab81f" providerId="LiveId" clId="{A91B3BAF-3483-4E16-A5EF-BC1ECB330373}" dt="2020-06-08T19:01:31.195" v="5928" actId="478"/>
          <ac:spMkLst>
            <pc:docMk/>
            <pc:sldMk cId="4094809775" sldId="269"/>
            <ac:spMk id="13" creationId="{DF111B23-F65F-4B18-BFDE-F4966140CE00}"/>
          </ac:spMkLst>
        </pc:spChg>
        <pc:spChg chg="add mod">
          <ac:chgData name="John Savvides" userId="be15cc1af93ab81f" providerId="LiveId" clId="{A91B3BAF-3483-4E16-A5EF-BC1ECB330373}" dt="2020-06-08T19:14:13.146" v="6380" actId="20577"/>
          <ac:spMkLst>
            <pc:docMk/>
            <pc:sldMk cId="4094809775" sldId="269"/>
            <ac:spMk id="14" creationId="{0DE0DB17-D8B7-4598-896C-02D66B3E927E}"/>
          </ac:spMkLst>
        </pc:spChg>
        <pc:picChg chg="add del mod">
          <ac:chgData name="John Savvides" userId="be15cc1af93ab81f" providerId="LiveId" clId="{A91B3BAF-3483-4E16-A5EF-BC1ECB330373}" dt="2020-06-08T19:01:12.197" v="5921" actId="21"/>
          <ac:picMkLst>
            <pc:docMk/>
            <pc:sldMk cId="4094809775" sldId="269"/>
            <ac:picMk id="7" creationId="{52DE016D-EBA3-4D91-B85E-0C4E7F898D39}"/>
          </ac:picMkLst>
        </pc:picChg>
      </pc:sldChg>
      <pc:sldChg chg="addSp delSp modSp new mod">
        <pc:chgData name="John Savvides" userId="be15cc1af93ab81f" providerId="LiveId" clId="{A91B3BAF-3483-4E16-A5EF-BC1ECB330373}" dt="2020-06-08T21:03:33.603" v="7338" actId="20577"/>
        <pc:sldMkLst>
          <pc:docMk/>
          <pc:sldMk cId="4172098772" sldId="270"/>
        </pc:sldMkLst>
        <pc:spChg chg="add del mod">
          <ac:chgData name="John Savvides" userId="be15cc1af93ab81f" providerId="LiveId" clId="{A91B3BAF-3483-4E16-A5EF-BC1ECB330373}" dt="2020-06-08T20:56:49.282" v="7048" actId="478"/>
          <ac:spMkLst>
            <pc:docMk/>
            <pc:sldMk cId="4172098772" sldId="270"/>
            <ac:spMk id="2" creationId="{12953534-1E40-4A30-8636-A7EBC740251B}"/>
          </ac:spMkLst>
        </pc:spChg>
        <pc:spChg chg="del">
          <ac:chgData name="John Savvides" userId="be15cc1af93ab81f" providerId="LiveId" clId="{A91B3BAF-3483-4E16-A5EF-BC1ECB330373}" dt="2020-06-08T16:08:58.559" v="3522"/>
          <ac:spMkLst>
            <pc:docMk/>
            <pc:sldMk cId="4172098772" sldId="270"/>
            <ac:spMk id="2" creationId="{FC7CA403-4386-4CC3-8430-7AB2349EFC49}"/>
          </ac:spMkLst>
        </pc:spChg>
        <pc:spChg chg="add del mod">
          <ac:chgData name="John Savvides" userId="be15cc1af93ab81f" providerId="LiveId" clId="{A91B3BAF-3483-4E16-A5EF-BC1ECB330373}" dt="2020-06-08T20:57:18.712" v="7050"/>
          <ac:spMkLst>
            <pc:docMk/>
            <pc:sldMk cId="4172098772" sldId="270"/>
            <ac:spMk id="3" creationId="{D4C6DB5A-06F0-44A0-A0E4-D50E78AE240A}"/>
          </ac:spMkLst>
        </pc:spChg>
        <pc:spChg chg="del">
          <ac:chgData name="John Savvides" userId="be15cc1af93ab81f" providerId="LiveId" clId="{A91B3BAF-3483-4E16-A5EF-BC1ECB330373}" dt="2020-06-08T16:08:58.559" v="3522"/>
          <ac:spMkLst>
            <pc:docMk/>
            <pc:sldMk cId="4172098772" sldId="270"/>
            <ac:spMk id="3" creationId="{EF326A2E-D016-4E3E-A37B-8A245A8361A4}"/>
          </ac:spMkLst>
        </pc:spChg>
        <pc:spChg chg="add del mod">
          <ac:chgData name="John Savvides" userId="be15cc1af93ab81f" providerId="LiveId" clId="{A91B3BAF-3483-4E16-A5EF-BC1ECB330373}" dt="2020-06-08T20:57:18.712" v="7050"/>
          <ac:spMkLst>
            <pc:docMk/>
            <pc:sldMk cId="4172098772" sldId="270"/>
            <ac:spMk id="4" creationId="{3B8C0B77-774C-439A-9C69-DE542FAE4B06}"/>
          </ac:spMkLst>
        </pc:spChg>
        <pc:spChg chg="del">
          <ac:chgData name="John Savvides" userId="be15cc1af93ab81f" providerId="LiveId" clId="{A91B3BAF-3483-4E16-A5EF-BC1ECB330373}" dt="2020-06-08T16:08:58.559" v="3522"/>
          <ac:spMkLst>
            <pc:docMk/>
            <pc:sldMk cId="4172098772" sldId="270"/>
            <ac:spMk id="4" creationId="{B6539A2D-2BB5-4A47-9275-2C0837689A8F}"/>
          </ac:spMkLst>
        </pc:spChg>
        <pc:spChg chg="mod">
          <ac:chgData name="John Savvides" userId="be15cc1af93ab81f" providerId="LiveId" clId="{A91B3BAF-3483-4E16-A5EF-BC1ECB330373}" dt="2020-06-08T20:57:18.712" v="7050"/>
          <ac:spMkLst>
            <pc:docMk/>
            <pc:sldMk cId="4172098772" sldId="270"/>
            <ac:spMk id="5" creationId="{EA621D98-82F4-4EB6-BA6F-CADF528BEBAC}"/>
          </ac:spMkLst>
        </pc:spChg>
        <pc:spChg chg="add mod">
          <ac:chgData name="John Savvides" userId="be15cc1af93ab81f" providerId="LiveId" clId="{A91B3BAF-3483-4E16-A5EF-BC1ECB330373}" dt="2020-06-08T21:01:44.641" v="7320"/>
          <ac:spMkLst>
            <pc:docMk/>
            <pc:sldMk cId="4172098772" sldId="270"/>
            <ac:spMk id="6" creationId="{AD65275C-A4BC-4C71-806A-8BA75BB8B79F}"/>
          </ac:spMkLst>
        </pc:spChg>
        <pc:spChg chg="add del mod">
          <ac:chgData name="John Savvides" userId="be15cc1af93ab81f" providerId="LiveId" clId="{A91B3BAF-3483-4E16-A5EF-BC1ECB330373}" dt="2020-06-08T20:57:18.712" v="7050"/>
          <ac:spMkLst>
            <pc:docMk/>
            <pc:sldMk cId="4172098772" sldId="270"/>
            <ac:spMk id="7" creationId="{3C844CAF-25DD-4A9D-9E13-5B843C6A6A7C}"/>
          </ac:spMkLst>
        </pc:spChg>
        <pc:spChg chg="add del mod">
          <ac:chgData name="John Savvides" userId="be15cc1af93ab81f" providerId="LiveId" clId="{A91B3BAF-3483-4E16-A5EF-BC1ECB330373}" dt="2020-06-08T16:45:53.233" v="3973"/>
          <ac:spMkLst>
            <pc:docMk/>
            <pc:sldMk cId="4172098772" sldId="270"/>
            <ac:spMk id="7" creationId="{4AA6CA5E-6F01-46DA-8890-3925D3B9B14C}"/>
          </ac:spMkLst>
        </pc:spChg>
        <pc:spChg chg="add del mod">
          <ac:chgData name="John Savvides" userId="be15cc1af93ab81f" providerId="LiveId" clId="{A91B3BAF-3483-4E16-A5EF-BC1ECB330373}" dt="2020-06-08T19:14:24.710" v="6381" actId="931"/>
          <ac:spMkLst>
            <pc:docMk/>
            <pc:sldMk cId="4172098772" sldId="270"/>
            <ac:spMk id="8" creationId="{2A344A7C-31E4-4B92-A2F2-37346AC8A1EC}"/>
          </ac:spMkLst>
        </pc:spChg>
        <pc:spChg chg="add mod">
          <ac:chgData name="John Savvides" userId="be15cc1af93ab81f" providerId="LiveId" clId="{A91B3BAF-3483-4E16-A5EF-BC1ECB330373}" dt="2020-06-08T20:52:31.171" v="6913" actId="20577"/>
          <ac:spMkLst>
            <pc:docMk/>
            <pc:sldMk cId="4172098772" sldId="270"/>
            <ac:spMk id="8" creationId="{69B6D018-3EDC-408D-AA6E-6D2A386458CB}"/>
          </ac:spMkLst>
        </pc:spChg>
        <pc:spChg chg="add del mod">
          <ac:chgData name="John Savvides" userId="be15cc1af93ab81f" providerId="LiveId" clId="{A91B3BAF-3483-4E16-A5EF-BC1ECB330373}" dt="2020-06-08T19:01:17.397" v="5924" actId="478"/>
          <ac:spMkLst>
            <pc:docMk/>
            <pc:sldMk cId="4172098772" sldId="270"/>
            <ac:spMk id="9" creationId="{A5D019D4-154D-4B9B-94A3-3125605426A6}"/>
          </ac:spMkLst>
        </pc:spChg>
        <pc:spChg chg="add mod">
          <ac:chgData name="John Savvides" userId="be15cc1af93ab81f" providerId="LiveId" clId="{A91B3BAF-3483-4E16-A5EF-BC1ECB330373}" dt="2020-06-08T20:52:06.758" v="6891" actId="20577"/>
          <ac:spMkLst>
            <pc:docMk/>
            <pc:sldMk cId="4172098772" sldId="270"/>
            <ac:spMk id="10" creationId="{360CC4C5-214C-4D55-AAD9-ABF6BFBA88BF}"/>
          </ac:spMkLst>
        </pc:spChg>
        <pc:spChg chg="add del mod">
          <ac:chgData name="John Savvides" userId="be15cc1af93ab81f" providerId="LiveId" clId="{A91B3BAF-3483-4E16-A5EF-BC1ECB330373}" dt="2020-06-08T19:01:15.746" v="5923"/>
          <ac:spMkLst>
            <pc:docMk/>
            <pc:sldMk cId="4172098772" sldId="270"/>
            <ac:spMk id="11" creationId="{4BBCC9D9-6817-4525-8CCF-2732930CF69C}"/>
          </ac:spMkLst>
        </pc:spChg>
        <pc:spChg chg="add mod">
          <ac:chgData name="John Savvides" userId="be15cc1af93ab81f" providerId="LiveId" clId="{A91B3BAF-3483-4E16-A5EF-BC1ECB330373}" dt="2020-06-08T20:52:18.322" v="6900" actId="20577"/>
          <ac:spMkLst>
            <pc:docMk/>
            <pc:sldMk cId="4172098772" sldId="270"/>
            <ac:spMk id="11" creationId="{C2227E26-0CD4-402E-89C8-AE6B5688992A}"/>
          </ac:spMkLst>
        </pc:spChg>
        <pc:spChg chg="add mod">
          <ac:chgData name="John Savvides" userId="be15cc1af93ab81f" providerId="LiveId" clId="{A91B3BAF-3483-4E16-A5EF-BC1ECB330373}" dt="2020-06-08T20:52:48.645" v="6926" actId="20577"/>
          <ac:spMkLst>
            <pc:docMk/>
            <pc:sldMk cId="4172098772" sldId="270"/>
            <ac:spMk id="12" creationId="{463E39AB-5F22-44BA-851B-2CB113CDD751}"/>
          </ac:spMkLst>
        </pc:spChg>
        <pc:spChg chg="add del mod">
          <ac:chgData name="John Savvides" userId="be15cc1af93ab81f" providerId="LiveId" clId="{A91B3BAF-3483-4E16-A5EF-BC1ECB330373}" dt="2020-06-08T20:51:53.630" v="6882"/>
          <ac:spMkLst>
            <pc:docMk/>
            <pc:sldMk cId="4172098772" sldId="270"/>
            <ac:spMk id="13" creationId="{5F5DE6F6-F960-42B6-9CB9-DAB192CA4BBA}"/>
          </ac:spMkLst>
        </pc:spChg>
        <pc:spChg chg="add del mod">
          <ac:chgData name="John Savvides" userId="be15cc1af93ab81f" providerId="LiveId" clId="{A91B3BAF-3483-4E16-A5EF-BC1ECB330373}" dt="2020-06-08T20:31:47.910" v="6796" actId="478"/>
          <ac:spMkLst>
            <pc:docMk/>
            <pc:sldMk cId="4172098772" sldId="270"/>
            <ac:spMk id="14" creationId="{83D3A53A-7BEE-4E96-988B-E772E6F12C79}"/>
          </ac:spMkLst>
        </pc:spChg>
        <pc:spChg chg="add mod">
          <ac:chgData name="John Savvides" userId="be15cc1af93ab81f" providerId="LiveId" clId="{A91B3BAF-3483-4E16-A5EF-BC1ECB330373}" dt="2020-06-08T20:52:38.841" v="6918" actId="1076"/>
          <ac:spMkLst>
            <pc:docMk/>
            <pc:sldMk cId="4172098772" sldId="270"/>
            <ac:spMk id="14" creationId="{CE156FCD-58BB-4218-B283-DF323D0F25E6}"/>
          </ac:spMkLst>
        </pc:spChg>
        <pc:spChg chg="add mod">
          <ac:chgData name="John Savvides" userId="be15cc1af93ab81f" providerId="LiveId" clId="{A91B3BAF-3483-4E16-A5EF-BC1ECB330373}" dt="2020-06-08T20:53:02.381" v="6935" actId="20577"/>
          <ac:spMkLst>
            <pc:docMk/>
            <pc:sldMk cId="4172098772" sldId="270"/>
            <ac:spMk id="15" creationId="{CE553CAD-E309-4842-8DCD-D5AD8A5865E5}"/>
          </ac:spMkLst>
        </pc:spChg>
        <pc:spChg chg="add del mod">
          <ac:chgData name="John Savvides" userId="be15cc1af93ab81f" providerId="LiveId" clId="{A91B3BAF-3483-4E16-A5EF-BC1ECB330373}" dt="2020-06-08T20:56:34.703" v="7021"/>
          <ac:spMkLst>
            <pc:docMk/>
            <pc:sldMk cId="4172098772" sldId="270"/>
            <ac:spMk id="16" creationId="{B3CA0E69-AD33-42FF-8AC7-F7D30B512C6C}"/>
          </ac:spMkLst>
        </pc:spChg>
        <pc:spChg chg="add del mod">
          <ac:chgData name="John Savvides" userId="be15cc1af93ab81f" providerId="LiveId" clId="{A91B3BAF-3483-4E16-A5EF-BC1ECB330373}" dt="2020-06-08T19:16:42.334" v="6387" actId="931"/>
          <ac:spMkLst>
            <pc:docMk/>
            <pc:sldMk cId="4172098772" sldId="270"/>
            <ac:spMk id="18" creationId="{05C5ED8E-C53C-4D64-8FA8-1680D4A4C881}"/>
          </ac:spMkLst>
        </pc:spChg>
        <pc:spChg chg="add mod">
          <ac:chgData name="John Savvides" userId="be15cc1af93ab81f" providerId="LiveId" clId="{A91B3BAF-3483-4E16-A5EF-BC1ECB330373}" dt="2020-06-08T21:03:33.603" v="7338" actId="20577"/>
          <ac:spMkLst>
            <pc:docMk/>
            <pc:sldMk cId="4172098772" sldId="270"/>
            <ac:spMk id="20" creationId="{90EA97B7-80BB-4106-8A51-337B1349B6AE}"/>
          </ac:spMkLst>
        </pc:spChg>
        <pc:spChg chg="add del mod">
          <ac:chgData name="John Savvides" userId="be15cc1af93ab81f" providerId="LiveId" clId="{A91B3BAF-3483-4E16-A5EF-BC1ECB330373}" dt="2020-06-08T19:17:49.087" v="6391" actId="931"/>
          <ac:spMkLst>
            <pc:docMk/>
            <pc:sldMk cId="4172098772" sldId="270"/>
            <ac:spMk id="22" creationId="{F48D1F8F-D7DE-44EE-B0E8-634A79AD3A3A}"/>
          </ac:spMkLst>
        </pc:spChg>
        <pc:spChg chg="add mod">
          <ac:chgData name="John Savvides" userId="be15cc1af93ab81f" providerId="LiveId" clId="{A91B3BAF-3483-4E16-A5EF-BC1ECB330373}" dt="2020-06-08T20:31:56.207" v="6802" actId="6549"/>
          <ac:spMkLst>
            <pc:docMk/>
            <pc:sldMk cId="4172098772" sldId="270"/>
            <ac:spMk id="25" creationId="{6BB78565-3BA0-40FA-9E32-FEB403861ED6}"/>
          </ac:spMkLst>
        </pc:spChg>
        <pc:spChg chg="add del mod">
          <ac:chgData name="John Savvides" userId="be15cc1af93ab81f" providerId="LiveId" clId="{A91B3BAF-3483-4E16-A5EF-BC1ECB330373}" dt="2020-06-08T20:30:39.413" v="6787" actId="478"/>
          <ac:spMkLst>
            <pc:docMk/>
            <pc:sldMk cId="4172098772" sldId="270"/>
            <ac:spMk id="26" creationId="{56522413-EF47-40A6-81EA-6559E6353653}"/>
          </ac:spMkLst>
        </pc:spChg>
        <pc:spChg chg="add del mod">
          <ac:chgData name="John Savvides" userId="be15cc1af93ab81f" providerId="LiveId" clId="{A91B3BAF-3483-4E16-A5EF-BC1ECB330373}" dt="2020-06-08T19:25:29.654" v="6451"/>
          <ac:spMkLst>
            <pc:docMk/>
            <pc:sldMk cId="4172098772" sldId="270"/>
            <ac:spMk id="27" creationId="{CFF1B5F2-F55A-424F-A686-A65B64E29F14}"/>
          </ac:spMkLst>
        </pc:spChg>
        <pc:spChg chg="add del mod">
          <ac:chgData name="John Savvides" userId="be15cc1af93ab81f" providerId="LiveId" clId="{A91B3BAF-3483-4E16-A5EF-BC1ECB330373}" dt="2020-06-08T20:30:39.413" v="6787" actId="478"/>
          <ac:spMkLst>
            <pc:docMk/>
            <pc:sldMk cId="4172098772" sldId="270"/>
            <ac:spMk id="28" creationId="{56493FE4-B751-4146-B4A7-6016DB2CB633}"/>
          </ac:spMkLst>
        </pc:spChg>
        <pc:spChg chg="add del mod">
          <ac:chgData name="John Savvides" userId="be15cc1af93ab81f" providerId="LiveId" clId="{A91B3BAF-3483-4E16-A5EF-BC1ECB330373}" dt="2020-06-08T20:30:39.413" v="6787" actId="478"/>
          <ac:spMkLst>
            <pc:docMk/>
            <pc:sldMk cId="4172098772" sldId="270"/>
            <ac:spMk id="29" creationId="{265E35A3-6763-43D4-82F6-6279ED18DBF9}"/>
          </ac:spMkLst>
        </pc:spChg>
        <pc:spChg chg="add del mod">
          <ac:chgData name="John Savvides" userId="be15cc1af93ab81f" providerId="LiveId" clId="{A91B3BAF-3483-4E16-A5EF-BC1ECB330373}" dt="2020-06-08T20:30:39.413" v="6787" actId="478"/>
          <ac:spMkLst>
            <pc:docMk/>
            <pc:sldMk cId="4172098772" sldId="270"/>
            <ac:spMk id="30" creationId="{B2CE835B-0308-4977-9469-2CDC57527557}"/>
          </ac:spMkLst>
        </pc:spChg>
        <pc:spChg chg="add del mod">
          <ac:chgData name="John Savvides" userId="be15cc1af93ab81f" providerId="LiveId" clId="{A91B3BAF-3483-4E16-A5EF-BC1ECB330373}" dt="2020-06-08T20:30:39.413" v="6787" actId="478"/>
          <ac:spMkLst>
            <pc:docMk/>
            <pc:sldMk cId="4172098772" sldId="270"/>
            <ac:spMk id="31" creationId="{738F7AB8-4EF8-451D-B05F-74B2238C9FA5}"/>
          </ac:spMkLst>
        </pc:spChg>
        <pc:spChg chg="add del mod">
          <ac:chgData name="John Savvides" userId="be15cc1af93ab81f" providerId="LiveId" clId="{A91B3BAF-3483-4E16-A5EF-BC1ECB330373}" dt="2020-06-08T20:30:39.413" v="6787" actId="478"/>
          <ac:spMkLst>
            <pc:docMk/>
            <pc:sldMk cId="4172098772" sldId="270"/>
            <ac:spMk id="32" creationId="{98DFAB73-106F-44C8-8507-6C17B63B3D3C}"/>
          </ac:spMkLst>
        </pc:spChg>
        <pc:spChg chg="add del mod">
          <ac:chgData name="John Savvides" userId="be15cc1af93ab81f" providerId="LiveId" clId="{A91B3BAF-3483-4E16-A5EF-BC1ECB330373}" dt="2020-06-08T20:30:32.996" v="6785" actId="931"/>
          <ac:spMkLst>
            <pc:docMk/>
            <pc:sldMk cId="4172098772" sldId="270"/>
            <ac:spMk id="34" creationId="{054398E7-2D58-448D-8313-8D6E53150EF6}"/>
          </ac:spMkLst>
        </pc:spChg>
        <pc:spChg chg="add del mod">
          <ac:chgData name="John Savvides" userId="be15cc1af93ab81f" providerId="LiveId" clId="{A91B3BAF-3483-4E16-A5EF-BC1ECB330373}" dt="2020-06-08T20:42:07.929" v="6804" actId="931"/>
          <ac:spMkLst>
            <pc:docMk/>
            <pc:sldMk cId="4172098772" sldId="270"/>
            <ac:spMk id="38" creationId="{C409344B-F21B-47FB-B007-5C70C6138B06}"/>
          </ac:spMkLst>
        </pc:spChg>
        <pc:spChg chg="add del mod">
          <ac:chgData name="John Savvides" userId="be15cc1af93ab81f" providerId="LiveId" clId="{A91B3BAF-3483-4E16-A5EF-BC1ECB330373}" dt="2020-06-08T20:46:58.247" v="6807" actId="931"/>
          <ac:spMkLst>
            <pc:docMk/>
            <pc:sldMk cId="4172098772" sldId="270"/>
            <ac:spMk id="42" creationId="{050349E7-FEFA-4FAB-8F1E-28437230D6FA}"/>
          </ac:spMkLst>
        </pc:spChg>
        <pc:spChg chg="add mod">
          <ac:chgData name="John Savvides" userId="be15cc1af93ab81f" providerId="LiveId" clId="{A91B3BAF-3483-4E16-A5EF-BC1ECB330373}" dt="2020-06-08T21:03:21.084" v="7335" actId="20577"/>
          <ac:spMkLst>
            <pc:docMk/>
            <pc:sldMk cId="4172098772" sldId="270"/>
            <ac:spMk id="47" creationId="{29E04A75-D901-4754-93E3-799D0E9E1CF9}"/>
          </ac:spMkLst>
        </pc:spChg>
        <pc:picChg chg="add del mod">
          <ac:chgData name="John Savvides" userId="be15cc1af93ab81f" providerId="LiveId" clId="{A91B3BAF-3483-4E16-A5EF-BC1ECB330373}" dt="2020-06-08T19:01:15.746" v="5923"/>
          <ac:picMkLst>
            <pc:docMk/>
            <pc:sldMk cId="4172098772" sldId="270"/>
            <ac:picMk id="10" creationId="{A59B5BCF-B412-4EF7-8789-02E3D8134F59}"/>
          </ac:picMkLst>
        </pc:picChg>
        <pc:picChg chg="add del mod">
          <ac:chgData name="John Savvides" userId="be15cc1af93ab81f" providerId="LiveId" clId="{A91B3BAF-3483-4E16-A5EF-BC1ECB330373}" dt="2020-06-08T20:31:46.043" v="6795" actId="478"/>
          <ac:picMkLst>
            <pc:docMk/>
            <pc:sldMk cId="4172098772" sldId="270"/>
            <ac:picMk id="12" creationId="{CAF0367A-702B-4B47-B7ED-3A3BEA053AF4}"/>
          </ac:picMkLst>
        </pc:picChg>
        <pc:picChg chg="add del mod">
          <ac:chgData name="John Savvides" userId="be15cc1af93ab81f" providerId="LiveId" clId="{A91B3BAF-3483-4E16-A5EF-BC1ECB330373}" dt="2020-06-08T19:16:09.795" v="6386" actId="478"/>
          <ac:picMkLst>
            <pc:docMk/>
            <pc:sldMk cId="4172098772" sldId="270"/>
            <ac:picMk id="16" creationId="{CEADDBE5-F3C6-473E-8B19-BC58A3DB5A9D}"/>
          </ac:picMkLst>
        </pc:picChg>
        <pc:picChg chg="add mod">
          <ac:chgData name="John Savvides" userId="be15cc1af93ab81f" providerId="LiveId" clId="{A91B3BAF-3483-4E16-A5EF-BC1ECB330373}" dt="2020-06-08T20:59:47.384" v="7243" actId="1076"/>
          <ac:picMkLst>
            <pc:docMk/>
            <pc:sldMk cId="4172098772" sldId="270"/>
            <ac:picMk id="17" creationId="{DF9CD3C5-B7D7-44CB-961E-21E0F998D582}"/>
          </ac:picMkLst>
        </pc:picChg>
        <pc:picChg chg="add del mod">
          <ac:chgData name="John Savvides" userId="be15cc1af93ab81f" providerId="LiveId" clId="{A91B3BAF-3483-4E16-A5EF-BC1ECB330373}" dt="2020-06-08T20:57:53.343" v="7055" actId="478"/>
          <ac:picMkLst>
            <pc:docMk/>
            <pc:sldMk cId="4172098772" sldId="270"/>
            <ac:picMk id="19" creationId="{0997F0CD-363D-471D-8ADA-954189F97892}"/>
          </ac:picMkLst>
        </pc:picChg>
        <pc:picChg chg="add del mod">
          <ac:chgData name="John Savvides" userId="be15cc1af93ab81f" providerId="LiveId" clId="{A91B3BAF-3483-4E16-A5EF-BC1ECB330373}" dt="2020-06-08T19:16:44.967" v="6390" actId="478"/>
          <ac:picMkLst>
            <pc:docMk/>
            <pc:sldMk cId="4172098772" sldId="270"/>
            <ac:picMk id="20" creationId="{BB2E2685-2A84-461D-9DC2-14C570DABBBE}"/>
          </ac:picMkLst>
        </pc:picChg>
        <pc:picChg chg="add del mod">
          <ac:chgData name="John Savvides" userId="be15cc1af93ab81f" providerId="LiveId" clId="{A91B3BAF-3483-4E16-A5EF-BC1ECB330373}" dt="2020-06-08T20:30:24.941" v="6784" actId="478"/>
          <ac:picMkLst>
            <pc:docMk/>
            <pc:sldMk cId="4172098772" sldId="270"/>
            <ac:picMk id="24" creationId="{55B0933B-AF67-4236-8B26-538A237DE1B6}"/>
          </ac:picMkLst>
        </pc:picChg>
        <pc:picChg chg="add del mod">
          <ac:chgData name="John Savvides" userId="be15cc1af93ab81f" providerId="LiveId" clId="{A91B3BAF-3483-4E16-A5EF-BC1ECB330373}" dt="2020-06-08T20:41:59.124" v="6803" actId="478"/>
          <ac:picMkLst>
            <pc:docMk/>
            <pc:sldMk cId="4172098772" sldId="270"/>
            <ac:picMk id="36" creationId="{E6EAD8EB-1343-414F-8C53-E2F201F4D37E}"/>
          </ac:picMkLst>
        </pc:picChg>
        <pc:picChg chg="add del mod">
          <ac:chgData name="John Savvides" userId="be15cc1af93ab81f" providerId="LiveId" clId="{A91B3BAF-3483-4E16-A5EF-BC1ECB330373}" dt="2020-06-08T20:42:14.415" v="6806" actId="478"/>
          <ac:picMkLst>
            <pc:docMk/>
            <pc:sldMk cId="4172098772" sldId="270"/>
            <ac:picMk id="40" creationId="{9F7DFEBA-EB3E-43CE-93BF-16BDB5AB079F}"/>
          </ac:picMkLst>
        </pc:picChg>
        <pc:picChg chg="add mod modCrop">
          <ac:chgData name="John Savvides" userId="be15cc1af93ab81f" providerId="LiveId" clId="{A91B3BAF-3483-4E16-A5EF-BC1ECB330373}" dt="2020-06-08T20:57:18.712" v="7050"/>
          <ac:picMkLst>
            <pc:docMk/>
            <pc:sldMk cId="4172098772" sldId="270"/>
            <ac:picMk id="44" creationId="{F1802996-7E80-46E2-9324-09CACD8A643A}"/>
          </ac:picMkLst>
        </pc:picChg>
      </pc:sldChg>
      <pc:sldChg chg="addSp delSp modSp new add del mod">
        <pc:chgData name="John Savvides" userId="be15cc1af93ab81f" providerId="LiveId" clId="{A91B3BAF-3483-4E16-A5EF-BC1ECB330373}" dt="2020-06-08T17:50:04.370" v="5052" actId="2696"/>
        <pc:sldMkLst>
          <pc:docMk/>
          <pc:sldMk cId="4005637395" sldId="271"/>
        </pc:sldMkLst>
        <pc:spChg chg="mod">
          <ac:chgData name="John Savvides" userId="be15cc1af93ab81f" providerId="LiveId" clId="{A91B3BAF-3483-4E16-A5EF-BC1ECB330373}" dt="2020-06-08T17:29:43.075" v="4352" actId="14100"/>
          <ac:spMkLst>
            <pc:docMk/>
            <pc:sldMk cId="4005637395" sldId="271"/>
            <ac:spMk id="2" creationId="{7317CD91-5498-4EAC-A093-941A14FB928D}"/>
          </ac:spMkLst>
        </pc:spChg>
        <pc:spChg chg="mod">
          <ac:chgData name="John Savvides" userId="be15cc1af93ab81f" providerId="LiveId" clId="{A91B3BAF-3483-4E16-A5EF-BC1ECB330373}" dt="2020-06-08T16:49:06.343" v="4097" actId="20577"/>
          <ac:spMkLst>
            <pc:docMk/>
            <pc:sldMk cId="4005637395" sldId="271"/>
            <ac:spMk id="3" creationId="{EECBA106-3272-4C56-BF25-A25C083A5BDA}"/>
          </ac:spMkLst>
        </pc:spChg>
        <pc:spChg chg="mod">
          <ac:chgData name="John Savvides" userId="be15cc1af93ab81f" providerId="LiveId" clId="{A91B3BAF-3483-4E16-A5EF-BC1ECB330373}" dt="2020-06-08T17:12:13.427" v="4223" actId="20577"/>
          <ac:spMkLst>
            <pc:docMk/>
            <pc:sldMk cId="4005637395" sldId="271"/>
            <ac:spMk id="4" creationId="{88CFD9B8-5F25-4505-92AA-71D292807F6D}"/>
          </ac:spMkLst>
        </pc:spChg>
        <pc:spChg chg="mod">
          <ac:chgData name="John Savvides" userId="be15cc1af93ab81f" providerId="LiveId" clId="{A91B3BAF-3483-4E16-A5EF-BC1ECB330373}" dt="2020-06-08T16:49:09.028" v="4104" actId="20577"/>
          <ac:spMkLst>
            <pc:docMk/>
            <pc:sldMk cId="4005637395" sldId="271"/>
            <ac:spMk id="5" creationId="{F9532E4F-EBEE-4D6B-BD30-1C898E8BDD07}"/>
          </ac:spMkLst>
        </pc:spChg>
        <pc:spChg chg="mod">
          <ac:chgData name="John Savvides" userId="be15cc1af93ab81f" providerId="LiveId" clId="{A91B3BAF-3483-4E16-A5EF-BC1ECB330373}" dt="2020-06-08T17:27:54.555" v="4351" actId="12"/>
          <ac:spMkLst>
            <pc:docMk/>
            <pc:sldMk cId="4005637395" sldId="271"/>
            <ac:spMk id="6" creationId="{E9660FF6-DD32-4FC0-A3E8-9EC7B9C41A41}"/>
          </ac:spMkLst>
        </pc:spChg>
        <pc:spChg chg="add del mod">
          <ac:chgData name="John Savvides" userId="be15cc1af93ab81f" providerId="LiveId" clId="{A91B3BAF-3483-4E16-A5EF-BC1ECB330373}" dt="2020-06-08T17:27:46.442" v="4342" actId="478"/>
          <ac:spMkLst>
            <pc:docMk/>
            <pc:sldMk cId="4005637395" sldId="271"/>
            <ac:spMk id="8" creationId="{DED04163-2F76-4DAD-882A-FE8AFA8489B0}"/>
          </ac:spMkLst>
        </pc:spChg>
        <pc:spChg chg="add mod">
          <ac:chgData name="John Savvides" userId="be15cc1af93ab81f" providerId="LiveId" clId="{A91B3BAF-3483-4E16-A5EF-BC1ECB330373}" dt="2020-06-08T17:24:34.342" v="4334" actId="20577"/>
          <ac:spMkLst>
            <pc:docMk/>
            <pc:sldMk cId="4005637395" sldId="271"/>
            <ac:spMk id="11" creationId="{37B4DDC2-7B96-4CAF-9F75-88EC0FD34BA1}"/>
          </ac:spMkLst>
        </pc:spChg>
        <pc:picChg chg="add del mod">
          <ac:chgData name="John Savvides" userId="be15cc1af93ab81f" providerId="LiveId" clId="{A91B3BAF-3483-4E16-A5EF-BC1ECB330373}" dt="2020-06-08T17:11:20.622" v="4214" actId="478"/>
          <ac:picMkLst>
            <pc:docMk/>
            <pc:sldMk cId="4005637395" sldId="271"/>
            <ac:picMk id="9" creationId="{FC8B4D3C-409D-40FD-83B3-D9E170CE7EB5}"/>
          </ac:picMkLst>
        </pc:picChg>
        <pc:picChg chg="add mod">
          <ac:chgData name="John Savvides" userId="be15cc1af93ab81f" providerId="LiveId" clId="{A91B3BAF-3483-4E16-A5EF-BC1ECB330373}" dt="2020-06-08T17:12:04.367" v="4218" actId="1076"/>
          <ac:picMkLst>
            <pc:docMk/>
            <pc:sldMk cId="4005637395" sldId="271"/>
            <ac:picMk id="10" creationId="{79A33521-AFC3-44E3-98FA-29D053AEA795}"/>
          </ac:picMkLst>
        </pc:picChg>
      </pc:sldChg>
      <pc:sldChg chg="addSp delSp modSp add mod">
        <pc:chgData name="John Savvides" userId="be15cc1af93ab81f" providerId="LiveId" clId="{A91B3BAF-3483-4E16-A5EF-BC1ECB330373}" dt="2020-06-08T18:12:37.313" v="5842" actId="27636"/>
        <pc:sldMkLst>
          <pc:docMk/>
          <pc:sldMk cId="4066538904" sldId="272"/>
        </pc:sldMkLst>
        <pc:spChg chg="del">
          <ac:chgData name="John Savvides" userId="be15cc1af93ab81f" providerId="LiveId" clId="{A91B3BAF-3483-4E16-A5EF-BC1ECB330373}" dt="2020-06-08T17:30:17.282" v="4354" actId="478"/>
          <ac:spMkLst>
            <pc:docMk/>
            <pc:sldMk cId="4066538904" sldId="272"/>
            <ac:spMk id="3" creationId="{EECBA106-3272-4C56-BF25-A25C083A5BDA}"/>
          </ac:spMkLst>
        </pc:spChg>
        <pc:spChg chg="del">
          <ac:chgData name="John Savvides" userId="be15cc1af93ab81f" providerId="LiveId" clId="{A91B3BAF-3483-4E16-A5EF-BC1ECB330373}" dt="2020-06-08T17:30:17.282" v="4354" actId="478"/>
          <ac:spMkLst>
            <pc:docMk/>
            <pc:sldMk cId="4066538904" sldId="272"/>
            <ac:spMk id="4" creationId="{88CFD9B8-5F25-4505-92AA-71D292807F6D}"/>
          </ac:spMkLst>
        </pc:spChg>
        <pc:spChg chg="del mod">
          <ac:chgData name="John Savvides" userId="be15cc1af93ab81f" providerId="LiveId" clId="{A91B3BAF-3483-4E16-A5EF-BC1ECB330373}" dt="2020-06-08T17:50:01.609" v="5051" actId="478"/>
          <ac:spMkLst>
            <pc:docMk/>
            <pc:sldMk cId="4066538904" sldId="272"/>
            <ac:spMk id="5" creationId="{F9532E4F-EBEE-4D6B-BD30-1C898E8BDD07}"/>
          </ac:spMkLst>
        </pc:spChg>
        <pc:spChg chg="del">
          <ac:chgData name="John Savvides" userId="be15cc1af93ab81f" providerId="LiveId" clId="{A91B3BAF-3483-4E16-A5EF-BC1ECB330373}" dt="2020-06-08T17:31:09.034" v="4363" actId="21"/>
          <ac:spMkLst>
            <pc:docMk/>
            <pc:sldMk cId="4066538904" sldId="272"/>
            <ac:spMk id="6" creationId="{E9660FF6-DD32-4FC0-A3E8-9EC7B9C41A41}"/>
          </ac:spMkLst>
        </pc:spChg>
        <pc:spChg chg="add del mod">
          <ac:chgData name="John Savvides" userId="be15cc1af93ab81f" providerId="LiveId" clId="{A91B3BAF-3483-4E16-A5EF-BC1ECB330373}" dt="2020-06-08T17:31:10.965" v="4364"/>
          <ac:spMkLst>
            <pc:docMk/>
            <pc:sldMk cId="4066538904" sldId="272"/>
            <ac:spMk id="9" creationId="{FCCE9F93-55A2-4436-98F4-49EFFF2C7301}"/>
          </ac:spMkLst>
        </pc:spChg>
        <pc:spChg chg="mod">
          <ac:chgData name="John Savvides" userId="be15cc1af93ab81f" providerId="LiveId" clId="{A91B3BAF-3483-4E16-A5EF-BC1ECB330373}" dt="2020-06-08T17:50:10.724" v="5053" actId="14100"/>
          <ac:spMkLst>
            <pc:docMk/>
            <pc:sldMk cId="4066538904" sldId="272"/>
            <ac:spMk id="11" creationId="{37B4DDC2-7B96-4CAF-9F75-88EC0FD34BA1}"/>
          </ac:spMkLst>
        </pc:spChg>
        <pc:spChg chg="add mod">
          <ac:chgData name="John Savvides" userId="be15cc1af93ab81f" providerId="LiveId" clId="{A91B3BAF-3483-4E16-A5EF-BC1ECB330373}" dt="2020-06-08T17:30:21.326" v="4356"/>
          <ac:spMkLst>
            <pc:docMk/>
            <pc:sldMk cId="4066538904" sldId="272"/>
            <ac:spMk id="13" creationId="{CF862B12-00EA-4EF3-B3EF-8AA7BF8F7DBB}"/>
          </ac:spMkLst>
        </pc:spChg>
        <pc:spChg chg="add del mod">
          <ac:chgData name="John Savvides" userId="be15cc1af93ab81f" providerId="LiveId" clId="{A91B3BAF-3483-4E16-A5EF-BC1ECB330373}" dt="2020-06-08T17:34:05.862" v="4527" actId="931"/>
          <ac:spMkLst>
            <pc:docMk/>
            <pc:sldMk cId="4066538904" sldId="272"/>
            <ac:spMk id="16" creationId="{897EC49D-5EDB-41CB-8876-DB3FF0D7393D}"/>
          </ac:spMkLst>
        </pc:spChg>
        <pc:spChg chg="add mod">
          <ac:chgData name="John Savvides" userId="be15cc1af93ab81f" providerId="LiveId" clId="{A91B3BAF-3483-4E16-A5EF-BC1ECB330373}" dt="2020-06-08T17:44:06.579" v="4932" actId="313"/>
          <ac:spMkLst>
            <pc:docMk/>
            <pc:sldMk cId="4066538904" sldId="272"/>
            <ac:spMk id="17" creationId="{9A23332E-923F-4750-91BF-FEA31CB3EF0F}"/>
          </ac:spMkLst>
        </pc:spChg>
        <pc:spChg chg="add del mod">
          <ac:chgData name="John Savvides" userId="be15cc1af93ab81f" providerId="LiveId" clId="{A91B3BAF-3483-4E16-A5EF-BC1ECB330373}" dt="2020-06-08T17:35:47.591" v="4562" actId="478"/>
          <ac:spMkLst>
            <pc:docMk/>
            <pc:sldMk cId="4066538904" sldId="272"/>
            <ac:spMk id="22" creationId="{74D45BA4-8D99-4918-BE22-B0A9DAFB000E}"/>
          </ac:spMkLst>
        </pc:spChg>
        <pc:spChg chg="add mod">
          <ac:chgData name="John Savvides" userId="be15cc1af93ab81f" providerId="LiveId" clId="{A91B3BAF-3483-4E16-A5EF-BC1ECB330373}" dt="2020-06-08T17:35:44.967" v="4561" actId="20577"/>
          <ac:spMkLst>
            <pc:docMk/>
            <pc:sldMk cId="4066538904" sldId="272"/>
            <ac:spMk id="23" creationId="{2B1A79A8-65C1-4AE1-ADCD-4DD707065CB7}"/>
          </ac:spMkLst>
        </pc:spChg>
        <pc:spChg chg="add mod">
          <ac:chgData name="John Savvides" userId="be15cc1af93ab81f" providerId="LiveId" clId="{A91B3BAF-3483-4E16-A5EF-BC1ECB330373}" dt="2020-06-08T17:47:43.460" v="5044" actId="122"/>
          <ac:spMkLst>
            <pc:docMk/>
            <pc:sldMk cId="4066538904" sldId="272"/>
            <ac:spMk id="24" creationId="{CB4E2ACA-AB71-4B02-B26F-884FF2628CD7}"/>
          </ac:spMkLst>
        </pc:spChg>
        <pc:spChg chg="add mod">
          <ac:chgData name="John Savvides" userId="be15cc1af93ab81f" providerId="LiveId" clId="{A91B3BAF-3483-4E16-A5EF-BC1ECB330373}" dt="2020-06-08T18:12:37.313" v="5842" actId="27636"/>
          <ac:spMkLst>
            <pc:docMk/>
            <pc:sldMk cId="4066538904" sldId="272"/>
            <ac:spMk id="25" creationId="{076043B6-5A96-43EF-BA5D-DBA7523883EB}"/>
          </ac:spMkLst>
        </pc:spChg>
        <pc:picChg chg="del">
          <ac:chgData name="John Savvides" userId="be15cc1af93ab81f" providerId="LiveId" clId="{A91B3BAF-3483-4E16-A5EF-BC1ECB330373}" dt="2020-06-08T17:30:23.805" v="4357" actId="21"/>
          <ac:picMkLst>
            <pc:docMk/>
            <pc:sldMk cId="4066538904" sldId="272"/>
            <ac:picMk id="10" creationId="{79A33521-AFC3-44E3-98FA-29D053AEA795}"/>
          </ac:picMkLst>
        </pc:picChg>
        <pc:picChg chg="add del mod">
          <ac:chgData name="John Savvides" userId="be15cc1af93ab81f" providerId="LiveId" clId="{A91B3BAF-3483-4E16-A5EF-BC1ECB330373}" dt="2020-06-08T17:45:40.019" v="5024" actId="478"/>
          <ac:picMkLst>
            <pc:docMk/>
            <pc:sldMk cId="4066538904" sldId="272"/>
            <ac:picMk id="14" creationId="{03E3F1C7-64B3-4FC8-84CE-0334F5A4EA72}"/>
          </ac:picMkLst>
        </pc:picChg>
        <pc:picChg chg="add mod">
          <ac:chgData name="John Savvides" userId="be15cc1af93ab81f" providerId="LiveId" clId="{A91B3BAF-3483-4E16-A5EF-BC1ECB330373}" dt="2020-06-08T17:44:29.013" v="4933" actId="1076"/>
          <ac:picMkLst>
            <pc:docMk/>
            <pc:sldMk cId="4066538904" sldId="272"/>
            <ac:picMk id="19" creationId="{CC4A7BA3-664D-4642-AC8F-548396548B58}"/>
          </ac:picMkLst>
        </pc:picChg>
        <pc:picChg chg="add mod">
          <ac:chgData name="John Savvides" userId="be15cc1af93ab81f" providerId="LiveId" clId="{A91B3BAF-3483-4E16-A5EF-BC1ECB330373}" dt="2020-06-08T17:44:31.597" v="4934" actId="1076"/>
          <ac:picMkLst>
            <pc:docMk/>
            <pc:sldMk cId="4066538904" sldId="272"/>
            <ac:picMk id="21" creationId="{86810D95-B728-4E7F-AE8E-E95017EC2B36}"/>
          </ac:picMkLst>
        </pc:picChg>
      </pc:sldChg>
      <pc:sldChg chg="modSp add mod ord">
        <pc:chgData name="John Savvides" userId="be15cc1af93ab81f" providerId="LiveId" clId="{A91B3BAF-3483-4E16-A5EF-BC1ECB330373}" dt="2020-06-08T21:01:17.590" v="7293" actId="20577"/>
        <pc:sldMkLst>
          <pc:docMk/>
          <pc:sldMk cId="2955216753" sldId="273"/>
        </pc:sldMkLst>
        <pc:spChg chg="mod">
          <ac:chgData name="John Savvides" userId="be15cc1af93ab81f" providerId="LiveId" clId="{A91B3BAF-3483-4E16-A5EF-BC1ECB330373}" dt="2020-06-08T21:01:17.590" v="7293" actId="20577"/>
          <ac:spMkLst>
            <pc:docMk/>
            <pc:sldMk cId="2955216753" sldId="273"/>
            <ac:spMk id="6" creationId="{AD65275C-A4BC-4C71-806A-8BA75BB8B79F}"/>
          </ac:spMkLst>
        </pc:spChg>
      </pc:sldChg>
      <pc:sldChg chg="addSp delSp modSp new mod">
        <pc:chgData name="John Savvides" userId="be15cc1af93ab81f" providerId="LiveId" clId="{A91B3BAF-3483-4E16-A5EF-BC1ECB330373}" dt="2020-06-08T21:09:01.891" v="7431" actId="20577"/>
        <pc:sldMkLst>
          <pc:docMk/>
          <pc:sldMk cId="3905815741" sldId="274"/>
        </pc:sldMkLst>
        <pc:spChg chg="mod">
          <ac:chgData name="John Savvides" userId="be15cc1af93ab81f" providerId="LiveId" clId="{A91B3BAF-3483-4E16-A5EF-BC1ECB330373}" dt="2020-06-08T21:06:54.590" v="7384"/>
          <ac:spMkLst>
            <pc:docMk/>
            <pc:sldMk cId="3905815741" sldId="274"/>
            <ac:spMk id="2" creationId="{BF8FDC9D-A02B-4F3A-9D23-AD79B6DF0328}"/>
          </ac:spMkLst>
        </pc:spChg>
        <pc:spChg chg="del">
          <ac:chgData name="John Savvides" userId="be15cc1af93ab81f" providerId="LiveId" clId="{A91B3BAF-3483-4E16-A5EF-BC1ECB330373}" dt="2020-06-08T21:06:54.590" v="7384"/>
          <ac:spMkLst>
            <pc:docMk/>
            <pc:sldMk cId="3905815741" sldId="274"/>
            <ac:spMk id="3" creationId="{EEC45B09-5747-4BB0-98BB-1B1A80EAE264}"/>
          </ac:spMkLst>
        </pc:spChg>
        <pc:spChg chg="mod">
          <ac:chgData name="John Savvides" userId="be15cc1af93ab81f" providerId="LiveId" clId="{A91B3BAF-3483-4E16-A5EF-BC1ECB330373}" dt="2020-06-08T21:06:54.590" v="7384"/>
          <ac:spMkLst>
            <pc:docMk/>
            <pc:sldMk cId="3905815741" sldId="274"/>
            <ac:spMk id="4" creationId="{D26D1A1C-F8B6-4906-8720-2DADAE498717}"/>
          </ac:spMkLst>
        </pc:spChg>
        <pc:spChg chg="add del mod">
          <ac:chgData name="John Savvides" userId="be15cc1af93ab81f" providerId="LiveId" clId="{A91B3BAF-3483-4E16-A5EF-BC1ECB330373}" dt="2020-06-08T21:07:01.409" v="7385" actId="931"/>
          <ac:spMkLst>
            <pc:docMk/>
            <pc:sldMk cId="3905815741" sldId="274"/>
            <ac:spMk id="5" creationId="{3A0D1364-44AB-42F6-AF1D-FD5293E523C2}"/>
          </ac:spMkLst>
        </pc:spChg>
        <pc:spChg chg="add mod">
          <ac:chgData name="John Savvides" userId="be15cc1af93ab81f" providerId="LiveId" clId="{A91B3BAF-3483-4E16-A5EF-BC1ECB330373}" dt="2020-06-08T21:09:01.891" v="7431" actId="20577"/>
          <ac:spMkLst>
            <pc:docMk/>
            <pc:sldMk cId="3905815741" sldId="274"/>
            <ac:spMk id="6" creationId="{E14F401C-9F9E-47C4-8E67-A4B98411AD6A}"/>
          </ac:spMkLst>
        </pc:spChg>
        <pc:spChg chg="add del mod">
          <ac:chgData name="John Savvides" userId="be15cc1af93ab81f" providerId="LiveId" clId="{A91B3BAF-3483-4E16-A5EF-BC1ECB330373}" dt="2020-06-08T21:07:48.925" v="7389" actId="931"/>
          <ac:spMkLst>
            <pc:docMk/>
            <pc:sldMk cId="3905815741" sldId="274"/>
            <ac:spMk id="10" creationId="{138D14C9-79BF-45E4-97EE-6BB57ECA7CE3}"/>
          </ac:spMkLst>
        </pc:spChg>
        <pc:spChg chg="add mod">
          <ac:chgData name="John Savvides" userId="be15cc1af93ab81f" providerId="LiveId" clId="{A91B3BAF-3483-4E16-A5EF-BC1ECB330373}" dt="2020-06-08T21:08:51.145" v="7402" actId="208"/>
          <ac:spMkLst>
            <pc:docMk/>
            <pc:sldMk cId="3905815741" sldId="274"/>
            <ac:spMk id="13" creationId="{E7047349-C4CC-4B9C-8AFC-A8E0934BD2EC}"/>
          </ac:spMkLst>
        </pc:spChg>
        <pc:picChg chg="add del mod">
          <ac:chgData name="John Savvides" userId="be15cc1af93ab81f" providerId="LiveId" clId="{A91B3BAF-3483-4E16-A5EF-BC1ECB330373}" dt="2020-06-08T21:07:46.279" v="7388" actId="478"/>
          <ac:picMkLst>
            <pc:docMk/>
            <pc:sldMk cId="3905815741" sldId="274"/>
            <ac:picMk id="8" creationId="{658005D8-54B9-4AD8-BFE3-1AD03BBB7DA9}"/>
          </ac:picMkLst>
        </pc:picChg>
        <pc:picChg chg="add mod">
          <ac:chgData name="John Savvides" userId="be15cc1af93ab81f" providerId="LiveId" clId="{A91B3BAF-3483-4E16-A5EF-BC1ECB330373}" dt="2020-06-08T21:07:50.924" v="7390" actId="27614"/>
          <ac:picMkLst>
            <pc:docMk/>
            <pc:sldMk cId="3905815741" sldId="274"/>
            <ac:picMk id="12" creationId="{00C7C478-3973-4D2B-9D9A-875D36A9EA18}"/>
          </ac:picMkLst>
        </pc:picChg>
        <pc:cxnChg chg="add del mod">
          <ac:chgData name="John Savvides" userId="be15cc1af93ab81f" providerId="LiveId" clId="{A91B3BAF-3483-4E16-A5EF-BC1ECB330373}" dt="2020-06-08T21:08:27.974" v="7398" actId="478"/>
          <ac:cxnSpMkLst>
            <pc:docMk/>
            <pc:sldMk cId="3905815741" sldId="274"/>
            <ac:cxnSpMk id="15" creationId="{FD2C7CD6-4748-4A38-92E5-99A0A0E9621F}"/>
          </ac:cxnSpMkLst>
        </pc:cxnChg>
        <pc:cxnChg chg="add mod">
          <ac:chgData name="John Savvides" userId="be15cc1af93ab81f" providerId="LiveId" clId="{A91B3BAF-3483-4E16-A5EF-BC1ECB330373}" dt="2020-06-08T21:08:47.854" v="7401" actId="208"/>
          <ac:cxnSpMkLst>
            <pc:docMk/>
            <pc:sldMk cId="3905815741" sldId="274"/>
            <ac:cxnSpMk id="19" creationId="{C79CA25B-A863-4722-AF79-6B82A660AFE9}"/>
          </ac:cxnSpMkLst>
        </pc:cxnChg>
      </pc:sldChg>
      <pc:sldMasterChg chg="modSp mod">
        <pc:chgData name="John Savvides" userId="be15cc1af93ab81f" providerId="LiveId" clId="{A91B3BAF-3483-4E16-A5EF-BC1ECB330373}" dt="2020-06-05T14:28:33.520" v="0" actId="14100"/>
        <pc:sldMasterMkLst>
          <pc:docMk/>
          <pc:sldMasterMk cId="3006054537" sldId="2147483660"/>
        </pc:sldMasterMkLst>
        <pc:spChg chg="mod">
          <ac:chgData name="John Savvides" userId="be15cc1af93ab81f" providerId="LiveId" clId="{A91B3BAF-3483-4E16-A5EF-BC1ECB330373}" dt="2020-06-05T14:28:33.520" v="0" actId="14100"/>
          <ac:spMkLst>
            <pc:docMk/>
            <pc:sldMasterMk cId="3006054537" sldId="2147483660"/>
            <ac:spMk id="2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D99E1-DCD8-4E29-90ED-3A24D4CA5031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3155C-D348-4BE7-8C79-EEF55BC47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9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files: personal info for users, bank info, notifications, brand </a:t>
            </a:r>
          </a:p>
          <a:p>
            <a:r>
              <a:rPr lang="en-US" dirty="0"/>
              <a:t>Transactions: ~2,2mn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3155C-D348-4BE7-8C79-EEF55BC479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5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710-38DD-4280-AA4B-791E21DA7ECF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3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041F-A157-491D-9866-516D7EB42487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769B-D932-43C0-BC86-49512E293AE3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7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D093-910B-4BC1-BF3F-FCECCE7E05AB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9DC7-74C3-4B33-AE3C-7FF792266C45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C30C-77B3-402C-94CC-D12C2F248BDA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D9E3-02E1-4A40-A039-3ADE5C4ACF05}" type="datetime1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EB6-3612-4F04-955A-D96813BB95BF}" type="datetime1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9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E470-0430-42B4-8047-F2CDB5C00D3F}" type="datetime1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FA3C2A-54EC-4ECC-97AB-C471C836A6D7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2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0C5F-C17C-4E30-BEB7-0A7BCCD33BD5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4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4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FB86CD-B6D0-4054-BB85-CABC0832162D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C317EB-F4E2-4FF9-814C-BAFC3F4C14A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3.png"/><Relationship Id="rId18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s://publicdomainq.net/middle-aged-couple-0012237/" TargetMode="External"/><Relationship Id="rId7" Type="http://schemas.microsoft.com/office/2007/relationships/hdphoto" Target="../media/hdphoto5.wdp"/><Relationship Id="rId12" Type="http://schemas.openxmlformats.org/officeDocument/2006/relationships/image" Target="../media/image53.png"/><Relationship Id="rId17" Type="http://schemas.openxmlformats.org/officeDocument/2006/relationships/hyperlink" Target="http://wccftech.com/port-windows-98-on-iphone-6-plus/" TargetMode="External"/><Relationship Id="rId2" Type="http://schemas.openxmlformats.org/officeDocument/2006/relationships/image" Target="../media/image20.png"/><Relationship Id="rId16" Type="http://schemas.openxmlformats.org/officeDocument/2006/relationships/hyperlink" Target="https://creativecommons.org/licenses/by/3.0/" TargetMode="External"/><Relationship Id="rId20" Type="http://schemas.microsoft.com/office/2007/relationships/hdphoto" Target="../media/hdphoto7.wd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52.png"/><Relationship Id="rId5" Type="http://schemas.microsoft.com/office/2007/relationships/hdphoto" Target="../media/hdphoto4.wdp"/><Relationship Id="rId15" Type="http://schemas.openxmlformats.org/officeDocument/2006/relationships/hyperlink" Target="http://ipkitten.blogspot.com/2013/10/android-building-brand-around-open.html" TargetMode="External"/><Relationship Id="rId10" Type="http://schemas.openxmlformats.org/officeDocument/2006/relationships/image" Target="../media/image51.png"/><Relationship Id="rId19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50.png"/><Relationship Id="rId1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54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ons.wikimedia.org/wiki/File:Red_x.svg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pixabay.com/vectors/check-correct-green-mark-tick-15782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s://publicdomainq.net/middle-aged-couple-0012237/" TargetMode="External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11.png"/><Relationship Id="rId21" Type="http://schemas.openxmlformats.org/officeDocument/2006/relationships/image" Target="../media/image24.png"/><Relationship Id="rId34" Type="http://schemas.microsoft.com/office/2007/relationships/hdphoto" Target="../media/hdphoto7.wdp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microsoft.com/office/2007/relationships/hdphoto" Target="../media/hdphoto5.wdp"/><Relationship Id="rId25" Type="http://schemas.openxmlformats.org/officeDocument/2006/relationships/image" Target="../media/image28.png"/><Relationship Id="rId33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hyperlink" Target="http://ipkitten.blogspot.com/2013/10/android-building-brand-around-open.html" TargetMode="Externa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7.png"/><Relationship Id="rId32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13.png"/><Relationship Id="rId15" Type="http://schemas.microsoft.com/office/2007/relationships/hdphoto" Target="../media/hdphoto4.wdp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microsoft.com/office/2007/relationships/hdphoto" Target="../media/hdphoto6.wdp"/><Relationship Id="rId31" Type="http://schemas.openxmlformats.org/officeDocument/2006/relationships/hyperlink" Target="http://wccftech.com/port-windows-98-on-iphone-6-plus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hyperlink" Target="https://creativecommons.org/licenses/by/3.0/" TargetMode="External"/><Relationship Id="rId8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4.wdp"/><Relationship Id="rId18" Type="http://schemas.openxmlformats.org/officeDocument/2006/relationships/hyperlink" Target="http://ipkitten.blogspot.com/2013/10/android-building-brand-around-open.html" TargetMode="External"/><Relationship Id="rId26" Type="http://schemas.openxmlformats.org/officeDocument/2006/relationships/image" Target="../media/image48.png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17" Type="http://schemas.microsoft.com/office/2007/relationships/hdphoto" Target="../media/hdphoto6.wdp"/><Relationship Id="rId25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23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hyperlink" Target="https://publicdomainq.net/middle-aged-couple-0012237/" TargetMode="External"/><Relationship Id="rId24" Type="http://schemas.openxmlformats.org/officeDocument/2006/relationships/image" Target="../media/image46.png"/><Relationship Id="rId5" Type="http://schemas.openxmlformats.org/officeDocument/2006/relationships/image" Target="../media/image37.png"/><Relationship Id="rId15" Type="http://schemas.microsoft.com/office/2007/relationships/hdphoto" Target="../media/hdphoto5.wdp"/><Relationship Id="rId23" Type="http://schemas.openxmlformats.org/officeDocument/2006/relationships/image" Target="../media/image45.png"/><Relationship Id="rId10" Type="http://schemas.openxmlformats.org/officeDocument/2006/relationships/image" Target="../media/image20.png"/><Relationship Id="rId19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22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1485-5D38-4B0E-905E-AFCE37270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Project Future</a:t>
            </a:r>
            <a:br>
              <a:rPr lang="en-GB" sz="7200" dirty="0"/>
            </a:br>
            <a:r>
              <a:rPr lang="en-GB" sz="7200" dirty="0"/>
              <a:t>Data and Decision Sciences</a:t>
            </a:r>
            <a:br>
              <a:rPr lang="en-GB" sz="7200" dirty="0"/>
            </a:br>
            <a:r>
              <a:rPr lang="en-GB" sz="4800" dirty="0"/>
              <a:t>Team 8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26F54-C019-44F5-8E2A-8ACB2E98C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Orestis</a:t>
            </a:r>
            <a:r>
              <a:rPr lang="en-GB" dirty="0"/>
              <a:t> </a:t>
            </a:r>
            <a:r>
              <a:rPr lang="en-GB" dirty="0" err="1"/>
              <a:t>Kaimas</a:t>
            </a:r>
            <a:endParaRPr lang="en-GB" dirty="0"/>
          </a:p>
          <a:p>
            <a:r>
              <a:rPr lang="en-GB" dirty="0"/>
              <a:t>Dorothea </a:t>
            </a:r>
            <a:r>
              <a:rPr lang="en-GB" dirty="0" err="1"/>
              <a:t>MparMPakou</a:t>
            </a:r>
            <a:endParaRPr lang="en-GB" dirty="0"/>
          </a:p>
          <a:p>
            <a:r>
              <a:rPr lang="en-GB" dirty="0"/>
              <a:t>Ioannis Savvides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08319-47BA-49FA-B61B-A10993FF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1</a:t>
            </a:fld>
            <a:endParaRPr lang="en-GB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F55B7A-578F-4426-A414-C2FC09B00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899" l="1875" r="98750">
                        <a14:foregroundMark x1="9688" y1="37374" x2="9688" y2="37374"/>
                        <a14:foregroundMark x1="11563" y1="59596" x2="11563" y2="59596"/>
                        <a14:foregroundMark x1="4063" y1="59596" x2="4063" y2="59596"/>
                        <a14:foregroundMark x1="18438" y1="50505" x2="18438" y2="50505"/>
                        <a14:foregroundMark x1="31250" y1="51515" x2="31250" y2="51515"/>
                        <a14:foregroundMark x1="41875" y1="48485" x2="41875" y2="48485"/>
                        <a14:foregroundMark x1="52812" y1="52525" x2="52812" y2="52525"/>
                        <a14:foregroundMark x1="63125" y1="65657" x2="63125" y2="65657"/>
                        <a14:foregroundMark x1="68438" y1="53535" x2="68438" y2="53535"/>
                        <a14:foregroundMark x1="81563" y1="52525" x2="81563" y2="52525"/>
                        <a14:foregroundMark x1="93125" y1="50505" x2="93125" y2="50505"/>
                        <a14:foregroundMark x1="10000" y1="42424" x2="10000" y2="42424"/>
                        <a14:foregroundMark x1="11563" y1="57576" x2="11563" y2="57576"/>
                        <a14:foregroundMark x1="5000" y1="60606" x2="5000" y2="60606"/>
                        <a14:foregroundMark x1="1875" y1="58586" x2="1875" y2="58586"/>
                        <a14:foregroundMark x1="1875" y1="59596" x2="1875" y2="59596"/>
                        <a14:foregroundMark x1="10938" y1="57576" x2="10938" y2="57576"/>
                        <a14:foregroundMark x1="10938" y1="57576" x2="10938" y2="57576"/>
                        <a14:foregroundMark x1="11250" y1="44444" x2="11250" y2="44444"/>
                        <a14:foregroundMark x1="11250" y1="43434" x2="11250" y2="43434"/>
                        <a14:foregroundMark x1="10000" y1="59596" x2="10000" y2="59596"/>
                        <a14:foregroundMark x1="10000" y1="59596" x2="10000" y2="59596"/>
                        <a14:foregroundMark x1="9688" y1="43434" x2="9688" y2="43434"/>
                        <a14:foregroundMark x1="9375" y1="43434" x2="9375" y2="43434"/>
                        <a14:foregroundMark x1="9063" y1="38384" x2="9063" y2="38384"/>
                        <a14:foregroundMark x1="9063" y1="38384" x2="9063" y2="38384"/>
                        <a14:foregroundMark x1="10625" y1="36364" x2="10625" y2="36364"/>
                        <a14:foregroundMark x1="10625" y1="36364" x2="10625" y2="36364"/>
                        <a14:foregroundMark x1="10938" y1="37374" x2="10938" y2="37374"/>
                        <a14:foregroundMark x1="10938" y1="37374" x2="10625" y2="40404"/>
                        <a14:foregroundMark x1="9688" y1="37374" x2="9688" y2="37374"/>
                        <a14:foregroundMark x1="9688" y1="37374" x2="9688" y2="37374"/>
                        <a14:foregroundMark x1="8125" y1="38384" x2="8125" y2="38384"/>
                        <a14:foregroundMark x1="8750" y1="34343" x2="8750" y2="34343"/>
                        <a14:foregroundMark x1="8750" y1="34343" x2="8750" y2="34343"/>
                        <a14:foregroundMark x1="11250" y1="33333" x2="11250" y2="33333"/>
                        <a14:foregroundMark x1="11250" y1="33333" x2="11250" y2="33333"/>
                        <a14:foregroundMark x1="10938" y1="56566" x2="10938" y2="56566"/>
                        <a14:foregroundMark x1="7187" y1="30303" x2="7187" y2="30303"/>
                        <a14:foregroundMark x1="8125" y1="37374" x2="8125" y2="37374"/>
                        <a14:foregroundMark x1="98750" y1="62626" x2="98750" y2="62626"/>
                        <a14:foregroundMark x1="93125" y1="48485" x2="93125" y2="48485"/>
                        <a14:foregroundMark x1="93125" y1="50505" x2="93125" y2="50505"/>
                        <a14:foregroundMark x1="93125" y1="52525" x2="93125" y2="52525"/>
                        <a14:foregroundMark x1="93438" y1="45455" x2="93438" y2="45455"/>
                        <a14:foregroundMark x1="47188" y1="41414" x2="47188" y2="41414"/>
                        <a14:foregroundMark x1="48125" y1="43434" x2="48125" y2="43434"/>
                        <a14:foregroundMark x1="47500" y1="65657" x2="47500" y2="65657"/>
                        <a14:foregroundMark x1="47188" y1="66667" x2="47188" y2="66667"/>
                        <a14:foregroundMark x1="8438" y1="31313" x2="8438" y2="31313"/>
                        <a14:foregroundMark x1="8438" y1="32323" x2="8438" y2="32323"/>
                        <a14:foregroundMark x1="10625" y1="42424" x2="10625" y2="42424"/>
                        <a14:foregroundMark x1="7813" y1="30303" x2="7813" y2="30303"/>
                        <a14:foregroundMark x1="8438" y1="33333" x2="8438" y2="33333"/>
                        <a14:foregroundMark x1="8438" y1="33333" x2="8438" y2="33333"/>
                        <a14:foregroundMark x1="3438" y1="55556" x2="3438" y2="55556"/>
                        <a14:foregroundMark x1="3438" y1="55556" x2="3438" y2="55556"/>
                        <a14:foregroundMark x1="5000" y1="53535" x2="5000" y2="53535"/>
                        <a14:foregroundMark x1="5000" y1="50505" x2="5000" y2="50505"/>
                        <a14:foregroundMark x1="13125" y1="54545" x2="13125" y2="54545"/>
                        <a14:foregroundMark x1="13125" y1="53535" x2="13125" y2="53535"/>
                        <a14:foregroundMark x1="13125" y1="56566" x2="13125" y2="56566"/>
                        <a14:foregroundMark x1="13125" y1="56566" x2="13125" y2="56566"/>
                        <a14:foregroundMark x1="12812" y1="57576" x2="5625" y2="49495"/>
                        <a14:foregroundMark x1="10938" y1="58586" x2="10938" y2="58586"/>
                        <a14:foregroundMark x1="11250" y1="59596" x2="11250" y2="59596"/>
                        <a14:foregroundMark x1="10000" y1="29293" x2="10000" y2="29293"/>
                        <a14:foregroundMark x1="10000" y1="29293" x2="10000" y2="29293"/>
                        <a14:foregroundMark x1="47500" y1="40404" x2="46875" y2="41414"/>
                        <a14:foregroundMark x1="93125" y1="46465" x2="93750" y2="58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366" y="216845"/>
            <a:ext cx="1927422" cy="5363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978CE-7A8B-4029-B5DA-10FC49EC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98160" l="1613" r="90000">
                        <a14:foregroundMark x1="9032" y1="64417" x2="9032" y2="64417"/>
                        <a14:foregroundMark x1="4194" y1="66871" x2="4194" y2="66871"/>
                        <a14:foregroundMark x1="5806" y1="57055" x2="5806" y2="57055"/>
                        <a14:foregroundMark x1="5806" y1="53988" x2="5806" y2="53988"/>
                        <a14:foregroundMark x1="5806" y1="53988" x2="5806" y2="53988"/>
                        <a14:foregroundMark x1="4839" y1="65644" x2="2258" y2="60123"/>
                        <a14:foregroundMark x1="4839" y1="58896" x2="30645" y2="63190"/>
                        <a14:foregroundMark x1="30645" y1="63190" x2="45806" y2="47239"/>
                        <a14:foregroundMark x1="45806" y1="47239" x2="12581" y2="52761"/>
                        <a14:foregroundMark x1="12581" y1="52761" x2="43548" y2="63190"/>
                        <a14:foregroundMark x1="46774" y1="60736" x2="47742" y2="57669"/>
                        <a14:foregroundMark x1="47419" y1="48466" x2="47419" y2="59509"/>
                        <a14:foregroundMark x1="48065" y1="58282" x2="44516" y2="58282"/>
                        <a14:foregroundMark x1="45806" y1="55828" x2="45806" y2="55828"/>
                        <a14:foregroundMark x1="45806" y1="55828" x2="45806" y2="63804"/>
                        <a14:foregroundMark x1="46129" y1="65644" x2="47097" y2="64417"/>
                        <a14:foregroundMark x1="47097" y1="62577" x2="47097" y2="62577"/>
                        <a14:foregroundMark x1="6774" y1="47239" x2="6774" y2="47239"/>
                        <a14:foregroundMark x1="6774" y1="47239" x2="6774" y2="47239"/>
                        <a14:foregroundMark x1="6129" y1="47239" x2="6129" y2="47239"/>
                        <a14:foregroundMark x1="10000" y1="24540" x2="10000" y2="24540"/>
                        <a14:foregroundMark x1="10000" y1="23926" x2="10000" y2="23926"/>
                        <a14:foregroundMark x1="12903" y1="22699" x2="12903" y2="22699"/>
                        <a14:foregroundMark x1="12903" y1="22699" x2="12903" y2="22699"/>
                        <a14:foregroundMark x1="15161" y1="20245" x2="15161" y2="20245"/>
                        <a14:foregroundMark x1="15806" y1="20245" x2="15806" y2="20245"/>
                        <a14:foregroundMark x1="16774" y1="19632" x2="16774" y2="19632"/>
                        <a14:foregroundMark x1="15806" y1="15337" x2="15806" y2="15337"/>
                        <a14:foregroundMark x1="11290" y1="12883" x2="11290" y2="12883"/>
                        <a14:foregroundMark x1="7097" y1="10429" x2="7097" y2="10429"/>
                        <a14:foregroundMark x1="6774" y1="10429" x2="6774" y2="10429"/>
                        <a14:foregroundMark x1="4839" y1="9202" x2="4839" y2="9202"/>
                        <a14:foregroundMark x1="5161" y1="9202" x2="5161" y2="9202"/>
                        <a14:foregroundMark x1="6774" y1="9816" x2="6774" y2="9816"/>
                        <a14:foregroundMark x1="7742" y1="6748" x2="7742" y2="6748"/>
                        <a14:foregroundMark x1="7742" y1="6748" x2="7742" y2="6748"/>
                        <a14:foregroundMark x1="7419" y1="15337" x2="7419" y2="15337"/>
                        <a14:foregroundMark x1="7419" y1="15337" x2="12258" y2="15951"/>
                        <a14:foregroundMark x1="10323" y1="12270" x2="10323" y2="12270"/>
                        <a14:foregroundMark x1="6774" y1="20245" x2="6774" y2="20245"/>
                        <a14:foregroundMark x1="6774" y1="20245" x2="6774" y2="20245"/>
                        <a14:foregroundMark x1="6774" y1="20245" x2="6774" y2="20245"/>
                        <a14:foregroundMark x1="6774" y1="20245" x2="6774" y2="20245"/>
                        <a14:foregroundMark x1="6774" y1="20245" x2="6774" y2="20245"/>
                        <a14:foregroundMark x1="6774" y1="20245" x2="6774" y2="20245"/>
                        <a14:foregroundMark x1="5484" y1="6748" x2="5484" y2="6748"/>
                        <a14:foregroundMark x1="6129" y1="17791" x2="6129" y2="17791"/>
                        <a14:foregroundMark x1="6129" y1="17791" x2="6129" y2="17791"/>
                        <a14:foregroundMark x1="6129" y1="17791" x2="6129" y2="17791"/>
                        <a14:foregroundMark x1="19677" y1="20245" x2="19677" y2="20245"/>
                        <a14:foregroundMark x1="21290" y1="17791" x2="24839" y2="17791"/>
                        <a14:foregroundMark x1="26129" y1="18405" x2="26129" y2="18405"/>
                        <a14:foregroundMark x1="25806" y1="18405" x2="25806" y2="18405"/>
                        <a14:foregroundMark x1="31935" y1="15951" x2="31935" y2="15951"/>
                        <a14:foregroundMark x1="29677" y1="14110" x2="28387" y2="19018"/>
                        <a14:foregroundMark x1="28710" y1="19632" x2="28710" y2="19632"/>
                        <a14:foregroundMark x1="29032" y1="19632" x2="30645" y2="19632"/>
                        <a14:foregroundMark x1="30645" y1="19632" x2="30645" y2="19632"/>
                        <a14:foregroundMark x1="40000" y1="22086" x2="40000" y2="22086"/>
                        <a14:foregroundMark x1="40323" y1="20245" x2="40323" y2="20245"/>
                        <a14:foregroundMark x1="39032" y1="18405" x2="39032" y2="18405"/>
                        <a14:foregroundMark x1="38710" y1="18405" x2="38710" y2="18405"/>
                        <a14:foregroundMark x1="38065" y1="17791" x2="35484" y2="16564"/>
                        <a14:foregroundMark x1="32581" y1="16564" x2="37742" y2="30061"/>
                        <a14:foregroundMark x1="37742" y1="29448" x2="37742" y2="29448"/>
                        <a14:foregroundMark x1="30323" y1="26380" x2="30323" y2="26380"/>
                        <a14:foregroundMark x1="30000" y1="28221" x2="30000" y2="28221"/>
                        <a14:foregroundMark x1="43226" y1="22086" x2="43226" y2="22086"/>
                        <a14:foregroundMark x1="43226" y1="22086" x2="44194" y2="22086"/>
                        <a14:foregroundMark x1="44194" y1="21472" x2="44194" y2="21472"/>
                        <a14:foregroundMark x1="46452" y1="15337" x2="46452" y2="15337"/>
                        <a14:foregroundMark x1="46452" y1="15337" x2="47742" y2="15951"/>
                        <a14:foregroundMark x1="48387" y1="15337" x2="50645" y2="15337"/>
                        <a14:foregroundMark x1="52903" y1="14724" x2="53871" y2="15337"/>
                        <a14:foregroundMark x1="53871" y1="15337" x2="53871" y2="15337"/>
                        <a14:foregroundMark x1="40000" y1="83436" x2="40000" y2="83436"/>
                        <a14:foregroundMark x1="40645" y1="83436" x2="40645" y2="83436"/>
                        <a14:foregroundMark x1="40000" y1="86503" x2="40000" y2="86503"/>
                        <a14:foregroundMark x1="41290" y1="88344" x2="42258" y2="89571"/>
                        <a14:foregroundMark x1="41290" y1="87117" x2="41290" y2="87117"/>
                        <a14:foregroundMark x1="40000" y1="85276" x2="40000" y2="85276"/>
                        <a14:foregroundMark x1="38387" y1="83436" x2="38387" y2="83436"/>
                        <a14:foregroundMark x1="37419" y1="83436" x2="35484" y2="83436"/>
                        <a14:foregroundMark x1="34194" y1="83436" x2="31935" y2="83436"/>
                        <a14:foregroundMark x1="30000" y1="83436" x2="28387" y2="83436"/>
                        <a14:foregroundMark x1="26774" y1="82209" x2="26774" y2="82209"/>
                        <a14:foregroundMark x1="28387" y1="65644" x2="28387" y2="65644"/>
                        <a14:foregroundMark x1="30323" y1="60736" x2="33871" y2="55215"/>
                        <a14:foregroundMark x1="48710" y1="19632" x2="49032" y2="27607"/>
                        <a14:foregroundMark x1="25484" y1="80982" x2="25484" y2="80982"/>
                        <a14:foregroundMark x1="25484" y1="80982" x2="22258" y2="80982"/>
                        <a14:foregroundMark x1="20968" y1="80982" x2="19355" y2="80368"/>
                        <a14:foregroundMark x1="17742" y1="80368" x2="13226" y2="80368"/>
                        <a14:foregroundMark x1="12258" y1="80368" x2="11290" y2="80982"/>
                        <a14:foregroundMark x1="10968" y1="80982" x2="7419" y2="82209"/>
                        <a14:foregroundMark x1="6774" y1="82209" x2="6774" y2="82209"/>
                        <a14:foregroundMark x1="5806" y1="82209" x2="5806" y2="82209"/>
                        <a14:foregroundMark x1="4194" y1="82822" x2="4194" y2="82822"/>
                        <a14:foregroundMark x1="3226" y1="82822" x2="3226" y2="82822"/>
                        <a14:foregroundMark x1="2903" y1="84049" x2="30323" y2="90184"/>
                        <a14:foregroundMark x1="35484" y1="88957" x2="14839" y2="91411"/>
                        <a14:foregroundMark x1="14839" y1="91411" x2="31290" y2="98160"/>
                        <a14:foregroundMark x1="31290" y1="98160" x2="26129" y2="96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32" y="244541"/>
            <a:ext cx="967445" cy="508689"/>
          </a:xfrm>
          <a:prstGeom prst="rect">
            <a:avLst/>
          </a:prstGeom>
        </p:spPr>
      </p:pic>
      <p:pic>
        <p:nvPicPr>
          <p:cNvPr id="10" name="Picture 9" descr="A black and blue text&#10;&#10;Description automatically generated">
            <a:extLst>
              <a:ext uri="{FF2B5EF4-FFF2-40B4-BE49-F238E27FC236}">
                <a16:creationId xmlns:a16="http://schemas.microsoft.com/office/drawing/2014/main" id="{C861552B-9B35-4539-8F28-09A818521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2" y="244541"/>
            <a:ext cx="1680136" cy="5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B05DC-24BD-4B92-B235-58BB86E1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9514" y="1217832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Other Countries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54BB-F05B-4E39-90BC-5D13ABFB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10</a:t>
            </a:fld>
            <a:endParaRPr lang="en-GB"/>
          </a:p>
        </p:txBody>
      </p:sp>
      <p:pic>
        <p:nvPicPr>
          <p:cNvPr id="10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1F16F2D-64AD-4463-9673-43D228D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47782" y="3740022"/>
            <a:ext cx="485279" cy="770284"/>
          </a:xfrm>
          <a:prstGeom prst="rect">
            <a:avLst/>
          </a:prstGeom>
        </p:spPr>
      </p:pic>
      <p:pic>
        <p:nvPicPr>
          <p:cNvPr id="11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813D0CF5-B605-4CF5-9CB0-6BB0DE91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74" y="4925581"/>
            <a:ext cx="673997" cy="770283"/>
          </a:xfrm>
          <a:prstGeom prst="rect">
            <a:avLst/>
          </a:prstGeom>
        </p:spPr>
      </p:pic>
      <p:pic>
        <p:nvPicPr>
          <p:cNvPr id="12" name="Picture 11" descr="A close up of a womans face&#10;&#10;Description automatically generated">
            <a:extLst>
              <a:ext uri="{FF2B5EF4-FFF2-40B4-BE49-F238E27FC236}">
                <a16:creationId xmlns:a16="http://schemas.microsoft.com/office/drawing/2014/main" id="{DCEF7588-5F19-44A0-8241-33D0EF4FD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74" y="2679272"/>
            <a:ext cx="590643" cy="912190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F6C9EF8D-95BE-4413-8946-FF1685EC877B}"/>
              </a:ext>
            </a:extLst>
          </p:cNvPr>
          <p:cNvSpPr/>
          <p:nvPr/>
        </p:nvSpPr>
        <p:spPr>
          <a:xfrm>
            <a:off x="2903646" y="3608660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81%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8%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11%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  <a:endParaRPr lang="en-US" sz="850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103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$308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1DE10600-E3EC-4F75-B526-869A4A3E4A9D}"/>
              </a:ext>
            </a:extLst>
          </p:cNvPr>
          <p:cNvSpPr/>
          <p:nvPr/>
        </p:nvSpPr>
        <p:spPr>
          <a:xfrm>
            <a:off x="5588057" y="4647057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80%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20%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0%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  <a:endParaRPr lang="en-US" sz="850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105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$77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EB074D-A285-45AF-A752-94FA77BBC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674954"/>
            <a:ext cx="256032" cy="1715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FFB621-2824-4270-BA55-0B6B4035B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82199"/>
            <a:ext cx="256032" cy="1715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E52128-0D89-4AC4-9189-78EA9D00C3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901132"/>
            <a:ext cx="256032" cy="1715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193929-1888-46F2-9F16-1F22518241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086397"/>
            <a:ext cx="256032" cy="1715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037578-4BF2-4873-8CF2-490400791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537729"/>
            <a:ext cx="256032" cy="170688"/>
          </a:xfrm>
          <a:prstGeom prst="rect">
            <a:avLst/>
          </a:prstGeom>
        </p:spPr>
      </p:pic>
      <p:sp>
        <p:nvSpPr>
          <p:cNvPr id="32" name="Title 12">
            <a:extLst>
              <a:ext uri="{FF2B5EF4-FFF2-40B4-BE49-F238E27FC236}">
                <a16:creationId xmlns:a16="http://schemas.microsoft.com/office/drawing/2014/main" id="{72268C5A-C27D-4208-A1EE-601381D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0664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User Modelling</a:t>
            </a:r>
            <a:br>
              <a:rPr lang="en-US" sz="3600" dirty="0"/>
            </a:br>
            <a:r>
              <a:rPr lang="en-US" sz="2400" i="1" dirty="0"/>
              <a:t>Other Countries</a:t>
            </a:r>
            <a:endParaRPr lang="en-GB" sz="3600" dirty="0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B12B420C-D4B8-4F3E-87D7-F32CC65AA510}"/>
              </a:ext>
            </a:extLst>
          </p:cNvPr>
          <p:cNvSpPr/>
          <p:nvPr/>
        </p:nvSpPr>
        <p:spPr>
          <a:xfrm>
            <a:off x="5588057" y="2254303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89%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5%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6%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  <a:endParaRPr lang="en-US" sz="850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140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$3</a:t>
            </a:r>
          </a:p>
        </p:txBody>
      </p:sp>
      <p:pic>
        <p:nvPicPr>
          <p:cNvPr id="34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02B178E9-DC32-406A-97C1-6432ED07C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99" y="5984398"/>
            <a:ext cx="297225" cy="368665"/>
          </a:xfrm>
          <a:prstGeom prst="rect">
            <a:avLst/>
          </a:prstGeom>
        </p:spPr>
      </p:pic>
      <p:pic>
        <p:nvPicPr>
          <p:cNvPr id="35" name="Picture 34" descr="A close up of a womans face&#10;&#10;Description automatically generated">
            <a:extLst>
              <a:ext uri="{FF2B5EF4-FFF2-40B4-BE49-F238E27FC236}">
                <a16:creationId xmlns:a16="http://schemas.microsoft.com/office/drawing/2014/main" id="{B2908E0B-456E-4E18-AA6A-5F49BA2EC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0" y="5978623"/>
            <a:ext cx="238711" cy="368666"/>
          </a:xfrm>
          <a:prstGeom prst="rect">
            <a:avLst/>
          </a:prstGeom>
        </p:spPr>
      </p:pic>
      <p:pic>
        <p:nvPicPr>
          <p:cNvPr id="36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5634601-5A62-4EF2-8638-A7B819F2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572" y="5978623"/>
            <a:ext cx="238711" cy="359750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04C881E-0548-4FA9-AC2E-02C8B1CF905B}"/>
              </a:ext>
            </a:extLst>
          </p:cNvPr>
          <p:cNvSpPr txBox="1">
            <a:spLocks/>
          </p:cNvSpPr>
          <p:nvPr/>
        </p:nvSpPr>
        <p:spPr>
          <a:xfrm>
            <a:off x="643100" y="5825470"/>
            <a:ext cx="1259653" cy="193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dirty="0"/>
              <a:t>Young       Middle Aged       Old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30E84-0772-4E89-83F5-E49A7C730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344280" y="5119396"/>
            <a:ext cx="170654" cy="1706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F3739E-19CF-4630-A24A-96050E5F848C}"/>
              </a:ext>
            </a:extLst>
          </p:cNvPr>
          <p:cNvSpPr txBox="1"/>
          <p:nvPr/>
        </p:nvSpPr>
        <p:spPr>
          <a:xfrm>
            <a:off x="146885" y="6359680"/>
            <a:ext cx="4963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hlinkClick r:id="rId15" tooltip="http://ipkitten.blogspot.com/2013/10/android-building-brand-around-open.html"/>
              </a:rPr>
              <a:t>Android</a:t>
            </a:r>
            <a:r>
              <a:rPr lang="en-GB" sz="700" dirty="0"/>
              <a:t> photo by Unknown Author is licensed under </a:t>
            </a:r>
            <a:r>
              <a:rPr lang="en-GB" sz="700" dirty="0">
                <a:hlinkClick r:id="rId16" tooltip="https://creativecommons.org/licenses/by/3.0/"/>
              </a:rPr>
              <a:t>CC BY</a:t>
            </a:r>
            <a:endParaRPr lang="en-GB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A7C68-9889-4267-A2B6-696E31BBFC44}"/>
              </a:ext>
            </a:extLst>
          </p:cNvPr>
          <p:cNvSpPr txBox="1"/>
          <p:nvPr/>
        </p:nvSpPr>
        <p:spPr>
          <a:xfrm>
            <a:off x="144906" y="6514183"/>
            <a:ext cx="45482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hlinkClick r:id="rId17" tooltip="http://wccftech.com/port-windows-98-on-iphone-6-plus/"/>
              </a:rPr>
              <a:t>Apple</a:t>
            </a:r>
            <a:r>
              <a:rPr lang="en-GB" sz="700" dirty="0"/>
              <a:t> photo by Unknown Author is licensed under </a:t>
            </a:r>
            <a:r>
              <a:rPr lang="en-GB" sz="700" dirty="0">
                <a:hlinkClick r:id="rId18" tooltip="https://creativecommons.org/licenses/by-nc-sa/3.0/"/>
              </a:rPr>
              <a:t>CC BY-SA-NC</a:t>
            </a:r>
            <a:endParaRPr lang="en-GB" sz="700" dirty="0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F7B94D4-44BA-4DDE-AB18-F8006819D3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417" b="90000" l="10000" r="90000">
                        <a14:foregroundMark x1="51250" y1="10521" x2="51250" y2="10521"/>
                        <a14:foregroundMark x1="60938" y1="5417" x2="60938" y2="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312054" y="2713997"/>
            <a:ext cx="175428" cy="17542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CC5AEB2C-8D67-45C3-BB09-9D810AA466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417" b="90000" l="10000" r="90000">
                        <a14:foregroundMark x1="51250" y1="10521" x2="51250" y2="10521"/>
                        <a14:foregroundMark x1="60938" y1="5417" x2="60938" y2="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634348" y="4076712"/>
            <a:ext cx="175428" cy="17542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8C0596C-9B5E-44EA-8386-66959A3A1640}"/>
              </a:ext>
            </a:extLst>
          </p:cNvPr>
          <p:cNvSpPr/>
          <p:nvPr/>
        </p:nvSpPr>
        <p:spPr>
          <a:xfrm>
            <a:off x="118872" y="2067974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350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5518B1-CBE8-4884-8E93-DC0080CE1B4F}"/>
              </a:ext>
            </a:extLst>
          </p:cNvPr>
          <p:cNvSpPr/>
          <p:nvPr/>
        </p:nvSpPr>
        <p:spPr>
          <a:xfrm>
            <a:off x="118872" y="2692226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CA37AA-B69C-4BF2-BFC6-5ED5A4089AA8}"/>
              </a:ext>
            </a:extLst>
          </p:cNvPr>
          <p:cNvSpPr/>
          <p:nvPr/>
        </p:nvSpPr>
        <p:spPr>
          <a:xfrm>
            <a:off x="118872" y="3326655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BC6873-2125-40DA-9E76-28F9FA1171DD}"/>
              </a:ext>
            </a:extLst>
          </p:cNvPr>
          <p:cNvSpPr/>
          <p:nvPr/>
        </p:nvSpPr>
        <p:spPr>
          <a:xfrm>
            <a:off x="118872" y="387257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4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D89B0A-80A6-4A02-8FFB-A4250AA1D4C8}"/>
              </a:ext>
            </a:extLst>
          </p:cNvPr>
          <p:cNvSpPr/>
          <p:nvPr/>
        </p:nvSpPr>
        <p:spPr>
          <a:xfrm>
            <a:off x="118872" y="448626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B260E-4403-4B3B-BBEE-B6D80D20926C}"/>
              </a:ext>
            </a:extLst>
          </p:cNvPr>
          <p:cNvSpPr/>
          <p:nvPr/>
        </p:nvSpPr>
        <p:spPr>
          <a:xfrm>
            <a:off x="4460274" y="3463217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258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7EF0E5-A9D4-4C47-80A0-560EEA8BE7FF}"/>
              </a:ext>
            </a:extLst>
          </p:cNvPr>
          <p:cNvSpPr/>
          <p:nvPr/>
        </p:nvSpPr>
        <p:spPr>
          <a:xfrm>
            <a:off x="7190743" y="448626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C02D8-7431-4A9E-862A-E0C250AD6A2F}"/>
              </a:ext>
            </a:extLst>
          </p:cNvPr>
          <p:cNvSpPr/>
          <p:nvPr/>
        </p:nvSpPr>
        <p:spPr>
          <a:xfrm>
            <a:off x="4460274" y="5615930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5</a:t>
            </a:r>
            <a:endParaRPr lang="en-GB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0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CD91-5498-4EAC-A093-941A14FB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0664"/>
          </a:xfrm>
        </p:spPr>
        <p:txBody>
          <a:bodyPr/>
          <a:lstStyle/>
          <a:p>
            <a:r>
              <a:rPr lang="en-US" dirty="0"/>
              <a:t>Unengaged &amp; Churned Users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C577-0EBD-45CE-A2A3-8B0A66A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37B4DDC2-7B96-4CAF-9F75-88EC0FD34B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5464728"/>
                <a:ext cx="4937760" cy="49276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/>
                  <a:t> where 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𝐴𝑐𝑡𝑖𝑣𝑖𝑡𝑦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:=</m:t>
                    </m:r>
                    <m:f>
                      <m:fPr>
                        <m:ctrlPr>
                          <a:rPr lang="en-US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𝐿𝑜𝑛𝑔𝑒𝑣𝑖𝑡𝑦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𝑅𝑒𝑐𝑒𝑛𝑐𝑦</m:t>
                        </m:r>
                      </m:num>
                      <m:den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𝑇𝑟𝑎𝑛𝑠𝑎𝑐𝑡𝑖𝑜𝑛𝑠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den>
                    </m:f>
                  </m:oMath>
                </a14:m>
                <a:endParaRPr lang="en-GB" sz="1100" i="1" dirty="0"/>
              </a:p>
            </p:txBody>
          </p:sp>
        </mc:Choice>
        <mc:Fallback xmlns="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37B4DDC2-7B96-4CAF-9F75-88EC0FD34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64728"/>
                <a:ext cx="4937760" cy="492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F862B12-00EA-4EF3-B3EF-8AA7BF8F7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CHURNED</a:t>
            </a:r>
            <a:endParaRPr lang="en-GB" dirty="0"/>
          </a:p>
        </p:txBody>
      </p:sp>
      <p:pic>
        <p:nvPicPr>
          <p:cNvPr id="19" name="Content Placeholder 18" descr="A picture containing plant, tree, flower&#10;&#10;Description automatically generated">
            <a:extLst>
              <a:ext uri="{FF2B5EF4-FFF2-40B4-BE49-F238E27FC236}">
                <a16:creationId xmlns:a16="http://schemas.microsoft.com/office/drawing/2014/main" id="{CC4A7BA3-664D-4642-AC8F-548396548B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6304" y="2908020"/>
            <a:ext cx="233264" cy="267012"/>
          </a:xfr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A23332E-923F-4750-91BF-FEA31CB3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2582863"/>
            <a:ext cx="4938712" cy="15541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One-size-fits all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Individualized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zero transactions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transactions </a:t>
            </a:r>
            <a:r>
              <a:rPr lang="en-GB" dirty="0"/>
              <a:t>on user profile creation date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user’s activity frequency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810D95-B728-4E7F-AE8E-E95017EC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12936" y="2579295"/>
            <a:ext cx="233264" cy="2670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1A79A8-65C1-4AE1-ADCD-4DD707065CB7}"/>
              </a:ext>
            </a:extLst>
          </p:cNvPr>
          <p:cNvSpPr txBox="1"/>
          <p:nvPr/>
        </p:nvSpPr>
        <p:spPr>
          <a:xfrm>
            <a:off x="146885" y="6359680"/>
            <a:ext cx="4963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hlinkClick r:id="rId6" tooltip="https://commons.wikimedia.org/wiki/File:Red_x.svg"/>
              </a:rPr>
              <a:t>X</a:t>
            </a:r>
            <a:r>
              <a:rPr lang="en-GB" sz="800" dirty="0"/>
              <a:t> photo by Unknown Author is licensed under </a:t>
            </a:r>
            <a:r>
              <a:rPr lang="en-GB" sz="800" dirty="0">
                <a:hlinkClick r:id="rId7" tooltip="https://creativecommons.org/licenses/by-sa/3.0/"/>
              </a:rPr>
              <a:t>CC BY-SA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5">
                <a:extLst>
                  <a:ext uri="{FF2B5EF4-FFF2-40B4-BE49-F238E27FC236}">
                    <a16:creationId xmlns:a16="http://schemas.microsoft.com/office/drawing/2014/main" id="{CB4E2ACA-AB71-4B02-B26F-884FF2628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3" y="4439333"/>
                <a:ext cx="4937760" cy="723087"/>
              </a:xfrm>
              <a:prstGeom prst="rect">
                <a:avLst/>
              </a:prstGeom>
              <a:ln w="19050">
                <a:solidFill>
                  <a:srgbClr val="BD582C"/>
                </a:solidFill>
              </a:ln>
            </p:spPr>
            <p:txBody>
              <a:bodyPr vert="horz" lIns="0" tIns="45720" rIns="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600" b="1" dirty="0"/>
                  <a:t>  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𝑪𝒉𝒖𝒓𝒏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𝑭𝒂𝒄𝒕𝒐𝒓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𝑺𝒊𝒏𝒄𝒆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𝑳𝒂𝒔𝒕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𝑨𝒄𝒕𝒊𝒗𝒊𝒕𝒚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𝑨𝒄𝒕𝒊𝒗𝒊𝒕𝒚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den>
                    </m:f>
                  </m:oMath>
                </a14:m>
                <a:endParaRPr lang="en-GB" sz="1600" b="1" i="1" dirty="0"/>
              </a:p>
            </p:txBody>
          </p:sp>
        </mc:Choice>
        <mc:Fallback xmlns="">
          <p:sp>
            <p:nvSpPr>
              <p:cNvPr id="24" name="Content Placeholder 5">
                <a:extLst>
                  <a:ext uri="{FF2B5EF4-FFF2-40B4-BE49-F238E27FC236}">
                    <a16:creationId xmlns:a16="http://schemas.microsoft.com/office/drawing/2014/main" id="{CB4E2ACA-AB71-4B02-B26F-884FF2628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439333"/>
                <a:ext cx="4937760" cy="723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BD582C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076043B6-5A96-43EF-BA5D-DBA7523883EB}"/>
              </a:ext>
            </a:extLst>
          </p:cNvPr>
          <p:cNvSpPr txBox="1">
            <a:spLocks/>
          </p:cNvSpPr>
          <p:nvPr/>
        </p:nvSpPr>
        <p:spPr>
          <a:xfrm>
            <a:off x="6217920" y="2579295"/>
            <a:ext cx="4937760" cy="33782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Churned user: churn factor &gt; 10,31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10,31 is 25% greater than the average delay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100" dirty="0"/>
              <a:t>the average user makes a transaction 8,25 times later than the expected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Example</a:t>
            </a:r>
          </a:p>
          <a:p>
            <a:pPr marL="201168" lvl="1" indent="0">
              <a:buNone/>
            </a:pPr>
            <a:r>
              <a:rPr lang="en-US" dirty="0"/>
              <a:t>user_1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Activity Frequency = 3,13 &amp; Churn Factor = 4,47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performs a transaction every 3,13 days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its next activity takes 4,47 times longer than expected</a:t>
            </a:r>
            <a:endParaRPr lang="en-GB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Was not considered churned</a:t>
            </a:r>
          </a:p>
        </p:txBody>
      </p:sp>
    </p:spTree>
    <p:extLst>
      <p:ext uri="{BB962C8B-B14F-4D97-AF65-F5344CB8AC3E}">
        <p14:creationId xmlns:p14="http://schemas.microsoft.com/office/powerpoint/2010/main" val="406653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F017-FE53-4F09-AB83-65015A9C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98% prediction outcome for standard plan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>
                <a:highlight>
                  <a:srgbClr val="00FF00"/>
                </a:highlight>
              </a:rPr>
              <a:t>80% </a:t>
            </a:r>
            <a:r>
              <a:rPr lang="en-GB" dirty="0"/>
              <a:t>prediction outcome for paid plan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5AA3-CA0C-45C1-A546-1B7F1DE4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1453-90D3-46B1-AEBE-31060D37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F017-FE53-4F09-AB83-65015A9C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Exploratory 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User 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Unengaged and Churned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5AA3-CA0C-45C1-A546-1B7F1DE4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2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3672-DCCE-42F7-962B-D2075D23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1036"/>
          </a:xfrm>
        </p:spPr>
        <p:txBody>
          <a:bodyPr>
            <a:normAutofit/>
          </a:bodyPr>
          <a:lstStyle/>
          <a:p>
            <a:r>
              <a:rPr lang="en-GB" sz="5300" dirty="0"/>
              <a:t>Exploratory Data Analysis</a:t>
            </a:r>
            <a:br>
              <a:rPr lang="en-GB" sz="5300" dirty="0"/>
            </a:br>
            <a:r>
              <a:rPr lang="en-GB" sz="3600" i="1" dirty="0"/>
              <a:t>Pre-processing</a:t>
            </a:r>
            <a:endParaRPr lang="en-GB" i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E0DB17-D8B7-4598-896C-02D66B3E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Only programmed in </a:t>
            </a:r>
            <a:r>
              <a:rPr lang="en-GB" b="1" dirty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 From</a:t>
            </a:r>
            <a:r>
              <a:rPr lang="en-GB" dirty="0"/>
              <a:t> 6 csv files  - - &gt;  33mn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b="1" dirty="0"/>
              <a:t>To</a:t>
            </a:r>
            <a:r>
              <a:rPr lang="en-GB" dirty="0"/>
              <a:t> 3 csv files  - - &gt;  2mn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handled missing values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dropped some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merged files on users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outliers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local outlier factor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multivariate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variable encoding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Defined new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min/ average/ max transaction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number of transactions/ notifications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transactions frequency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643D2-9AEE-4579-A766-EC771BCA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80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65275C-A4BC-4C71-806A-8BA75BB8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844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600" i="1" dirty="0"/>
              <a:t>Visualizations</a:t>
            </a:r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21D98-82F4-4EB6-BA6F-CADF528B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5</a:t>
            </a:fld>
            <a:endParaRPr lang="en-GB"/>
          </a:p>
        </p:txBody>
      </p:sp>
      <p:pic>
        <p:nvPicPr>
          <p:cNvPr id="12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CAF0367A-702B-4B47-B7ED-3A3BEA053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1998135"/>
            <a:ext cx="4938712" cy="2242738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5DE6F6-F960-42B6-9CB9-DAB192CA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968" y="4714329"/>
            <a:ext cx="4937760" cy="1307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 Greatest user concentration in the UK (5.018), Poland (1.834), and France (1.696)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 Lowest user concentration in Australia (3), Liechtenstein (4), and Martinique 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3A53A-7BEE-4E96-988B-E772E6F12C79}"/>
              </a:ext>
            </a:extLst>
          </p:cNvPr>
          <p:cNvSpPr/>
          <p:nvPr/>
        </p:nvSpPr>
        <p:spPr>
          <a:xfrm>
            <a:off x="7106458" y="1998135"/>
            <a:ext cx="703528" cy="599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or 4.143</a:t>
            </a:r>
          </a:p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or 6.373</a:t>
            </a:r>
          </a:p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or 1.054</a:t>
            </a:r>
          </a:p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or 3.601</a:t>
            </a:r>
          </a:p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or 373 </a:t>
            </a:r>
          </a:p>
        </p:txBody>
      </p:sp>
      <p:pic>
        <p:nvPicPr>
          <p:cNvPr id="24" name="Content Placeholder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B0933B-AF67-4236-8B26-538A237DE1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8135"/>
            <a:ext cx="3695700" cy="2686050"/>
          </a:xfr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BB78565-3BA0-40FA-9E32-FEB403861ED6}"/>
              </a:ext>
            </a:extLst>
          </p:cNvPr>
          <p:cNvSpPr txBox="1">
            <a:spLocks/>
          </p:cNvSpPr>
          <p:nvPr/>
        </p:nvSpPr>
        <p:spPr>
          <a:xfrm>
            <a:off x="1097280" y="4714329"/>
            <a:ext cx="4937760" cy="1307166"/>
          </a:xfrm>
          <a:prstGeom prst="rect">
            <a:avLst/>
          </a:prstGeom>
        </p:spPr>
        <p:txBody>
          <a:bodyPr vert="horz" lIns="0" tIns="45720" rIns="0" bIns="45720" numCol="2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 Email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/>
              <a:t>70% successfully 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/>
              <a:t>30% failed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Push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/>
              <a:t>78% successfully 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/>
              <a:t>22% failed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/>
              <a:t> SMS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/>
              <a:t>33% successfully 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/>
              <a:t>66% failed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522413-EF47-40A6-81EA-6559E6353653}"/>
              </a:ext>
            </a:extLst>
          </p:cNvPr>
          <p:cNvSpPr/>
          <p:nvPr/>
        </p:nvSpPr>
        <p:spPr>
          <a:xfrm>
            <a:off x="1571491" y="3147296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14.493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93FE4-B751-4146-B4A7-6016DB2CB633}"/>
              </a:ext>
            </a:extLst>
          </p:cNvPr>
          <p:cNvSpPr/>
          <p:nvPr/>
        </p:nvSpPr>
        <p:spPr>
          <a:xfrm>
            <a:off x="1834423" y="2085974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34.656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5E35A3-6763-43D4-82F6-6279ED18DBF9}"/>
              </a:ext>
            </a:extLst>
          </p:cNvPr>
          <p:cNvSpPr/>
          <p:nvPr/>
        </p:nvSpPr>
        <p:spPr>
          <a:xfrm>
            <a:off x="2635249" y="3429000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9.976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E835B-0308-4977-9469-2CDC57527557}"/>
              </a:ext>
            </a:extLst>
          </p:cNvPr>
          <p:cNvSpPr/>
          <p:nvPr/>
        </p:nvSpPr>
        <p:spPr>
          <a:xfrm>
            <a:off x="2898181" y="2004407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36.268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8F7AB8-4EF8-451D-B05F-74B2238C9FA5}"/>
              </a:ext>
            </a:extLst>
          </p:cNvPr>
          <p:cNvSpPr/>
          <p:nvPr/>
        </p:nvSpPr>
        <p:spPr>
          <a:xfrm>
            <a:off x="3692002" y="3873647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1.542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DFAB73-106F-44C8-8507-6C17B63B3D3C}"/>
              </a:ext>
            </a:extLst>
          </p:cNvPr>
          <p:cNvSpPr/>
          <p:nvPr/>
        </p:nvSpPr>
        <p:spPr>
          <a:xfrm>
            <a:off x="4004714" y="3903791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769</a:t>
            </a:r>
          </a:p>
        </p:txBody>
      </p:sp>
    </p:spTree>
    <p:extLst>
      <p:ext uri="{BB962C8B-B14F-4D97-AF65-F5344CB8AC3E}">
        <p14:creationId xmlns:p14="http://schemas.microsoft.com/office/powerpoint/2010/main" val="295521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65275C-A4BC-4C71-806A-8BA75BB8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i="1" dirty="0"/>
              <a:t>Visualizations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21D98-82F4-4EB6-BA6F-CADF528B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6</a:t>
            </a:fld>
            <a:endParaRPr lang="en-GB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BB78565-3BA0-40FA-9E32-FEB403861ED6}"/>
              </a:ext>
            </a:extLst>
          </p:cNvPr>
          <p:cNvSpPr txBox="1">
            <a:spLocks/>
          </p:cNvSpPr>
          <p:nvPr/>
        </p:nvSpPr>
        <p:spPr>
          <a:xfrm>
            <a:off x="1097280" y="4714329"/>
            <a:ext cx="4937760" cy="1307166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200" dirty="0"/>
          </a:p>
        </p:txBody>
      </p:sp>
      <p:pic>
        <p:nvPicPr>
          <p:cNvPr id="44" name="Content Placeholder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802996-7E80-46E2-9324-09CACD8A6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2109"/>
            <a:ext cx="4938712" cy="2613113"/>
          </a:xfrm>
        </p:spPr>
      </p:pic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29E04A75-D901-4754-93E3-799D0E9E1CF9}"/>
              </a:ext>
            </a:extLst>
          </p:cNvPr>
          <p:cNvSpPr txBox="1">
            <a:spLocks/>
          </p:cNvSpPr>
          <p:nvPr/>
        </p:nvSpPr>
        <p:spPr>
          <a:xfrm>
            <a:off x="1097280" y="4714329"/>
            <a:ext cx="4937760" cy="1307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2018 Compound Semester Growth Rate </a:t>
            </a:r>
            <a:r>
              <a:rPr lang="en-US" sz="1600" b="1" dirty="0"/>
              <a:t>88,4%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y-o-y change</a:t>
            </a:r>
            <a:r>
              <a:rPr lang="en-US" sz="1600" b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Q1: </a:t>
            </a:r>
            <a:r>
              <a:rPr lang="en-US" sz="1400" b="1" dirty="0"/>
              <a:t>1.500%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Q2: </a:t>
            </a:r>
            <a:r>
              <a:rPr lang="en-US" sz="1400" b="1" dirty="0"/>
              <a:t>111%</a:t>
            </a:r>
            <a:endParaRPr lang="en-GB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6D018-3EDC-408D-AA6E-6D2A386458CB}"/>
              </a:ext>
            </a:extLst>
          </p:cNvPr>
          <p:cNvSpPr/>
          <p:nvPr/>
        </p:nvSpPr>
        <p:spPr>
          <a:xfrm>
            <a:off x="3747070" y="2413777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550.445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0CC4C5-214C-4D55-AAD9-ABF6BFBA88BF}"/>
              </a:ext>
            </a:extLst>
          </p:cNvPr>
          <p:cNvSpPr/>
          <p:nvPr/>
        </p:nvSpPr>
        <p:spPr>
          <a:xfrm>
            <a:off x="2340014" y="3666598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165.526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27E26-0CD4-402E-89C8-AE6B5688992A}"/>
              </a:ext>
            </a:extLst>
          </p:cNvPr>
          <p:cNvSpPr/>
          <p:nvPr/>
        </p:nvSpPr>
        <p:spPr>
          <a:xfrm>
            <a:off x="3043542" y="3057492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355.452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39AB-5F22-44BA-851B-2CB113CDD751}"/>
              </a:ext>
            </a:extLst>
          </p:cNvPr>
          <p:cNvSpPr/>
          <p:nvPr/>
        </p:nvSpPr>
        <p:spPr>
          <a:xfrm>
            <a:off x="4434900" y="1971602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716.145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6FCD-58BB-4218-B283-DF323D0F25E6}"/>
              </a:ext>
            </a:extLst>
          </p:cNvPr>
          <p:cNvSpPr/>
          <p:nvPr/>
        </p:nvSpPr>
        <p:spPr>
          <a:xfrm>
            <a:off x="1662233" y="4044223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43.668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53CAD-E309-4842-8DCD-D5AD8A5865E5}"/>
              </a:ext>
            </a:extLst>
          </p:cNvPr>
          <p:cNvSpPr/>
          <p:nvPr/>
        </p:nvSpPr>
        <p:spPr>
          <a:xfrm>
            <a:off x="5167321" y="3096255"/>
            <a:ext cx="703528" cy="21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50" b="1" i="1" dirty="0">
                <a:solidFill>
                  <a:srgbClr val="656565"/>
                </a:solidFill>
              </a:rPr>
              <a:t>349.790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0EA97B7-80BB-4106-8A51-337B1349B6AE}"/>
              </a:ext>
            </a:extLst>
          </p:cNvPr>
          <p:cNvSpPr txBox="1">
            <a:spLocks/>
          </p:cNvSpPr>
          <p:nvPr/>
        </p:nvSpPr>
        <p:spPr>
          <a:xfrm>
            <a:off x="6599993" y="4595221"/>
            <a:ext cx="4937760" cy="14262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 </a:t>
            </a:r>
            <a:endParaRPr lang="en-GB" sz="1600" b="1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9CD3C5-B7D7-44CB-961E-21E0F998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33" b="97737" l="1149" r="99179">
                        <a14:foregroundMark x1="18062" y1="36420" x2="18062" y2="36420"/>
                        <a14:foregroundMark x1="17898" y1="36420" x2="17898" y2="36420"/>
                        <a14:foregroundMark x1="17898" y1="36420" x2="17898" y2="36420"/>
                        <a14:foregroundMark x1="17898" y1="36420" x2="17898" y2="36420"/>
                        <a14:foregroundMark x1="17898" y1="36420" x2="17898" y2="36420"/>
                        <a14:foregroundMark x1="17898" y1="36420" x2="17406" y2="42798"/>
                        <a14:foregroundMark x1="16749" y1="40947" x2="16749" y2="40947"/>
                        <a14:foregroundMark x1="16749" y1="40947" x2="16749" y2="40947"/>
                        <a14:foregroundMark x1="16749" y1="40947" x2="17406" y2="56790"/>
                        <a14:foregroundMark x1="17406" y1="56790" x2="22496" y2="72222"/>
                        <a14:foregroundMark x1="22496" y1="72222" x2="30706" y2="84774"/>
                        <a14:foregroundMark x1="30706" y1="84774" x2="38095" y2="89712"/>
                        <a14:foregroundMark x1="38095" y1="89712" x2="44663" y2="90123"/>
                        <a14:foregroundMark x1="44663" y1="90123" x2="46962" y2="89918"/>
                        <a14:foregroundMark x1="49918" y1="91358" x2="49918" y2="91358"/>
                        <a14:foregroundMark x1="52053" y1="93621" x2="52053" y2="93621"/>
                        <a14:foregroundMark x1="52053" y1="93621" x2="52053" y2="93621"/>
                        <a14:foregroundMark x1="52053" y1="93621" x2="52053" y2="93621"/>
                        <a14:foregroundMark x1="82594" y1="58230" x2="82594" y2="58230"/>
                        <a14:foregroundMark x1="82594" y1="58230" x2="82594" y2="58230"/>
                        <a14:foregroundMark x1="87685" y1="54938" x2="87685" y2="54938"/>
                        <a14:foregroundMark x1="87685" y1="54938" x2="87685" y2="54938"/>
                        <a14:foregroundMark x1="85222" y1="66667" x2="85222" y2="66667"/>
                        <a14:foregroundMark x1="85222" y1="66667" x2="85222" y2="66667"/>
                        <a14:foregroundMark x1="85222" y1="66667" x2="85222" y2="66667"/>
                        <a14:foregroundMark x1="85222" y1="66667" x2="85222" y2="66667"/>
                        <a14:foregroundMark x1="75041" y1="71193" x2="75041" y2="71193"/>
                        <a14:foregroundMark x1="79146" y1="71193" x2="79146" y2="71193"/>
                        <a14:foregroundMark x1="79146" y1="71193" x2="79146" y2="71193"/>
                        <a14:foregroundMark x1="79310" y1="71193" x2="79310" y2="71193"/>
                        <a14:foregroundMark x1="81773" y1="66461" x2="81773" y2="66461"/>
                        <a14:foregroundMark x1="81773" y1="66461" x2="81773" y2="66461"/>
                        <a14:foregroundMark x1="81773" y1="66461" x2="81773" y2="66461"/>
                        <a14:foregroundMark x1="81773" y1="66461" x2="81773" y2="66461"/>
                        <a14:foregroundMark x1="81773" y1="66255" x2="81938" y2="65432"/>
                        <a14:foregroundMark x1="81938" y1="64815" x2="84236" y2="56584"/>
                        <a14:foregroundMark x1="84236" y1="56584" x2="84236" y2="54733"/>
                        <a14:foregroundMark x1="88834" y1="55556" x2="87685" y2="64198"/>
                        <a14:foregroundMark x1="87685" y1="64198" x2="85714" y2="68930"/>
                        <a14:foregroundMark x1="94089" y1="57202" x2="99179" y2="57613"/>
                        <a14:foregroundMark x1="98030" y1="58025" x2="94089" y2="58436"/>
                        <a14:foregroundMark x1="87192" y1="47531" x2="84236" y2="31276"/>
                        <a14:foregroundMark x1="71264" y1="32305" x2="63054" y2="32099"/>
                        <a14:foregroundMark x1="67816" y1="31070" x2="74220" y2="37037"/>
                        <a14:foregroundMark x1="74220" y1="37037" x2="75534" y2="28189"/>
                        <a14:foregroundMark x1="75534" y1="28189" x2="68144" y2="30864"/>
                        <a14:foregroundMark x1="68144" y1="30864" x2="61248" y2="29012"/>
                        <a14:foregroundMark x1="61248" y1="29012" x2="67816" y2="36420"/>
                        <a14:foregroundMark x1="67816" y1="36420" x2="72742" y2="31276"/>
                        <a14:foregroundMark x1="72742" y1="31276" x2="70772" y2="33745"/>
                        <a14:foregroundMark x1="71757" y1="30658" x2="65681" y2="28189"/>
                        <a14:foregroundMark x1="65681" y1="28189" x2="65025" y2="36008"/>
                        <a14:foregroundMark x1="65025" y1="36008" x2="67652" y2="34774"/>
                        <a14:foregroundMark x1="78654" y1="32716" x2="76190" y2="40741"/>
                        <a14:foregroundMark x1="76190" y1="40741" x2="77668" y2="34156"/>
                        <a14:foregroundMark x1="77833" y1="32922" x2="72250" y2="38683"/>
                        <a14:foregroundMark x1="72250" y1="38683" x2="64368" y2="36214"/>
                        <a14:foregroundMark x1="64368" y1="36214" x2="72414" y2="38477"/>
                        <a14:foregroundMark x1="72414" y1="38477" x2="64039" y2="32922"/>
                        <a14:foregroundMark x1="64039" y1="32922" x2="65189" y2="32305"/>
                        <a14:foregroundMark x1="63875" y1="30658" x2="67816" y2="37449"/>
                        <a14:foregroundMark x1="67816" y1="37449" x2="68966" y2="37654"/>
                        <a14:foregroundMark x1="65681" y1="37654" x2="64368" y2="37654"/>
                        <a14:foregroundMark x1="63383" y1="37449" x2="63383" y2="37449"/>
                        <a14:foregroundMark x1="63383" y1="37449" x2="64039" y2="38066"/>
                        <a14:foregroundMark x1="65353" y1="38066" x2="65353" y2="38066"/>
                        <a14:foregroundMark x1="65681" y1="38066" x2="67652" y2="38066"/>
                        <a14:foregroundMark x1="67652" y1="38066" x2="67652" y2="38066"/>
                        <a14:foregroundMark x1="64860" y1="32922" x2="64860" y2="32922"/>
                        <a14:foregroundMark x1="64204" y1="28807" x2="64204" y2="28807"/>
                        <a14:foregroundMark x1="64204" y1="28807" x2="64204" y2="28807"/>
                        <a14:foregroundMark x1="80624" y1="22222" x2="80624" y2="22222"/>
                        <a14:foregroundMark x1="80624" y1="22222" x2="80624" y2="22222"/>
                        <a14:foregroundMark x1="80624" y1="22222" x2="80624" y2="22222"/>
                        <a14:foregroundMark x1="73892" y1="14815" x2="73892" y2="14815"/>
                        <a14:foregroundMark x1="73892" y1="14815" x2="73892" y2="14815"/>
                        <a14:foregroundMark x1="73727" y1="14403" x2="72250" y2="12757"/>
                        <a14:foregroundMark x1="69622" y1="10700" x2="69622" y2="10700"/>
                        <a14:foregroundMark x1="68801" y1="10082" x2="68801" y2="10082"/>
                        <a14:foregroundMark x1="67652" y1="9053" x2="53859" y2="3086"/>
                        <a14:foregroundMark x1="53859" y1="3086" x2="46798" y2="2881"/>
                        <a14:foregroundMark x1="46798" y1="2881" x2="33333" y2="8642"/>
                        <a14:foregroundMark x1="33333" y1="8642" x2="22496" y2="19342"/>
                        <a14:foregroundMark x1="22496" y1="19342" x2="17734" y2="33745"/>
                        <a14:foregroundMark x1="52545" y1="5144" x2="52545" y2="5144"/>
                        <a14:foregroundMark x1="52545" y1="5144" x2="52545" y2="5144"/>
                        <a14:foregroundMark x1="52545" y1="5144" x2="52053" y2="4938"/>
                        <a14:foregroundMark x1="96223" y1="57202" x2="96223" y2="58436"/>
                        <a14:foregroundMark x1="97865" y1="57819" x2="95238" y2="58848"/>
                        <a14:foregroundMark x1="94745" y1="69959" x2="95402" y2="69136"/>
                        <a14:foregroundMark x1="93760" y1="70165" x2="93760" y2="70165"/>
                        <a14:foregroundMark x1="93760" y1="70165" x2="95074" y2="70370"/>
                        <a14:foregroundMark x1="96223" y1="70370" x2="95074" y2="69753"/>
                        <a14:foregroundMark x1="94581" y1="69342" x2="94581" y2="69342"/>
                        <a14:foregroundMark x1="94581" y1="69342" x2="94581" y2="69342"/>
                        <a14:foregroundMark x1="94417" y1="69136" x2="94417" y2="69136"/>
                        <a14:foregroundMark x1="94417" y1="69136" x2="93268" y2="69547"/>
                        <a14:foregroundMark x1="93103" y1="69753" x2="93103" y2="69753"/>
                        <a14:foregroundMark x1="93103" y1="69753" x2="93103" y2="69753"/>
                        <a14:foregroundMark x1="93103" y1="69753" x2="93103" y2="69753"/>
                        <a14:foregroundMark x1="92939" y1="69753" x2="92282" y2="69753"/>
                        <a14:foregroundMark x1="92118" y1="69753" x2="92118" y2="69753"/>
                        <a14:foregroundMark x1="91790" y1="69753" x2="91790" y2="69753"/>
                        <a14:foregroundMark x1="91790" y1="69753" x2="91790" y2="69753"/>
                        <a14:foregroundMark x1="91297" y1="69547" x2="91297" y2="69547"/>
                        <a14:foregroundMark x1="91297" y1="69547" x2="91297" y2="69547"/>
                        <a14:foregroundMark x1="91461" y1="69753" x2="91297" y2="70370"/>
                        <a14:foregroundMark x1="91626" y1="70576" x2="91626" y2="70576"/>
                        <a14:foregroundMark x1="91626" y1="70988" x2="91954" y2="71193"/>
                        <a14:foregroundMark x1="93103" y1="71193" x2="93103" y2="71193"/>
                        <a14:foregroundMark x1="93103" y1="71193" x2="93103" y2="71193"/>
                        <a14:foregroundMark x1="93596" y1="70370" x2="93596" y2="70370"/>
                        <a14:foregroundMark x1="93760" y1="70165" x2="92447" y2="69753"/>
                        <a14:foregroundMark x1="92118" y1="69547" x2="92118" y2="69547"/>
                        <a14:foregroundMark x1="91954" y1="69547" x2="91461" y2="69342"/>
                        <a14:foregroundMark x1="91461" y1="69342" x2="91461" y2="69342"/>
                        <a14:foregroundMark x1="91461" y1="68519" x2="91461" y2="68519"/>
                        <a14:foregroundMark x1="91626" y1="68519" x2="91954" y2="68930"/>
                        <a14:foregroundMark x1="93596" y1="69547" x2="93596" y2="69547"/>
                        <a14:foregroundMark x1="93760" y1="69547" x2="93760" y2="69547"/>
                        <a14:foregroundMark x1="94417" y1="69547" x2="94417" y2="69547"/>
                        <a14:foregroundMark x1="94910" y1="69342" x2="93760" y2="68930"/>
                        <a14:foregroundMark x1="93760" y1="68930" x2="93760" y2="68930"/>
                        <a14:foregroundMark x1="93432" y1="68930" x2="93432" y2="68930"/>
                        <a14:foregroundMark x1="93432" y1="68930" x2="93432" y2="68930"/>
                        <a14:foregroundMark x1="91790" y1="68724" x2="91297" y2="69342"/>
                        <a14:foregroundMark x1="91133" y1="69342" x2="91133" y2="69342"/>
                        <a14:foregroundMark x1="91133" y1="69753" x2="91133" y2="69753"/>
                        <a14:foregroundMark x1="91626" y1="69753" x2="91626" y2="69753"/>
                        <a14:foregroundMark x1="82102" y1="51029" x2="82102" y2="51029"/>
                        <a14:foregroundMark x1="81281" y1="47942" x2="81281" y2="47942"/>
                        <a14:foregroundMark x1="82594" y1="50412" x2="82594" y2="50412"/>
                        <a14:foregroundMark x1="82594" y1="48971" x2="82594" y2="48971"/>
                        <a14:foregroundMark x1="80952" y1="50617" x2="80952" y2="50617"/>
                        <a14:foregroundMark x1="80624" y1="50617" x2="80624" y2="50617"/>
                        <a14:foregroundMark x1="81938" y1="50617" x2="83087" y2="50000"/>
                        <a14:foregroundMark x1="83744" y1="49794" x2="83251" y2="49794"/>
                        <a14:foregroundMark x1="52217" y1="96708" x2="52217" y2="96708"/>
                        <a14:foregroundMark x1="51067" y1="97942" x2="51067" y2="97942"/>
                        <a14:foregroundMark x1="9852" y1="37654" x2="9852" y2="37654"/>
                        <a14:foregroundMark x1="9688" y1="37654" x2="8046" y2="37037"/>
                        <a14:foregroundMark x1="8046" y1="37037" x2="8046" y2="37037"/>
                        <a14:foregroundMark x1="8046" y1="37037" x2="8046" y2="37037"/>
                        <a14:foregroundMark x1="8046" y1="37037" x2="7061" y2="37243"/>
                        <a14:foregroundMark x1="6897" y1="37654" x2="6897" y2="37654"/>
                        <a14:foregroundMark x1="6732" y1="37654" x2="6732" y2="37654"/>
                        <a14:foregroundMark x1="6404" y1="37654" x2="6404" y2="37654"/>
                        <a14:foregroundMark x1="5419" y1="37654" x2="4926" y2="37654"/>
                        <a14:foregroundMark x1="4433" y1="37654" x2="4433" y2="37654"/>
                        <a14:foregroundMark x1="3777" y1="37654" x2="3777" y2="37654"/>
                        <a14:foregroundMark x1="3284" y1="37449" x2="3284" y2="37449"/>
                        <a14:foregroundMark x1="3284" y1="37449" x2="3284" y2="37449"/>
                        <a14:foregroundMark x1="3284" y1="37449" x2="3284" y2="37449"/>
                        <a14:foregroundMark x1="3284" y1="37449" x2="3284" y2="37449"/>
                        <a14:foregroundMark x1="3284" y1="37449" x2="3284" y2="37449"/>
                        <a14:foregroundMark x1="3284" y1="37449" x2="3284" y2="37449"/>
                        <a14:foregroundMark x1="3284" y1="37449" x2="3284" y2="37449"/>
                        <a14:foregroundMark x1="2627" y1="37037" x2="2627" y2="37037"/>
                        <a14:foregroundMark x1="2627" y1="37037" x2="2135" y2="37243"/>
                        <a14:foregroundMark x1="1970" y1="37654" x2="1970" y2="37654"/>
                        <a14:foregroundMark x1="1806" y1="37654" x2="8046" y2="38477"/>
                        <a14:foregroundMark x1="8046" y1="38477" x2="1806" y2="38272"/>
                        <a14:foregroundMark x1="1806" y1="38272" x2="8539" y2="36626"/>
                        <a14:foregroundMark x1="8539" y1="36626" x2="2299" y2="38272"/>
                        <a14:foregroundMark x1="2299" y1="38272" x2="7389" y2="37449"/>
                        <a14:foregroundMark x1="9195" y1="37449" x2="3120" y2="37654"/>
                        <a14:foregroundMark x1="3120" y1="37654" x2="7389" y2="36626"/>
                        <a14:foregroundMark x1="9031" y1="37243" x2="9031" y2="38066"/>
                        <a14:foregroundMark x1="9360" y1="38272" x2="9360" y2="38272"/>
                        <a14:foregroundMark x1="9688" y1="38477" x2="9688" y2="38477"/>
                        <a14:foregroundMark x1="10345" y1="38477" x2="10345" y2="38477"/>
                        <a14:foregroundMark x1="10345" y1="38477" x2="10345" y2="38477"/>
                        <a14:foregroundMark x1="10345" y1="37243" x2="10345" y2="37243"/>
                        <a14:foregroundMark x1="9688" y1="36831" x2="9688" y2="36831"/>
                        <a14:foregroundMark x1="9688" y1="36831" x2="9688" y2="36831"/>
                        <a14:foregroundMark x1="9688" y1="36831" x2="9688" y2="36831"/>
                        <a14:foregroundMark x1="9688" y1="36831" x2="9688" y2="36831"/>
                        <a14:foregroundMark x1="5911" y1="33539" x2="6076" y2="35802"/>
                        <a14:foregroundMark x1="5255" y1="36420" x2="5255" y2="36420"/>
                        <a14:foregroundMark x1="3284" y1="37037" x2="2956" y2="37243"/>
                        <a14:foregroundMark x1="2135" y1="37449" x2="1806" y2="37860"/>
                        <a14:foregroundMark x1="1149" y1="38066" x2="1149" y2="38066"/>
                        <a14:foregroundMark x1="1314" y1="38477" x2="1314" y2="38477"/>
                        <a14:foregroundMark x1="2956" y1="39300" x2="2956" y2="39300"/>
                        <a14:foregroundMark x1="1642" y1="38272" x2="1642" y2="38272"/>
                        <a14:foregroundMark x1="1314" y1="37037" x2="1314" y2="37037"/>
                        <a14:foregroundMark x1="1314" y1="37037" x2="2463" y2="37037"/>
                        <a14:foregroundMark x1="2956" y1="37037" x2="3448" y2="37037"/>
                        <a14:foregroundMark x1="3612" y1="37037" x2="4269" y2="37037"/>
                        <a14:foregroundMark x1="4433" y1="37037" x2="4433" y2="37037"/>
                        <a14:foregroundMark x1="4433" y1="37037" x2="4433" y2="37037"/>
                        <a14:foregroundMark x1="4762" y1="37243" x2="5090" y2="37654"/>
                        <a14:foregroundMark x1="93103" y1="69547" x2="93103" y2="69547"/>
                        <a14:foregroundMark x1="92775" y1="69342" x2="92775" y2="69342"/>
                        <a14:foregroundMark x1="93103" y1="69136" x2="93103" y2="69136"/>
                        <a14:foregroundMark x1="92611" y1="68107" x2="92611" y2="68107"/>
                        <a14:foregroundMark x1="92775" y1="69342" x2="92775" y2="69342"/>
                        <a14:foregroundMark x1="96880" y1="58025" x2="96880" y2="58025"/>
                        <a14:foregroundMark x1="95731" y1="57819" x2="95731" y2="57819"/>
                        <a14:foregroundMark x1="94910" y1="58025" x2="94417" y2="58025"/>
                        <a14:foregroundMark x1="93760" y1="58230" x2="93760" y2="58230"/>
                        <a14:foregroundMark x1="93760" y1="58230" x2="93760" y2="58230"/>
                        <a14:foregroundMark x1="93760" y1="58025" x2="93760" y2="58025"/>
                        <a14:foregroundMark x1="93760" y1="58025" x2="93760" y2="58025"/>
                        <a14:foregroundMark x1="93760" y1="57819" x2="93760" y2="57819"/>
                        <a14:foregroundMark x1="93760" y1="57819" x2="96716" y2="56584"/>
                        <a14:foregroundMark x1="98686" y1="58848" x2="98686" y2="58848"/>
                        <a14:foregroundMark x1="98686" y1="58848" x2="96880" y2="58848"/>
                        <a14:foregroundMark x1="95402" y1="58025" x2="93268" y2="56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42" y="1951343"/>
            <a:ext cx="3135062" cy="25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DC9D-A02B-4F3A-9D23-AD79B6DF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F401C-9F9E-47C4-8E67-A4B98411A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f1_score</a:t>
            </a:r>
          </a:p>
          <a:p>
            <a:r>
              <a:rPr lang="en-US" dirty="0"/>
              <a:t>characteristics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D1A1C-F8B6-4906-8720-2DADAE49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7</a:t>
            </a:fld>
            <a:endParaRPr lang="en-GB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7C478-3973-4D2B-9D9A-875D36A9E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94" y="1846263"/>
            <a:ext cx="4482649" cy="402272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047349-C4CC-4B9C-8AFC-A8E0934BD2EC}"/>
              </a:ext>
            </a:extLst>
          </p:cNvPr>
          <p:cNvSpPr/>
          <p:nvPr/>
        </p:nvSpPr>
        <p:spPr>
          <a:xfrm>
            <a:off x="1324994" y="4411226"/>
            <a:ext cx="4342276" cy="2813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9CA25B-A863-4722-AF79-6B82A660AFE9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67270" y="3857415"/>
            <a:ext cx="550650" cy="6944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1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0A3-BA7A-4133-A86D-050E086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6283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User Modelling</a:t>
            </a:r>
            <a:br>
              <a:rPr lang="en-US" sz="3600" dirty="0"/>
            </a:br>
            <a:r>
              <a:rPr lang="en-US" sz="2400" i="1" dirty="0"/>
              <a:t>Southern and Northern Europe</a:t>
            </a:r>
            <a:endParaRPr lang="en-GB" sz="36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FFBF-53A3-4376-8261-1EB6C65A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257" y="1251319"/>
            <a:ext cx="4937760" cy="736282"/>
          </a:xfrm>
        </p:spPr>
        <p:txBody>
          <a:bodyPr anchor="ctr"/>
          <a:lstStyle/>
          <a:p>
            <a:pPr algn="ctr"/>
            <a:r>
              <a:rPr lang="en-US" dirty="0"/>
              <a:t>Southern Europe</a:t>
            </a:r>
            <a:endParaRPr lang="en-GB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E81B59E-E6B4-4244-A9AC-58C45BAE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8</a:t>
            </a:fld>
            <a:endParaRPr lang="en-GB" dirty="0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08A213-D8D0-4A33-B16D-95E164EE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5085100"/>
            <a:ext cx="252766" cy="174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0A3402F4-72D9-448D-A6D8-E94D34476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5583407"/>
            <a:ext cx="252766" cy="174858"/>
          </a:xfrm>
          <a:prstGeom prst="rect">
            <a:avLst/>
          </a:prstGeom>
        </p:spPr>
      </p:pic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95CBE514-595F-43C4-AE3B-6002190C7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638332"/>
            <a:ext cx="252766" cy="174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8E71DE-181F-4F32-8ACF-49D883C3E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08901"/>
            <a:ext cx="252766" cy="174858"/>
          </a:xfrm>
          <a:prstGeom prst="rect">
            <a:avLst/>
          </a:prstGeom>
        </p:spPr>
      </p:pic>
      <p:pic>
        <p:nvPicPr>
          <p:cNvPr id="30" name="Picture 29" descr="A picture containing table&#10;&#10;Description automatically generated">
            <a:extLst>
              <a:ext uri="{FF2B5EF4-FFF2-40B4-BE49-F238E27FC236}">
                <a16:creationId xmlns:a16="http://schemas.microsoft.com/office/drawing/2014/main" id="{1B2B43ED-F98D-45F8-99DC-62C88DCCF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026608"/>
            <a:ext cx="255944" cy="174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D8D45-BAC6-4F44-A62B-C370ECF91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217181"/>
            <a:ext cx="252764" cy="175150"/>
          </a:xfrm>
          <a:prstGeom prst="rect">
            <a:avLst/>
          </a:prstGeom>
        </p:spPr>
      </p:pic>
      <p:pic>
        <p:nvPicPr>
          <p:cNvPr id="34" name="Picture 3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79DC33F2-AC45-4636-8F29-7F7352B51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798619"/>
            <a:ext cx="252764" cy="175150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CA16D5C-DC7B-4237-94B9-A99EAC0C1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380357"/>
            <a:ext cx="256032" cy="1787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B7998E-FCE2-46A9-A5A0-FA9B66157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962138"/>
            <a:ext cx="252764" cy="175150"/>
          </a:xfrm>
          <a:prstGeom prst="rect">
            <a:avLst/>
          </a:prstGeom>
        </p:spPr>
      </p:pic>
      <p:pic>
        <p:nvPicPr>
          <p:cNvPr id="40" name="Picture 39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5889B5B1-3B0F-4D04-9BF2-83C237C938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543920"/>
            <a:ext cx="256032" cy="171955"/>
          </a:xfrm>
          <a:prstGeom prst="rect">
            <a:avLst/>
          </a:prstGeom>
        </p:spPr>
      </p:pic>
      <p:pic>
        <p:nvPicPr>
          <p:cNvPr id="79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215ADE7E-4C5F-4568-86D7-0BD4614547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769923" y="3608620"/>
            <a:ext cx="485279" cy="770284"/>
          </a:xfrm>
          <a:prstGeom prst="rect">
            <a:avLst/>
          </a:prstGeom>
        </p:spPr>
      </p:pic>
      <p:pic>
        <p:nvPicPr>
          <p:cNvPr id="80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E781223C-50C7-4B58-A94B-EA1E4F40C9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99" y="5984398"/>
            <a:ext cx="297225" cy="368665"/>
          </a:xfrm>
          <a:prstGeom prst="rect">
            <a:avLst/>
          </a:prstGeom>
        </p:spPr>
      </p:pic>
      <p:pic>
        <p:nvPicPr>
          <p:cNvPr id="81" name="Picture 80" descr="A close up of a womans face&#10;&#10;Description automatically generated">
            <a:extLst>
              <a:ext uri="{FF2B5EF4-FFF2-40B4-BE49-F238E27FC236}">
                <a16:creationId xmlns:a16="http://schemas.microsoft.com/office/drawing/2014/main" id="{A153E72C-DA26-4CB8-83C0-63A6B70C0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32" y="2547870"/>
            <a:ext cx="590643" cy="912190"/>
          </a:xfrm>
          <a:prstGeom prst="rect">
            <a:avLst/>
          </a:prstGeom>
        </p:spPr>
      </p:pic>
      <p:sp>
        <p:nvSpPr>
          <p:cNvPr id="82" name="Cloud 81">
            <a:extLst>
              <a:ext uri="{FF2B5EF4-FFF2-40B4-BE49-F238E27FC236}">
                <a16:creationId xmlns:a16="http://schemas.microsoft.com/office/drawing/2014/main" id="{513833D2-175D-4030-A6EE-DA5FBF301AA8}"/>
              </a:ext>
            </a:extLst>
          </p:cNvPr>
          <p:cNvSpPr/>
          <p:nvPr/>
        </p:nvSpPr>
        <p:spPr>
          <a:xfrm>
            <a:off x="2406169" y="2212848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93%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4%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3%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135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$1,6mn</a:t>
            </a: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F0D2BC71-77BC-478B-B9B4-D60E38265549}"/>
              </a:ext>
            </a:extLst>
          </p:cNvPr>
          <p:cNvSpPr/>
          <p:nvPr/>
        </p:nvSpPr>
        <p:spPr>
          <a:xfrm>
            <a:off x="526943" y="3502152"/>
            <a:ext cx="3804727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850" dirty="0">
                <a:solidFill>
                  <a:schemeClr val="tx1"/>
                </a:solidFill>
              </a:rPr>
              <a:t>90</a:t>
            </a:r>
            <a:r>
              <a:rPr lang="en-GB" sz="850" dirty="0">
                <a:solidFill>
                  <a:schemeClr val="tx1"/>
                </a:solidFill>
              </a:rPr>
              <a:t>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</a:t>
            </a:r>
            <a:r>
              <a:rPr lang="el-GR" sz="850" dirty="0">
                <a:solidFill>
                  <a:schemeClr val="tx1"/>
                </a:solidFill>
              </a:rPr>
              <a:t>6</a:t>
            </a:r>
            <a:r>
              <a:rPr lang="en-GB" sz="850" dirty="0">
                <a:solidFill>
                  <a:schemeClr val="tx1"/>
                </a:solidFill>
              </a:rPr>
              <a:t>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</a:t>
            </a:r>
            <a:r>
              <a:rPr lang="el-GR" sz="850" dirty="0">
                <a:solidFill>
                  <a:schemeClr val="tx1"/>
                </a:solidFill>
              </a:rPr>
              <a:t>4</a:t>
            </a:r>
            <a:r>
              <a:rPr lang="en-GB" sz="850" dirty="0">
                <a:solidFill>
                  <a:schemeClr val="tx1"/>
                </a:solidFill>
              </a:rPr>
              <a:t>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l-GR" sz="850" b="1" dirty="0">
                <a:solidFill>
                  <a:schemeClr val="tx1"/>
                </a:solidFill>
              </a:rPr>
              <a:t>98</a:t>
            </a:r>
            <a:endParaRPr lang="en-GB" sz="850" b="1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</a:t>
            </a:r>
            <a:r>
              <a:rPr lang="el-GR" sz="850" b="1" dirty="0">
                <a:solidFill>
                  <a:schemeClr val="tx1"/>
                </a:solidFill>
              </a:rPr>
              <a:t>753</a:t>
            </a:r>
            <a:endParaRPr lang="en-GB" sz="850" b="1" dirty="0">
              <a:solidFill>
                <a:schemeClr val="tx1"/>
              </a:solidFill>
            </a:endParaRPr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1E2934F3-A247-4E11-AE72-701425A575F9}"/>
              </a:ext>
            </a:extLst>
          </p:cNvPr>
          <p:cNvSpPr/>
          <p:nvPr/>
        </p:nvSpPr>
        <p:spPr>
          <a:xfrm>
            <a:off x="2490479" y="4544568"/>
            <a:ext cx="3804727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850" dirty="0">
                <a:solidFill>
                  <a:schemeClr val="tx1"/>
                </a:solidFill>
              </a:rPr>
              <a:t>90</a:t>
            </a:r>
            <a:r>
              <a:rPr lang="en-GB" sz="850" dirty="0">
                <a:solidFill>
                  <a:schemeClr val="tx1"/>
                </a:solidFill>
              </a:rPr>
              <a:t>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10%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0%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40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$132</a:t>
            </a:r>
          </a:p>
        </p:txBody>
      </p:sp>
      <p:pic>
        <p:nvPicPr>
          <p:cNvPr id="85" name="Picture 84" descr="A close up of a womans face&#10;&#10;Description automatically generated">
            <a:extLst>
              <a:ext uri="{FF2B5EF4-FFF2-40B4-BE49-F238E27FC236}">
                <a16:creationId xmlns:a16="http://schemas.microsoft.com/office/drawing/2014/main" id="{B70C1C60-AB14-469A-B2E1-06E3401987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0" y="5978623"/>
            <a:ext cx="238711" cy="368666"/>
          </a:xfrm>
          <a:prstGeom prst="rect">
            <a:avLst/>
          </a:prstGeom>
        </p:spPr>
      </p:pic>
      <p:pic>
        <p:nvPicPr>
          <p:cNvPr id="86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FCC7C777-0A2F-4613-B411-9BB54521BD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53572" y="5978623"/>
            <a:ext cx="238711" cy="359750"/>
          </a:xfrm>
          <a:prstGeom prst="rect">
            <a:avLst/>
          </a:prstGeom>
        </p:spPr>
      </p:pic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42CB40B3-2307-409D-AA6C-BCBF60914A52}"/>
              </a:ext>
            </a:extLst>
          </p:cNvPr>
          <p:cNvSpPr txBox="1">
            <a:spLocks/>
          </p:cNvSpPr>
          <p:nvPr/>
        </p:nvSpPr>
        <p:spPr>
          <a:xfrm>
            <a:off x="643100" y="5825470"/>
            <a:ext cx="1259653" cy="193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dirty="0"/>
              <a:t>Young       Middle Aged       Old</a:t>
            </a:r>
          </a:p>
        </p:txBody>
      </p:sp>
      <p:pic>
        <p:nvPicPr>
          <p:cNvPr id="88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E1FCB4E8-B94C-42F9-AC98-29109D6E17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32" y="4794179"/>
            <a:ext cx="673997" cy="77028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FE7BE33-00E8-4034-B782-B408EEC63015}"/>
              </a:ext>
            </a:extLst>
          </p:cNvPr>
          <p:cNvSpPr/>
          <p:nvPr/>
        </p:nvSpPr>
        <p:spPr>
          <a:xfrm>
            <a:off x="192024" y="2378309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784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B20083A-FA28-466B-86A2-354174832C6D}"/>
              </a:ext>
            </a:extLst>
          </p:cNvPr>
          <p:cNvSpPr/>
          <p:nvPr/>
        </p:nvSpPr>
        <p:spPr>
          <a:xfrm>
            <a:off x="192024" y="2793317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487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D568D8-B8F1-4674-AEB1-A07743385228}"/>
              </a:ext>
            </a:extLst>
          </p:cNvPr>
          <p:cNvSpPr/>
          <p:nvPr/>
        </p:nvSpPr>
        <p:spPr>
          <a:xfrm>
            <a:off x="192024" y="3198224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437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DB50F7-0279-4FCB-910C-D7E4BB5F8DB6}"/>
              </a:ext>
            </a:extLst>
          </p:cNvPr>
          <p:cNvSpPr/>
          <p:nvPr/>
        </p:nvSpPr>
        <p:spPr>
          <a:xfrm>
            <a:off x="192024" y="3624247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241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571D62-81AC-4921-B3CF-F86B187A68C3}"/>
              </a:ext>
            </a:extLst>
          </p:cNvPr>
          <p:cNvSpPr/>
          <p:nvPr/>
        </p:nvSpPr>
        <p:spPr>
          <a:xfrm>
            <a:off x="146885" y="1896405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1.696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AC44F-E0E7-463F-8F23-C730646CD785}"/>
              </a:ext>
            </a:extLst>
          </p:cNvPr>
          <p:cNvSpPr/>
          <p:nvPr/>
        </p:nvSpPr>
        <p:spPr>
          <a:xfrm>
            <a:off x="192024" y="4027052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182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F75062-1414-48E5-BFA1-29CDF46353AF}"/>
              </a:ext>
            </a:extLst>
          </p:cNvPr>
          <p:cNvSpPr/>
          <p:nvPr/>
        </p:nvSpPr>
        <p:spPr>
          <a:xfrm>
            <a:off x="192024" y="5847667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AF0E64-967F-4CBB-A331-69F23A97898E}"/>
              </a:ext>
            </a:extLst>
          </p:cNvPr>
          <p:cNvSpPr/>
          <p:nvPr/>
        </p:nvSpPr>
        <p:spPr>
          <a:xfrm>
            <a:off x="192024" y="4447251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154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86FE40-2D8D-4E24-B245-12A37A43CBD4}"/>
              </a:ext>
            </a:extLst>
          </p:cNvPr>
          <p:cNvSpPr/>
          <p:nvPr/>
        </p:nvSpPr>
        <p:spPr>
          <a:xfrm>
            <a:off x="192024" y="5407270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5D708E-F0BC-4941-9775-079F38E807C7}"/>
              </a:ext>
            </a:extLst>
          </p:cNvPr>
          <p:cNvSpPr/>
          <p:nvPr/>
        </p:nvSpPr>
        <p:spPr>
          <a:xfrm>
            <a:off x="192024" y="4910229"/>
            <a:ext cx="437242" cy="228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78</a:t>
            </a:r>
          </a:p>
        </p:txBody>
      </p:sp>
      <p:pic>
        <p:nvPicPr>
          <p:cNvPr id="115" name="Picture 1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26F9BE-3D35-4B4B-B915-6FF0B35939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319826" y="3960590"/>
            <a:ext cx="170654" cy="170652"/>
          </a:xfrm>
          <a:prstGeom prst="rect">
            <a:avLst/>
          </a:prstGeom>
        </p:spPr>
      </p:pic>
      <p:pic>
        <p:nvPicPr>
          <p:cNvPr id="68" name="Picture 6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9E6C14-2BD9-4344-A363-F34DCE4A7F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75104" y="2669028"/>
            <a:ext cx="170654" cy="170652"/>
          </a:xfrm>
          <a:prstGeom prst="rect">
            <a:avLst/>
          </a:prstGeom>
        </p:spPr>
      </p:pic>
      <p:pic>
        <p:nvPicPr>
          <p:cNvPr id="74" name="Picture 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EB1389-E7A0-44C0-9DD2-2507D07BBF9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38632" y="2018302"/>
            <a:ext cx="322432" cy="322432"/>
          </a:xfrm>
          <a:prstGeom prst="rect">
            <a:avLst/>
          </a:prstGeom>
        </p:spPr>
      </p:pic>
      <p:pic>
        <p:nvPicPr>
          <p:cNvPr id="75" name="Picture 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20901-2DBF-47BE-9BA4-0FD1E6B5C1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3039843"/>
            <a:ext cx="258684" cy="173736"/>
          </a:xfrm>
          <a:prstGeom prst="rect">
            <a:avLst/>
          </a:prstGeom>
        </p:spPr>
      </p:pic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F95B0D-0DFF-40A9-A8F8-E6D32FB5E5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4412894"/>
            <a:ext cx="258681" cy="173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7" name="Picture 7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E79BCB-DE25-46BE-9517-8BD5D3B6EF2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4889797"/>
            <a:ext cx="246232" cy="173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7FE5AE-2AF9-497B-87BE-BB97B0927A7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5707289"/>
            <a:ext cx="268111" cy="173736"/>
          </a:xfrm>
          <a:prstGeom prst="rect">
            <a:avLst/>
          </a:prstGeom>
        </p:spPr>
      </p:pic>
      <p:pic>
        <p:nvPicPr>
          <p:cNvPr id="100" name="Picture 9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3E81A5-B9E6-4D6E-B865-6D0CC6B8B2A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2525838"/>
            <a:ext cx="270097" cy="173736"/>
          </a:xfrm>
          <a:prstGeom prst="rect">
            <a:avLst/>
          </a:prstGeom>
        </p:spPr>
      </p:pic>
      <p:pic>
        <p:nvPicPr>
          <p:cNvPr id="103" name="Picture 10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A51914-698E-4223-96F7-AE29CF7373F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5292460"/>
            <a:ext cx="270095" cy="173736"/>
          </a:xfrm>
          <a:prstGeom prst="rect">
            <a:avLst/>
          </a:prstGeom>
        </p:spPr>
      </p:pic>
      <p:pic>
        <p:nvPicPr>
          <p:cNvPr id="111" name="Picture 1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C495DC-A6D8-48F3-82C5-9CFD1331BC6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3945032"/>
            <a:ext cx="246229" cy="173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2" name="Picture 111" descr="A drawing of a person&#10;&#10;Description automatically generated">
            <a:extLst>
              <a:ext uri="{FF2B5EF4-FFF2-40B4-BE49-F238E27FC236}">
                <a16:creationId xmlns:a16="http://schemas.microsoft.com/office/drawing/2014/main" id="{DD9B58D0-6E9A-434F-997A-25667BEFF74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667744" y="3475018"/>
            <a:ext cx="270095" cy="173736"/>
          </a:xfrm>
          <a:prstGeom prst="rect">
            <a:avLst/>
          </a:prstGeom>
        </p:spPr>
      </p:pic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CA632CC2-5697-45FE-A8BC-7C7948F6B512}"/>
              </a:ext>
            </a:extLst>
          </p:cNvPr>
          <p:cNvSpPr txBox="1">
            <a:spLocks/>
          </p:cNvSpPr>
          <p:nvPr/>
        </p:nvSpPr>
        <p:spPr>
          <a:xfrm>
            <a:off x="6402665" y="1252728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NORTHERN Europe</a:t>
            </a:r>
            <a:endParaRPr lang="en-GB" dirty="0"/>
          </a:p>
        </p:txBody>
      </p:sp>
      <p:pic>
        <p:nvPicPr>
          <p:cNvPr id="118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EEA05B34-EE36-4714-938E-BC28C8AA8F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082331" y="3611880"/>
            <a:ext cx="485279" cy="770284"/>
          </a:xfrm>
          <a:prstGeom prst="rect">
            <a:avLst/>
          </a:prstGeom>
        </p:spPr>
      </p:pic>
      <p:pic>
        <p:nvPicPr>
          <p:cNvPr id="119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17C2123F-F15E-4A5E-89E8-C3A11E6C4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40" y="4791456"/>
            <a:ext cx="673997" cy="770283"/>
          </a:xfrm>
          <a:prstGeom prst="rect">
            <a:avLst/>
          </a:prstGeom>
        </p:spPr>
      </p:pic>
      <p:pic>
        <p:nvPicPr>
          <p:cNvPr id="120" name="Picture 119" descr="A close up of a womans face&#10;&#10;Description automatically generated">
            <a:extLst>
              <a:ext uri="{FF2B5EF4-FFF2-40B4-BE49-F238E27FC236}">
                <a16:creationId xmlns:a16="http://schemas.microsoft.com/office/drawing/2014/main" id="{912D0190-3BD0-4365-B238-4488B103DB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40" y="2551176"/>
            <a:ext cx="590643" cy="912190"/>
          </a:xfrm>
          <a:prstGeom prst="rect">
            <a:avLst/>
          </a:prstGeom>
        </p:spPr>
      </p:pic>
      <p:sp>
        <p:nvSpPr>
          <p:cNvPr id="121" name="Cloud 120">
            <a:extLst>
              <a:ext uri="{FF2B5EF4-FFF2-40B4-BE49-F238E27FC236}">
                <a16:creationId xmlns:a16="http://schemas.microsoft.com/office/drawing/2014/main" id="{44D7FBE0-BC8B-40FD-919A-BA361910040D}"/>
              </a:ext>
            </a:extLst>
          </p:cNvPr>
          <p:cNvSpPr/>
          <p:nvPr/>
        </p:nvSpPr>
        <p:spPr>
          <a:xfrm>
            <a:off x="7718577" y="2216272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92%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5%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3%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184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$107th</a:t>
            </a:r>
          </a:p>
        </p:txBody>
      </p:sp>
      <p:sp>
        <p:nvSpPr>
          <p:cNvPr id="122" name="Cloud 121">
            <a:extLst>
              <a:ext uri="{FF2B5EF4-FFF2-40B4-BE49-F238E27FC236}">
                <a16:creationId xmlns:a16="http://schemas.microsoft.com/office/drawing/2014/main" id="{B1A9E69D-A9F8-466D-9217-A150F96328E9}"/>
              </a:ext>
            </a:extLst>
          </p:cNvPr>
          <p:cNvSpPr/>
          <p:nvPr/>
        </p:nvSpPr>
        <p:spPr>
          <a:xfrm>
            <a:off x="5839351" y="3502254"/>
            <a:ext cx="3804727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91%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6%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3%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124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$32</a:t>
            </a:r>
            <a:r>
              <a:rPr lang="el-GR" sz="850" b="1" dirty="0">
                <a:solidFill>
                  <a:schemeClr val="tx1"/>
                </a:solidFill>
              </a:rPr>
              <a:t>3</a:t>
            </a:r>
            <a:endParaRPr lang="en-GB" sz="850" b="1" dirty="0">
              <a:solidFill>
                <a:schemeClr val="tx1"/>
              </a:solidFill>
            </a:endParaRP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4EE0CDD0-7D05-4E51-9DAA-EBFA3861FDFE}"/>
              </a:ext>
            </a:extLst>
          </p:cNvPr>
          <p:cNvSpPr/>
          <p:nvPr/>
        </p:nvSpPr>
        <p:spPr>
          <a:xfrm>
            <a:off x="7802887" y="4540651"/>
            <a:ext cx="3804727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850" dirty="0">
                <a:solidFill>
                  <a:schemeClr val="tx1"/>
                </a:solidFill>
              </a:rPr>
              <a:t>9</a:t>
            </a:r>
            <a:r>
              <a:rPr lang="en-GB" sz="850" dirty="0">
                <a:solidFill>
                  <a:schemeClr val="tx1"/>
                </a:solidFill>
              </a:rPr>
              <a:t>4%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5%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1%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82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$89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96512D7-CD99-4344-8785-04422223C836}"/>
              </a:ext>
            </a:extLst>
          </p:cNvPr>
          <p:cNvSpPr txBox="1"/>
          <p:nvPr/>
        </p:nvSpPr>
        <p:spPr>
          <a:xfrm>
            <a:off x="146885" y="6359680"/>
            <a:ext cx="4963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hlinkClick r:id="rId20" tooltip="http://ipkitten.blogspot.com/2013/10/android-building-brand-around-open.html"/>
              </a:rPr>
              <a:t>Android</a:t>
            </a:r>
            <a:r>
              <a:rPr lang="en-GB" sz="700" dirty="0"/>
              <a:t> photo by Unknown Author is licensed under </a:t>
            </a:r>
            <a:r>
              <a:rPr lang="en-GB" sz="700" dirty="0">
                <a:hlinkClick r:id="rId30" tooltip="https://creativecommons.org/licenses/by/3.0/"/>
              </a:rPr>
              <a:t>CC BY</a:t>
            </a:r>
            <a:endParaRPr lang="en-GB" sz="7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988310-9D7F-49BC-A532-471FD076FF63}"/>
              </a:ext>
            </a:extLst>
          </p:cNvPr>
          <p:cNvSpPr txBox="1"/>
          <p:nvPr/>
        </p:nvSpPr>
        <p:spPr>
          <a:xfrm>
            <a:off x="144906" y="6514183"/>
            <a:ext cx="45482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hlinkClick r:id="rId31" tooltip="http://wccftech.com/port-windows-98-on-iphone-6-plus/"/>
              </a:rPr>
              <a:t>Apple</a:t>
            </a:r>
            <a:r>
              <a:rPr lang="en-GB" sz="700" dirty="0"/>
              <a:t> photo by Unknown Author is licensed under </a:t>
            </a:r>
            <a:r>
              <a:rPr lang="en-GB" sz="700" dirty="0">
                <a:hlinkClick r:id="rId32" tooltip="https://creativecommons.org/licenses/by-nc-sa/3.0/"/>
              </a:rPr>
              <a:t>CC BY-SA-NC</a:t>
            </a:r>
            <a:endParaRPr lang="en-GB" sz="700" dirty="0"/>
          </a:p>
        </p:txBody>
      </p:sp>
      <p:pic>
        <p:nvPicPr>
          <p:cNvPr id="128" name="Picture 127" descr="A close up of a logo&#10;&#10;Description automatically generated">
            <a:extLst>
              <a:ext uri="{FF2B5EF4-FFF2-40B4-BE49-F238E27FC236}">
                <a16:creationId xmlns:a16="http://schemas.microsoft.com/office/drawing/2014/main" id="{BCAF0F17-70EC-408B-A45C-B90E23B1F8A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5417" b="90000" l="10000" r="90000">
                        <a14:foregroundMark x1="51250" y1="10521" x2="51250" y2="10521"/>
                        <a14:foregroundMark x1="60938" y1="5417" x2="60938" y2="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4217414" y="5003892"/>
            <a:ext cx="175428" cy="175428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232FF1D6-4140-4A22-BB3C-A282339AACF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5417" b="90000" l="10000" r="90000">
                        <a14:foregroundMark x1="51250" y1="10521" x2="51250" y2="10521"/>
                        <a14:foregroundMark x1="60938" y1="5417" x2="60938" y2="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7568934" y="3954265"/>
            <a:ext cx="175428" cy="175428"/>
          </a:xfrm>
          <a:prstGeom prst="rect">
            <a:avLst/>
          </a:prstGeom>
        </p:spPr>
      </p:pic>
      <p:pic>
        <p:nvPicPr>
          <p:cNvPr id="131" name="Picture 130" descr="A close up of a logo&#10;&#10;Description automatically generated">
            <a:extLst>
              <a:ext uri="{FF2B5EF4-FFF2-40B4-BE49-F238E27FC236}">
                <a16:creationId xmlns:a16="http://schemas.microsoft.com/office/drawing/2014/main" id="{0B011247-1E4F-4C43-85F2-CF01E0929E4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5417" b="90000" l="10000" r="90000">
                        <a14:foregroundMark x1="51250" y1="10521" x2="51250" y2="10521"/>
                        <a14:foregroundMark x1="60938" y1="5417" x2="60938" y2="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9461924" y="2671519"/>
            <a:ext cx="175428" cy="175428"/>
          </a:xfrm>
          <a:prstGeom prst="rect">
            <a:avLst/>
          </a:prstGeom>
        </p:spPr>
      </p:pic>
      <p:pic>
        <p:nvPicPr>
          <p:cNvPr id="132" name="Picture 131" descr="A close up of a logo&#10;&#10;Description automatically generated">
            <a:extLst>
              <a:ext uri="{FF2B5EF4-FFF2-40B4-BE49-F238E27FC236}">
                <a16:creationId xmlns:a16="http://schemas.microsoft.com/office/drawing/2014/main" id="{B53FEC46-EAEB-4EAF-91A7-64E01BDCE8A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5417" b="90000" l="10000" r="90000">
                        <a14:foregroundMark x1="51250" y1="10521" x2="51250" y2="10521"/>
                        <a14:foregroundMark x1="60938" y1="5417" x2="60938" y2="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9544357" y="4999388"/>
            <a:ext cx="175428" cy="175428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3478814D-351F-47F1-9DDB-3F8AE6C8A0BE}"/>
              </a:ext>
            </a:extLst>
          </p:cNvPr>
          <p:cNvSpPr/>
          <p:nvPr/>
        </p:nvSpPr>
        <p:spPr>
          <a:xfrm>
            <a:off x="11530584" y="2851951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BEF0F8-89F6-43F3-B8F2-BB5D34A19BE8}"/>
              </a:ext>
            </a:extLst>
          </p:cNvPr>
          <p:cNvSpPr/>
          <p:nvPr/>
        </p:nvSpPr>
        <p:spPr>
          <a:xfrm>
            <a:off x="11530584" y="1894884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5.018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BFDC96F-7F74-40E5-AB34-1404174D009E}"/>
              </a:ext>
            </a:extLst>
          </p:cNvPr>
          <p:cNvSpPr/>
          <p:nvPr/>
        </p:nvSpPr>
        <p:spPr>
          <a:xfrm>
            <a:off x="11530584" y="4696455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A52A292-C0C3-4DBB-86D1-789145B9CE6B}"/>
              </a:ext>
            </a:extLst>
          </p:cNvPr>
          <p:cNvSpPr/>
          <p:nvPr/>
        </p:nvSpPr>
        <p:spPr>
          <a:xfrm>
            <a:off x="11530584" y="3755631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DC55217-5439-4275-B4C1-BC1D3DC044AC}"/>
              </a:ext>
            </a:extLst>
          </p:cNvPr>
          <p:cNvSpPr/>
          <p:nvPr/>
        </p:nvSpPr>
        <p:spPr>
          <a:xfrm>
            <a:off x="11530584" y="5106993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9CE7FC2-A106-453F-AEA1-1BE099CD6DA2}"/>
              </a:ext>
            </a:extLst>
          </p:cNvPr>
          <p:cNvSpPr/>
          <p:nvPr/>
        </p:nvSpPr>
        <p:spPr>
          <a:xfrm>
            <a:off x="11530584" y="3295361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BAB327-A316-4654-869D-5DC3256E6E66}"/>
              </a:ext>
            </a:extLst>
          </p:cNvPr>
          <p:cNvSpPr/>
          <p:nvPr/>
        </p:nvSpPr>
        <p:spPr>
          <a:xfrm>
            <a:off x="11530584" y="2331433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995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1C2E42-D763-41CA-9915-DE06E16D6F0E}"/>
              </a:ext>
            </a:extLst>
          </p:cNvPr>
          <p:cNvSpPr/>
          <p:nvPr/>
        </p:nvSpPr>
        <p:spPr>
          <a:xfrm>
            <a:off x="11530584" y="5526253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12965D1-6B84-4F22-92F2-0818B585D60F}"/>
              </a:ext>
            </a:extLst>
          </p:cNvPr>
          <p:cNvSpPr/>
          <p:nvPr/>
        </p:nvSpPr>
        <p:spPr>
          <a:xfrm>
            <a:off x="11530584" y="4220986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7D6614-0C01-47BF-9731-045D52D77987}"/>
              </a:ext>
            </a:extLst>
          </p:cNvPr>
          <p:cNvSpPr/>
          <p:nvPr/>
        </p:nvSpPr>
        <p:spPr>
          <a:xfrm>
            <a:off x="1495714" y="334764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3.269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CBC4998-78E6-49A6-8FB7-96F1D52AE4AA}"/>
              </a:ext>
            </a:extLst>
          </p:cNvPr>
          <p:cNvSpPr/>
          <p:nvPr/>
        </p:nvSpPr>
        <p:spPr>
          <a:xfrm>
            <a:off x="4712884" y="4361851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905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C14891A-F402-41F4-A625-495A248E85CC}"/>
              </a:ext>
            </a:extLst>
          </p:cNvPr>
          <p:cNvSpPr/>
          <p:nvPr/>
        </p:nvSpPr>
        <p:spPr>
          <a:xfrm>
            <a:off x="1495714" y="5469682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583CCEE-7C47-4686-9AB5-4F2B5D887AEA}"/>
              </a:ext>
            </a:extLst>
          </p:cNvPr>
          <p:cNvSpPr/>
          <p:nvPr/>
        </p:nvSpPr>
        <p:spPr>
          <a:xfrm>
            <a:off x="6816921" y="3338756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4.717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5AC536E-EC10-49BB-9D8E-6E67038FAEBC}"/>
              </a:ext>
            </a:extLst>
          </p:cNvPr>
          <p:cNvSpPr/>
          <p:nvPr/>
        </p:nvSpPr>
        <p:spPr>
          <a:xfrm>
            <a:off x="10034091" y="4352958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1.429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1FD8E3-F723-45EA-B83A-2CD93B297ED6}"/>
              </a:ext>
            </a:extLst>
          </p:cNvPr>
          <p:cNvSpPr/>
          <p:nvPr/>
        </p:nvSpPr>
        <p:spPr>
          <a:xfrm>
            <a:off x="6816921" y="546078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132</a:t>
            </a:r>
          </a:p>
        </p:txBody>
      </p:sp>
    </p:spTree>
    <p:extLst>
      <p:ext uri="{BB962C8B-B14F-4D97-AF65-F5344CB8AC3E}">
        <p14:creationId xmlns:p14="http://schemas.microsoft.com/office/powerpoint/2010/main" val="50521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438570-249D-4FA4-B5FE-DA5B36F0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0664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User Modelling</a:t>
            </a:r>
            <a:br>
              <a:rPr lang="en-US" sz="3600" dirty="0"/>
            </a:br>
            <a:r>
              <a:rPr lang="en-US" sz="2400" i="1" dirty="0"/>
              <a:t>Eastern and Central Europe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40DEE-9B8C-456C-A0B3-8798D026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17EB-F4E2-4FF9-814C-BAFC3F4C14A3}" type="slidenum">
              <a:rPr lang="en-GB" smtClean="0"/>
              <a:t>9</a:t>
            </a:fld>
            <a:endParaRPr lang="en-GB"/>
          </a:p>
        </p:txBody>
      </p:sp>
      <p:pic>
        <p:nvPicPr>
          <p:cNvPr id="43" name="Picture 42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02B4FB32-BCC8-466D-8E83-B4E35343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3976953"/>
            <a:ext cx="256032" cy="177151"/>
          </a:xfrm>
          <a:prstGeom prst="rect">
            <a:avLst/>
          </a:prstGeom>
        </p:spPr>
      </p:pic>
      <p:pic>
        <p:nvPicPr>
          <p:cNvPr id="45" name="Picture 4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0EC13AC4-F2A2-46EA-B1C1-51B80F10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3182484"/>
            <a:ext cx="256032" cy="176069"/>
          </a:xfrm>
          <a:prstGeom prst="rect">
            <a:avLst/>
          </a:prstGeom>
        </p:spPr>
      </p:pic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75AB47-772C-4C03-81A0-2E3989145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2399914"/>
            <a:ext cx="256032" cy="1645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Picture 4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D87709A-4013-4F1F-8EAC-233A8E9DD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2035709"/>
            <a:ext cx="256032" cy="169876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8688C-7E59-4EFB-8AB0-386C154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4791231"/>
            <a:ext cx="256032" cy="169877"/>
          </a:xfrm>
          <a:prstGeom prst="rect">
            <a:avLst/>
          </a:prstGeom>
        </p:spPr>
      </p:pic>
      <p:pic>
        <p:nvPicPr>
          <p:cNvPr id="53" name="Picture 52" descr="A picture containing bird&#10;&#10;Description automatically generated">
            <a:extLst>
              <a:ext uri="{FF2B5EF4-FFF2-40B4-BE49-F238E27FC236}">
                <a16:creationId xmlns:a16="http://schemas.microsoft.com/office/drawing/2014/main" id="{DA41B287-C84B-41FC-BADF-E98DFE2A4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4401041"/>
            <a:ext cx="256032" cy="171587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01A640-B3F9-42C9-AD16-9C6D60EB4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2793334"/>
            <a:ext cx="256032" cy="171587"/>
          </a:xfrm>
          <a:prstGeom prst="rect">
            <a:avLst/>
          </a:prstGeom>
        </p:spPr>
      </p:pic>
      <p:pic>
        <p:nvPicPr>
          <p:cNvPr id="57" name="Picture 56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5119A813-A9A8-4F30-A46F-2BF71368E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4" y="3552492"/>
            <a:ext cx="256032" cy="171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0151E3CE-CE8A-44E5-A597-AE4C3D9A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251319"/>
            <a:ext cx="4937760" cy="736282"/>
          </a:xfrm>
        </p:spPr>
        <p:txBody>
          <a:bodyPr anchor="ctr"/>
          <a:lstStyle/>
          <a:p>
            <a:pPr algn="ctr"/>
            <a:r>
              <a:rPr lang="en-US" dirty="0"/>
              <a:t>CENTRAL Europe</a:t>
            </a:r>
            <a:endParaRPr lang="en-GB" dirty="0"/>
          </a:p>
        </p:txBody>
      </p:sp>
      <p:pic>
        <p:nvPicPr>
          <p:cNvPr id="66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01709B2E-41EE-445C-80E0-F824290EA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85832" y="3608620"/>
            <a:ext cx="485279" cy="770284"/>
          </a:xfrm>
          <a:prstGeom prst="rect">
            <a:avLst/>
          </a:prstGeom>
        </p:spPr>
      </p:pic>
      <p:pic>
        <p:nvPicPr>
          <p:cNvPr id="67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392EE897-816F-45C2-8B83-0BA5BB9A91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8" y="4791456"/>
            <a:ext cx="673997" cy="770283"/>
          </a:xfrm>
          <a:prstGeom prst="rect">
            <a:avLst/>
          </a:prstGeom>
        </p:spPr>
      </p:pic>
      <p:pic>
        <p:nvPicPr>
          <p:cNvPr id="68" name="Picture 67" descr="A close up of a womans face&#10;&#10;Description automatically generated">
            <a:extLst>
              <a:ext uri="{FF2B5EF4-FFF2-40B4-BE49-F238E27FC236}">
                <a16:creationId xmlns:a16="http://schemas.microsoft.com/office/drawing/2014/main" id="{18006BEB-75D5-49C1-875B-7497295D29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8" y="2547870"/>
            <a:ext cx="590643" cy="912190"/>
          </a:xfrm>
          <a:prstGeom prst="rect">
            <a:avLst/>
          </a:prstGeom>
        </p:spPr>
      </p:pic>
      <p:sp>
        <p:nvSpPr>
          <p:cNvPr id="69" name="Cloud 68">
            <a:extLst>
              <a:ext uri="{FF2B5EF4-FFF2-40B4-BE49-F238E27FC236}">
                <a16:creationId xmlns:a16="http://schemas.microsoft.com/office/drawing/2014/main" id="{9AEB2001-4615-4D87-9E33-AECFAA8595DA}"/>
              </a:ext>
            </a:extLst>
          </p:cNvPr>
          <p:cNvSpPr/>
          <p:nvPr/>
        </p:nvSpPr>
        <p:spPr>
          <a:xfrm>
            <a:off x="7717536" y="2212848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93%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3%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3%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 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134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$77,5th</a:t>
            </a: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9974D255-629B-426F-A23D-9972EA1B8272}"/>
              </a:ext>
            </a:extLst>
          </p:cNvPr>
          <p:cNvSpPr/>
          <p:nvPr/>
        </p:nvSpPr>
        <p:spPr>
          <a:xfrm>
            <a:off x="5843016" y="3502152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90%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8%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2%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 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97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$128</a:t>
            </a:r>
          </a:p>
        </p:txBody>
      </p:sp>
      <p:sp>
        <p:nvSpPr>
          <p:cNvPr id="71" name="Cloud 70">
            <a:extLst>
              <a:ext uri="{FF2B5EF4-FFF2-40B4-BE49-F238E27FC236}">
                <a16:creationId xmlns:a16="http://schemas.microsoft.com/office/drawing/2014/main" id="{8757577D-83E6-45F7-88DB-196D130C02C8}"/>
              </a:ext>
            </a:extLst>
          </p:cNvPr>
          <p:cNvSpPr/>
          <p:nvPr/>
        </p:nvSpPr>
        <p:spPr>
          <a:xfrm>
            <a:off x="7799832" y="4544568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85%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8%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8%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 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66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$215</a:t>
            </a:r>
          </a:p>
        </p:txBody>
      </p:sp>
      <p:pic>
        <p:nvPicPr>
          <p:cNvPr id="78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40E81BB2-5A07-4DF8-9C3D-9E9D0A36A2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99" y="5984398"/>
            <a:ext cx="297225" cy="368665"/>
          </a:xfrm>
          <a:prstGeom prst="rect">
            <a:avLst/>
          </a:prstGeom>
        </p:spPr>
      </p:pic>
      <p:pic>
        <p:nvPicPr>
          <p:cNvPr id="79" name="Picture 78" descr="A close up of a womans face&#10;&#10;Description automatically generated">
            <a:extLst>
              <a:ext uri="{FF2B5EF4-FFF2-40B4-BE49-F238E27FC236}">
                <a16:creationId xmlns:a16="http://schemas.microsoft.com/office/drawing/2014/main" id="{81F94679-D5B4-444A-B5C1-E640A1D0E1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0" y="5978623"/>
            <a:ext cx="238711" cy="368666"/>
          </a:xfrm>
          <a:prstGeom prst="rect">
            <a:avLst/>
          </a:prstGeom>
        </p:spPr>
      </p:pic>
      <p:pic>
        <p:nvPicPr>
          <p:cNvPr id="80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1FB208C-A630-4A78-9092-85B76DCE7E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153572" y="5978623"/>
            <a:ext cx="238711" cy="359750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D6DAE8CB-026D-494C-BB72-19342D3F4B79}"/>
              </a:ext>
            </a:extLst>
          </p:cNvPr>
          <p:cNvSpPr txBox="1">
            <a:spLocks/>
          </p:cNvSpPr>
          <p:nvPr/>
        </p:nvSpPr>
        <p:spPr>
          <a:xfrm>
            <a:off x="643100" y="5825470"/>
            <a:ext cx="1259653" cy="193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dirty="0"/>
              <a:t>Young       Middle Aged       Old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FB30FA-59BC-437C-9C63-54DAC7E4E8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13383" y="2649612"/>
            <a:ext cx="170654" cy="170652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512E87-570C-45C6-843B-A64F4328B9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614684" y="3956894"/>
            <a:ext cx="170654" cy="170652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5DC2C2-E94B-45CA-9D43-FBB3B74D66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64845" y="4999569"/>
            <a:ext cx="170654" cy="17065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8ED7934-1C7C-485E-BCC8-14CEA06AB427}"/>
              </a:ext>
            </a:extLst>
          </p:cNvPr>
          <p:cNvSpPr txBox="1"/>
          <p:nvPr/>
        </p:nvSpPr>
        <p:spPr>
          <a:xfrm>
            <a:off x="146885" y="6359680"/>
            <a:ext cx="4963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hlinkClick r:id="rId18" tooltip="http://ipkitten.blogspot.com/2013/10/android-building-brand-around-open.html"/>
              </a:rPr>
              <a:t>Android</a:t>
            </a:r>
            <a:r>
              <a:rPr lang="en-GB" sz="700" dirty="0"/>
              <a:t> photo by Unknown Author is licensed under </a:t>
            </a:r>
            <a:r>
              <a:rPr lang="en-GB" sz="700" dirty="0">
                <a:hlinkClick r:id="rId19" tooltip="https://creativecommons.org/licenses/by/3.0/"/>
              </a:rPr>
              <a:t>CC BY</a:t>
            </a:r>
            <a:endParaRPr lang="en-GB" sz="700" dirty="0"/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B6AC83C3-63B4-43BC-9DCD-3409C53AEBAA}"/>
              </a:ext>
            </a:extLst>
          </p:cNvPr>
          <p:cNvSpPr txBox="1">
            <a:spLocks/>
          </p:cNvSpPr>
          <p:nvPr/>
        </p:nvSpPr>
        <p:spPr>
          <a:xfrm>
            <a:off x="1088136" y="1251319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Eastern Europe</a:t>
            </a:r>
            <a:endParaRPr lang="en-GB" dirty="0"/>
          </a:p>
        </p:txBody>
      </p:sp>
      <p:pic>
        <p:nvPicPr>
          <p:cNvPr id="52" name="Content Placeholder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F5102591-D1ED-403F-B35D-7551049A99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773168" y="3608620"/>
            <a:ext cx="485279" cy="770284"/>
          </a:xfrm>
          <a:prstGeom prst="rect">
            <a:avLst/>
          </a:prstGeom>
        </p:spPr>
      </p:pic>
      <p:pic>
        <p:nvPicPr>
          <p:cNvPr id="54" name="Content Placeholder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661DAEE9-647A-42BD-BE7C-11B0D91B67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0645" y1="14718" x2="30645" y2="14718"/>
                        <a14:foregroundMark x1="36175" y1="13911" x2="38710" y2="26210"/>
                        <a14:foregroundMark x1="38710" y1="26210" x2="23733" y2="69153"/>
                        <a14:foregroundMark x1="23733" y1="69153" x2="26267" y2="73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4791456"/>
            <a:ext cx="673997" cy="770283"/>
          </a:xfrm>
          <a:prstGeom prst="rect">
            <a:avLst/>
          </a:prstGeom>
        </p:spPr>
      </p:pic>
      <p:pic>
        <p:nvPicPr>
          <p:cNvPr id="56" name="Picture 55" descr="A close up of a womans face&#10;&#10;Description automatically generated">
            <a:extLst>
              <a:ext uri="{FF2B5EF4-FFF2-40B4-BE49-F238E27FC236}">
                <a16:creationId xmlns:a16="http://schemas.microsoft.com/office/drawing/2014/main" id="{D4C5621C-9BD8-4B24-9CAF-9515ED725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04" b="90000" l="10000" r="90000">
                        <a14:foregroundMark x1="41857" y1="8519" x2="41857" y2="8519"/>
                        <a14:foregroundMark x1="41286" y1="6204" x2="41286" y2="6204"/>
                        <a14:foregroundMark x1="67286" y1="31204" x2="67286" y2="31204"/>
                        <a14:foregroundMark x1="75857" y1="29167" x2="75857" y2="29167"/>
                        <a14:foregroundMark x1="60143" y1="87407" x2="60143" y2="87407"/>
                        <a14:foregroundMark x1="67286" y1="89444" x2="67286" y2="89444"/>
                        <a14:foregroundMark x1="67286" y1="85926" x2="67286" y2="85926"/>
                        <a14:foregroundMark x1="67286" y1="86574" x2="67286" y2="86574"/>
                        <a14:foregroundMark x1="27143" y1="87407" x2="27143" y2="87407"/>
                        <a14:foregroundMark x1="25000" y1="87500" x2="25000" y2="87500"/>
                        <a14:foregroundMark x1="27571" y1="87407" x2="27571" y2="87407"/>
                        <a14:foregroundMark x1="29571" y1="87407" x2="29571" y2="87407"/>
                        <a14:foregroundMark x1="31143" y1="86574" x2="31143" y2="86574"/>
                        <a14:foregroundMark x1="32143" y1="86574" x2="32143" y2="86574"/>
                        <a14:foregroundMark x1="32286" y1="86574" x2="32286" y2="86574"/>
                        <a14:foregroundMark x1="32286" y1="86574" x2="32286" y2="86574"/>
                        <a14:foregroundMark x1="29286" y1="87500" x2="29286" y2="87500"/>
                        <a14:foregroundMark x1="29286" y1="87500" x2="29286" y2="87500"/>
                        <a14:foregroundMark x1="25143" y1="87500" x2="25143" y2="87500"/>
                        <a14:foregroundMark x1="25143" y1="87500" x2="25143" y2="87500"/>
                        <a14:foregroundMark x1="24571" y1="87500" x2="24571" y2="87500"/>
                        <a14:foregroundMark x1="24571" y1="87500" x2="24571" y2="87500"/>
                        <a14:foregroundMark x1="23714" y1="87315" x2="23714" y2="87315"/>
                        <a14:foregroundMark x1="23714" y1="87315" x2="23714" y2="87315"/>
                        <a14:foregroundMark x1="33143" y1="86111" x2="33143" y2="86111"/>
                        <a14:foregroundMark x1="33143" y1="86111" x2="33143" y2="86111"/>
                        <a14:foregroundMark x1="24286" y1="87315" x2="24286" y2="87315"/>
                        <a14:foregroundMark x1="24286" y1="87315" x2="24286" y2="87315"/>
                        <a14:foregroundMark x1="24000" y1="87963" x2="24000" y2="87963"/>
                        <a14:foregroundMark x1="24000" y1="87963" x2="24000" y2="87963"/>
                        <a14:foregroundMark x1="50571" y1="86204" x2="67714" y2="88889"/>
                        <a14:foregroundMark x1="57857" y1="87963" x2="50857" y2="87037"/>
                        <a14:foregroundMark x1="48000" y1="86296" x2="57000" y2="89907"/>
                        <a14:foregroundMark x1="33000" y1="86296" x2="23714" y2="87870"/>
                        <a14:foregroundMark x1="22429" y1="87407" x2="35143" y2="86759"/>
                        <a14:foregroundMark x1="34143" y1="86759" x2="22714" y2="88241"/>
                        <a14:foregroundMark x1="77000" y1="33333" x2="73142" y2="27750"/>
                        <a14:foregroundMark x1="73469" y1="27778" x2="78000" y2="32037"/>
                        <a14:foregroundMark x1="77286" y1="33704" x2="76000" y2="27315"/>
                        <a14:foregroundMark x1="74732" y1="27887" x2="76857" y2="33704"/>
                        <a14:foregroundMark x1="76857" y1="33704" x2="75482" y2="27952"/>
                        <a14:foregroundMark x1="75564" y1="27959" x2="77429" y2="33519"/>
                        <a14:foregroundMark x1="78000" y1="32963" x2="76143" y2="26944"/>
                        <a14:foregroundMark x1="67000" y1="22685" x2="56286" y2="21111"/>
                        <a14:foregroundMark x1="36000" y1="15278" x2="44286" y2="15463"/>
                        <a14:backgroundMark x1="28429" y1="36019" x2="28429" y2="36019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28429" y1="35648" x2="28429" y2="35648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4714" y1="42315" x2="54714" y2="42315"/>
                        <a14:backgroundMark x1="55286" y1="41389" x2="54000" y2="41852"/>
                        <a14:backgroundMark x1="55143" y1="40741" x2="53429" y2="46111"/>
                        <a14:backgroundMark x1="55286" y1="42407" x2="54429" y2="48333"/>
                        <a14:backgroundMark x1="74429" y1="26296" x2="70143" y2="25926"/>
                        <a14:backgroundMark x1="29571" y1="33056" x2="29286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2547870"/>
            <a:ext cx="590643" cy="912190"/>
          </a:xfrm>
          <a:prstGeom prst="rect">
            <a:avLst/>
          </a:prstGeom>
        </p:spPr>
      </p:pic>
      <p:sp>
        <p:nvSpPr>
          <p:cNvPr id="58" name="Cloud 57">
            <a:extLst>
              <a:ext uri="{FF2B5EF4-FFF2-40B4-BE49-F238E27FC236}">
                <a16:creationId xmlns:a16="http://schemas.microsoft.com/office/drawing/2014/main" id="{5715B7D4-A749-43E3-B6D7-69112DBBAF55}"/>
              </a:ext>
            </a:extLst>
          </p:cNvPr>
          <p:cNvSpPr/>
          <p:nvPr/>
        </p:nvSpPr>
        <p:spPr>
          <a:xfrm>
            <a:off x="2404872" y="2212848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94%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3%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2%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  <a:endParaRPr lang="en-US" sz="850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153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$3,7th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04EA69B-9F40-4A28-99E5-8635324A898B}"/>
              </a:ext>
            </a:extLst>
          </p:cNvPr>
          <p:cNvSpPr/>
          <p:nvPr/>
        </p:nvSpPr>
        <p:spPr>
          <a:xfrm>
            <a:off x="568384" y="3502152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94%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6%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2%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  <a:endParaRPr lang="en-US" sz="850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107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$56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AFE74C64-B312-4E0E-B5D4-651D27200159}"/>
              </a:ext>
            </a:extLst>
          </p:cNvPr>
          <p:cNvSpPr/>
          <p:nvPr/>
        </p:nvSpPr>
        <p:spPr>
          <a:xfrm>
            <a:off x="2487168" y="4544568"/>
            <a:ext cx="3804728" cy="1285982"/>
          </a:xfrm>
          <a:prstGeom prst="clou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50" dirty="0">
                <a:solidFill>
                  <a:schemeClr val="tx1"/>
                </a:solidFill>
              </a:rPr>
              <a:t>92% </a:t>
            </a:r>
            <a:r>
              <a:rPr lang="en-GB" sz="850" b="1" dirty="0">
                <a:solidFill>
                  <a:schemeClr val="tx1"/>
                </a:solidFill>
              </a:rPr>
              <a:t>Standard</a:t>
            </a:r>
            <a:r>
              <a:rPr lang="en-GB" sz="850" dirty="0">
                <a:solidFill>
                  <a:schemeClr val="tx1"/>
                </a:solidFill>
              </a:rPr>
              <a:t>, 4% </a:t>
            </a:r>
            <a:r>
              <a:rPr lang="en-GB" sz="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GB" sz="850" dirty="0">
                <a:solidFill>
                  <a:schemeClr val="tx1"/>
                </a:solidFill>
              </a:rPr>
              <a:t> and 4% </a:t>
            </a:r>
            <a:r>
              <a:rPr lang="en-GB" sz="850" b="1" dirty="0">
                <a:solidFill>
                  <a:srgbClr val="FFC000"/>
                </a:solidFill>
              </a:rPr>
              <a:t>Gold</a:t>
            </a:r>
            <a:r>
              <a:rPr lang="en-GB" sz="850" dirty="0">
                <a:solidFill>
                  <a:schemeClr val="tx1"/>
                </a:solidFill>
              </a:rPr>
              <a:t> Plan</a:t>
            </a:r>
          </a:p>
          <a:p>
            <a:r>
              <a:rPr lang="en-GB" sz="850" dirty="0">
                <a:solidFill>
                  <a:schemeClr val="tx1"/>
                </a:solidFill>
              </a:rPr>
              <a:t>The average user prefers</a:t>
            </a:r>
            <a:endParaRPr lang="en-US" sz="850" dirty="0">
              <a:solidFill>
                <a:schemeClr val="tx1"/>
              </a:solidFill>
            </a:endParaRPr>
          </a:p>
          <a:p>
            <a:r>
              <a:rPr lang="en-GB" sz="850" dirty="0">
                <a:solidFill>
                  <a:schemeClr val="tx1"/>
                </a:solidFill>
              </a:rPr>
              <a:t>Average number of transactions: </a:t>
            </a:r>
            <a:r>
              <a:rPr lang="en-GB" sz="850" b="1" dirty="0">
                <a:solidFill>
                  <a:schemeClr val="tx1"/>
                </a:solidFill>
              </a:rPr>
              <a:t>50</a:t>
            </a:r>
          </a:p>
          <a:p>
            <a:r>
              <a:rPr lang="en-GB" sz="850" dirty="0">
                <a:solidFill>
                  <a:schemeClr val="tx1"/>
                </a:solidFill>
              </a:rPr>
              <a:t>Average value of completed transactions: </a:t>
            </a:r>
            <a:r>
              <a:rPr lang="en-GB" sz="850" b="1" dirty="0">
                <a:solidFill>
                  <a:schemeClr val="tx1"/>
                </a:solidFill>
              </a:rPr>
              <a:t>$118</a:t>
            </a:r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5D31F-5007-4F63-9162-9DE0D44333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853953"/>
            <a:ext cx="256032" cy="171955"/>
          </a:xfrm>
          <a:prstGeom prst="rect">
            <a:avLst/>
          </a:prstGeom>
        </p:spPr>
      </p:pic>
      <p:pic>
        <p:nvPicPr>
          <p:cNvPr id="62" name="Picture 6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0E0277E-F5F8-4CAD-836B-E34EBFDBC8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995365"/>
            <a:ext cx="256032" cy="171617"/>
          </a:xfrm>
          <a:prstGeom prst="rect">
            <a:avLst/>
          </a:prstGeom>
        </p:spPr>
      </p:pic>
      <p:pic>
        <p:nvPicPr>
          <p:cNvPr id="63" name="Picture 62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533C4E89-76B1-4522-9F42-4F2E33F7A8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511171"/>
            <a:ext cx="256200" cy="175149"/>
          </a:xfrm>
          <a:prstGeom prst="rect">
            <a:avLst/>
          </a:prstGeom>
        </p:spPr>
      </p:pic>
      <p:pic>
        <p:nvPicPr>
          <p:cNvPr id="84" name="Picture 8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961FC-48DB-453B-AE9B-921B04F615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070178"/>
            <a:ext cx="256200" cy="175149"/>
          </a:xfrm>
          <a:prstGeom prst="rect">
            <a:avLst/>
          </a:prstGeom>
        </p:spPr>
      </p:pic>
      <p:pic>
        <p:nvPicPr>
          <p:cNvPr id="85" name="Picture 84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1FB26DB1-77C6-48BF-B2B0-461C31301D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11103"/>
            <a:ext cx="256200" cy="1751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6" name="Picture 8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15A367-A99D-4E26-BF29-F072D7C379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660719"/>
            <a:ext cx="256200" cy="175149"/>
          </a:xfrm>
          <a:prstGeom prst="rect">
            <a:avLst/>
          </a:prstGeom>
        </p:spPr>
      </p:pic>
      <p:pic>
        <p:nvPicPr>
          <p:cNvPr id="87" name="Picture 8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FC26D6-6139-4B0B-9A06-E73F7BEFDF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432622"/>
            <a:ext cx="256032" cy="1711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CFD42CB-3BB4-4D4C-A5EB-1D5C01BC7099}"/>
              </a:ext>
            </a:extLst>
          </p:cNvPr>
          <p:cNvSpPr/>
          <p:nvPr/>
        </p:nvSpPr>
        <p:spPr>
          <a:xfrm>
            <a:off x="116648" y="4673388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D03E22-C617-4C3F-BD64-67AC06AD1C4E}"/>
              </a:ext>
            </a:extLst>
          </p:cNvPr>
          <p:cNvSpPr/>
          <p:nvPr/>
        </p:nvSpPr>
        <p:spPr>
          <a:xfrm>
            <a:off x="274320" y="2437029"/>
            <a:ext cx="477697" cy="16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D271C0-F8F6-4A80-9B8B-A88BD950BE93}"/>
              </a:ext>
            </a:extLst>
          </p:cNvPr>
          <p:cNvSpPr/>
          <p:nvPr/>
        </p:nvSpPr>
        <p:spPr>
          <a:xfrm>
            <a:off x="116648" y="4243933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8459BDC-C9E1-4517-8102-89B82CAE5962}"/>
              </a:ext>
            </a:extLst>
          </p:cNvPr>
          <p:cNvSpPr/>
          <p:nvPr/>
        </p:nvSpPr>
        <p:spPr>
          <a:xfrm>
            <a:off x="116648" y="2888818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541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9B3829-E440-4D64-B72E-E64433BC54F7}"/>
              </a:ext>
            </a:extLst>
          </p:cNvPr>
          <p:cNvSpPr/>
          <p:nvPr/>
        </p:nvSpPr>
        <p:spPr>
          <a:xfrm>
            <a:off x="120516" y="2012554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1.834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6E300AB-E75A-428C-AA4F-26B617FC570D}"/>
              </a:ext>
            </a:extLst>
          </p:cNvPr>
          <p:cNvSpPr/>
          <p:nvPr/>
        </p:nvSpPr>
        <p:spPr>
          <a:xfrm>
            <a:off x="144906" y="2483706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873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EC6260-54CD-4712-A8C9-783EE60747C5}"/>
              </a:ext>
            </a:extLst>
          </p:cNvPr>
          <p:cNvSpPr/>
          <p:nvPr/>
        </p:nvSpPr>
        <p:spPr>
          <a:xfrm>
            <a:off x="116648" y="3319667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133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9B2C06-E890-4618-AC6E-20C8DBAA4D44}"/>
              </a:ext>
            </a:extLst>
          </p:cNvPr>
          <p:cNvSpPr/>
          <p:nvPr/>
        </p:nvSpPr>
        <p:spPr>
          <a:xfrm>
            <a:off x="116648" y="3796662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125</a:t>
            </a:r>
          </a:p>
        </p:txBody>
      </p:sp>
      <p:pic>
        <p:nvPicPr>
          <p:cNvPr id="97" name="Picture 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3ADD73-4A74-4A3F-B99C-1D921882EF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56477" y="2657453"/>
            <a:ext cx="170654" cy="170652"/>
          </a:xfrm>
          <a:prstGeom prst="rect">
            <a:avLst/>
          </a:prstGeom>
        </p:spPr>
      </p:pic>
      <p:pic>
        <p:nvPicPr>
          <p:cNvPr id="98" name="Picture 9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01D27E-89A5-42B3-A653-6BA336E757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315287" y="3941383"/>
            <a:ext cx="170654" cy="170652"/>
          </a:xfrm>
          <a:prstGeom prst="rect">
            <a:avLst/>
          </a:prstGeom>
        </p:spPr>
      </p:pic>
      <p:pic>
        <p:nvPicPr>
          <p:cNvPr id="99" name="Picture 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440BF1-CDB9-49CD-B2ED-531623AB5C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00" b="99938" l="938" r="99313">
                        <a14:foregroundMark x1="48875" y1="17313" x2="48875" y2="17313"/>
                        <a14:foregroundMark x1="76188" y1="37125" x2="76188" y2="37125"/>
                        <a14:foregroundMark x1="23250" y1="40438" x2="23250" y2="40438"/>
                        <a14:foregroundMark x1="1750" y1="76000" x2="62938" y2="99938"/>
                        <a14:foregroundMark x1="95188" y1="88375" x2="6750" y2="92500"/>
                        <a14:foregroundMark x1="4250" y1="87563" x2="97688" y2="85063"/>
                        <a14:foregroundMark x1="95188" y1="93313" x2="938" y2="88375"/>
                        <a14:foregroundMark x1="8375" y1="92500" x2="8375" y2="92500"/>
                        <a14:foregroundMark x1="8375" y1="92500" x2="8375" y2="92500"/>
                        <a14:foregroundMark x1="14188" y1="92500" x2="14188" y2="92500"/>
                        <a14:foregroundMark x1="19125" y1="95000" x2="19125" y2="95000"/>
                        <a14:foregroundMark x1="23250" y1="97500" x2="23250" y2="97500"/>
                        <a14:foregroundMark x1="23250" y1="97500" x2="7563" y2="97500"/>
                        <a14:foregroundMark x1="7563" y1="97500" x2="7563" y2="97500"/>
                        <a14:foregroundMark x1="5063" y1="98313" x2="5063" y2="98313"/>
                        <a14:foregroundMark x1="1750" y1="92500" x2="1750" y2="92500"/>
                        <a14:foregroundMark x1="67063" y1="96625" x2="67063" y2="96625"/>
                        <a14:foregroundMark x1="67063" y1="97500" x2="67063" y2="97500"/>
                        <a14:foregroundMark x1="67063" y1="97500" x2="69563" y2="97500"/>
                        <a14:foregroundMark x1="71188" y1="97500" x2="71188" y2="97500"/>
                        <a14:foregroundMark x1="71188" y1="96625" x2="73688" y2="95813"/>
                        <a14:foregroundMark x1="73688" y1="95813" x2="73688" y2="95813"/>
                        <a14:foregroundMark x1="73688" y1="95813" x2="73688" y2="95813"/>
                        <a14:foregroundMark x1="73688" y1="95813" x2="73688" y2="95813"/>
                        <a14:foregroundMark x1="84438" y1="95813" x2="84438" y2="95813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86063" y2="95000"/>
                        <a14:foregroundMark x1="86063" y1="95000" x2="91875" y2="91688"/>
                        <a14:foregroundMark x1="92688" y1="90063" x2="92688" y2="90063"/>
                        <a14:foregroundMark x1="92688" y1="90063" x2="92688" y2="90063"/>
                        <a14:foregroundMark x1="91063" y1="85063" x2="91063" y2="85063"/>
                        <a14:foregroundMark x1="91063" y1="85063" x2="91063" y2="85063"/>
                        <a14:foregroundMark x1="96000" y1="85875" x2="94375" y2="90875"/>
                        <a14:foregroundMark x1="94375" y1="94188" x2="94375" y2="94188"/>
                        <a14:foregroundMark x1="94375" y1="94188" x2="94375" y2="94188"/>
                        <a14:foregroundMark x1="94375" y1="95813" x2="97688" y2="95813"/>
                        <a14:foregroundMark x1="97688" y1="95813" x2="97688" y2="95813"/>
                        <a14:foregroundMark x1="97688" y1="95813" x2="97688" y2="95813"/>
                        <a14:foregroundMark x1="90250" y1="95813" x2="90250" y2="95813"/>
                        <a14:foregroundMark x1="90250" y1="96625" x2="90250" y2="96625"/>
                        <a14:foregroundMark x1="95188" y1="99938" x2="95188" y2="99938"/>
                        <a14:foregroundMark x1="83625" y1="98313" x2="83625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4500" y2="98313"/>
                        <a14:foregroundMark x1="74500" y1="98313" x2="77813" y2="96625"/>
                        <a14:foregroundMark x1="77813" y1="96625" x2="77813" y2="96625"/>
                        <a14:foregroundMark x1="63750" y1="10688" x2="63750" y2="10688"/>
                        <a14:foregroundMark x1="60438" y1="9875" x2="60438" y2="9875"/>
                        <a14:foregroundMark x1="60438" y1="9875" x2="60438" y2="9875"/>
                        <a14:foregroundMark x1="58813" y1="9875" x2="58813" y2="9875"/>
                        <a14:foregroundMark x1="58813" y1="9875" x2="58813" y2="9875"/>
                        <a14:foregroundMark x1="60438" y1="9000" x2="60438" y2="9000"/>
                        <a14:foregroundMark x1="60438" y1="9000" x2="60438" y2="9000"/>
                        <a14:foregroundMark x1="62125" y1="15625" x2="62125" y2="15625"/>
                        <a14:foregroundMark x1="62125" y1="15625" x2="62125" y2="15625"/>
                        <a14:foregroundMark x1="62938" y1="13188" x2="62938" y2="13188"/>
                        <a14:foregroundMark x1="62938" y1="13188" x2="62938" y2="13188"/>
                        <a14:foregroundMark x1="62938" y1="13188" x2="62938" y2="13188"/>
                        <a14:foregroundMark x1="99313" y1="84250" x2="99313" y2="84250"/>
                        <a14:foregroundMark x1="98500" y1="86750" x2="98500" y2="86750"/>
                        <a14:foregroundMark x1="99313" y1="90063" x2="99313" y2="90063"/>
                        <a14:foregroundMark x1="96813" y1="91688" x2="99313" y2="93313"/>
                        <a14:foregroundMark x1="42250" y1="14000" x2="39813" y2="10688"/>
                        <a14:foregroundMark x1="57188" y1="18125" x2="72063" y2="17313"/>
                        <a14:foregroundMark x1="53000" y1="18125" x2="64625" y2="13188"/>
                        <a14:foregroundMark x1="48875" y1="17313" x2="42250" y2="1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210538" y="4986716"/>
            <a:ext cx="170654" cy="170652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97257462-0577-4AB2-8C01-7008FCA184B0}"/>
              </a:ext>
            </a:extLst>
          </p:cNvPr>
          <p:cNvSpPr/>
          <p:nvPr/>
        </p:nvSpPr>
        <p:spPr>
          <a:xfrm>
            <a:off x="11530584" y="3776281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7A79D1-5F38-4CA9-855C-72B3E9BEA2C2}"/>
              </a:ext>
            </a:extLst>
          </p:cNvPr>
          <p:cNvSpPr/>
          <p:nvPr/>
        </p:nvSpPr>
        <p:spPr>
          <a:xfrm>
            <a:off x="11530584" y="2986470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1</a:t>
            </a:r>
            <a:r>
              <a:rPr lang="en-GB" sz="1000" i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680397-B5DE-483E-A5E6-5BB1F607272F}"/>
              </a:ext>
            </a:extLst>
          </p:cNvPr>
          <p:cNvSpPr/>
          <p:nvPr/>
        </p:nvSpPr>
        <p:spPr>
          <a:xfrm>
            <a:off x="11530584" y="3356373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71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2E131F-E28C-4C84-8464-10BFFFB9FAA4}"/>
              </a:ext>
            </a:extLst>
          </p:cNvPr>
          <p:cNvSpPr/>
          <p:nvPr/>
        </p:nvSpPr>
        <p:spPr>
          <a:xfrm>
            <a:off x="11530584" y="2614150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132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3EF0D1-F9C8-4A24-B210-48E320C19F69}"/>
              </a:ext>
            </a:extLst>
          </p:cNvPr>
          <p:cNvSpPr/>
          <p:nvPr/>
        </p:nvSpPr>
        <p:spPr>
          <a:xfrm>
            <a:off x="11530584" y="4210535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21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6CEE8B-08B9-4B16-A92D-C88C04EC4D85}"/>
              </a:ext>
            </a:extLst>
          </p:cNvPr>
          <p:cNvSpPr/>
          <p:nvPr/>
        </p:nvSpPr>
        <p:spPr>
          <a:xfrm>
            <a:off x="11530584" y="4598332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4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78C810B-51FB-49AE-9EEE-B25AE942260B}"/>
              </a:ext>
            </a:extLst>
          </p:cNvPr>
          <p:cNvSpPr/>
          <p:nvPr/>
        </p:nvSpPr>
        <p:spPr>
          <a:xfrm>
            <a:off x="11530584" y="1860110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358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119E2F-975A-401A-AE33-5A013EBCA4A1}"/>
              </a:ext>
            </a:extLst>
          </p:cNvPr>
          <p:cNvSpPr/>
          <p:nvPr/>
        </p:nvSpPr>
        <p:spPr>
          <a:xfrm>
            <a:off x="11530584" y="2211060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287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9F75D2-1C8F-4117-A5E4-E4897FFE0481}"/>
              </a:ext>
            </a:extLst>
          </p:cNvPr>
          <p:cNvSpPr/>
          <p:nvPr/>
        </p:nvSpPr>
        <p:spPr>
          <a:xfrm>
            <a:off x="1495714" y="334764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2.913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854F891-3235-481B-83A0-8584AE8F369B}"/>
              </a:ext>
            </a:extLst>
          </p:cNvPr>
          <p:cNvSpPr/>
          <p:nvPr/>
        </p:nvSpPr>
        <p:spPr>
          <a:xfrm>
            <a:off x="4712884" y="4361851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664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025A0-B11E-4858-A64B-239EE3AF4919}"/>
              </a:ext>
            </a:extLst>
          </p:cNvPr>
          <p:cNvSpPr/>
          <p:nvPr/>
        </p:nvSpPr>
        <p:spPr>
          <a:xfrm>
            <a:off x="1495714" y="5469682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50C6507-107B-4C04-A851-2B940460B79B}"/>
              </a:ext>
            </a:extLst>
          </p:cNvPr>
          <p:cNvSpPr/>
          <p:nvPr/>
        </p:nvSpPr>
        <p:spPr>
          <a:xfrm>
            <a:off x="6816921" y="3338756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794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574244-147D-4024-BA9D-D95F5A6AE130}"/>
              </a:ext>
            </a:extLst>
          </p:cNvPr>
          <p:cNvSpPr/>
          <p:nvPr/>
        </p:nvSpPr>
        <p:spPr>
          <a:xfrm>
            <a:off x="10034091" y="4352958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247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1DC79B-2E0F-47D0-A60E-B92B672A1290}"/>
              </a:ext>
            </a:extLst>
          </p:cNvPr>
          <p:cNvSpPr/>
          <p:nvPr/>
        </p:nvSpPr>
        <p:spPr>
          <a:xfrm>
            <a:off x="6816921" y="5460789"/>
            <a:ext cx="542318" cy="22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52831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9A82906C90C4B94A01AB63DE969C5" ma:contentTypeVersion="8" ma:contentTypeDescription="Create a new document." ma:contentTypeScope="" ma:versionID="1aeb64a162c84379d1c757549038db72">
  <xsd:schema xmlns:xsd="http://www.w3.org/2001/XMLSchema" xmlns:xs="http://www.w3.org/2001/XMLSchema" xmlns:p="http://schemas.microsoft.com/office/2006/metadata/properties" xmlns:ns2="0067f733-c261-4ac6-abbf-dd2b3966eb45" targetNamespace="http://schemas.microsoft.com/office/2006/metadata/properties" ma:root="true" ma:fieldsID="4a4f88c4c60f1e11d121714b7b46d226" ns2:_="">
    <xsd:import namespace="0067f733-c261-4ac6-abbf-dd2b3966eb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67f733-c261-4ac6-abbf-dd2b3966eb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8C7BC0-EA88-4B8E-AC38-347E59D2BABD}"/>
</file>

<file path=customXml/itemProps2.xml><?xml version="1.0" encoding="utf-8"?>
<ds:datastoreItem xmlns:ds="http://schemas.openxmlformats.org/officeDocument/2006/customXml" ds:itemID="{65D86A23-2A3F-4D0E-A04F-23713AE0E43C}"/>
</file>

<file path=customXml/itemProps3.xml><?xml version="1.0" encoding="utf-8"?>
<ds:datastoreItem xmlns:ds="http://schemas.openxmlformats.org/officeDocument/2006/customXml" ds:itemID="{D3191B08-AD03-458C-A261-BC5D6A96036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981</Words>
  <Application>Microsoft Office PowerPoint</Application>
  <PresentationFormat>Widescreen</PresentationFormat>
  <Paragraphs>229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Retrospect</vt:lpstr>
      <vt:lpstr>Project Future Data and Decision Sciences Team 8</vt:lpstr>
      <vt:lpstr>PowerPoint Presentation</vt:lpstr>
      <vt:lpstr>Contents</vt:lpstr>
      <vt:lpstr>Exploratory Data Analysis Pre-processing</vt:lpstr>
      <vt:lpstr>Exploratory Data Analysis Visualizations</vt:lpstr>
      <vt:lpstr>Exploratory Data Analysis Visualizations</vt:lpstr>
      <vt:lpstr>Machine Learning</vt:lpstr>
      <vt:lpstr>User Modelling Southern and Northern Europe</vt:lpstr>
      <vt:lpstr>User Modelling Eastern and Central Europe</vt:lpstr>
      <vt:lpstr>User Modelling Other Countries</vt:lpstr>
      <vt:lpstr>Unengaged &amp; Churned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Savvides</dc:creator>
  <cp:lastModifiedBy>John Savvides</cp:lastModifiedBy>
  <cp:revision>11</cp:revision>
  <dcterms:created xsi:type="dcterms:W3CDTF">2020-06-05T11:02:00Z</dcterms:created>
  <dcterms:modified xsi:type="dcterms:W3CDTF">2020-06-08T21:09:52Z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0x0101000BA9A82906C90C4B94A01AB63DE969C5</vt:lpwstr>
  </property>
</Properties>
</file>