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747"/>
  </p:normalViewPr>
  <p:slideViewPr>
    <p:cSldViewPr snapToGrid="0" snapToObjects="1">
      <p:cViewPr varScale="1">
        <p:scale>
          <a:sx n="75" d="100"/>
          <a:sy n="75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45BAE-1DD4-084F-8F89-31CB19C0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37CBE3-97B8-2741-9DBD-6E63CBB4F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CA1613-E00A-7C4A-A23E-47932386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A7AE59-FAD8-E14B-A30B-B98D4CF3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8AB14-3DC7-064C-9C98-A1507FFF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14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418D9-4E68-EA4C-BFD8-E423F3B5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64E5EA-0EFD-184A-85AF-A8388475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821258-D85F-374E-9C27-6A4507E1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254E9C-9F12-7947-A967-A32BCDFD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A2CCFD-E59A-584A-B899-DA512655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6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AAEDD4-C03D-F944-B79D-232F6112C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57D5AC-99D9-EC4A-8177-6B2395A5E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3D38E-CB52-FF43-BAD2-47463B35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3265B8-6BB3-3647-A1E5-4BCF3D4F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DE85F-AAC8-1F46-A710-EF69ACE1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98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7D12D-46D1-6B45-8A60-EBD539B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AEDFD-2504-5642-839C-4A2D13AD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4AC444-BC56-6A46-970B-EB5E572C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95F47-11EA-CD4B-8CFE-ACB01337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E048F0-4A8D-5C45-864B-EEAD6DE4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70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B8238-2825-AE41-A423-CF895F91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BA5137-E2E3-204B-9083-3D5BB226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4C54D8-6F49-9A46-A9A4-3649988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DF966-ADDE-7C48-9091-2F9C5A0A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AFA9AA-EDCF-174C-9D74-04512A25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C6B38-9116-8B47-B69B-48F77869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FCD22-97DC-5042-B917-30D4FAD5F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571608-5461-B94E-93AF-42EE43B99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186E96-4D88-154D-9402-B429A41B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9CC56-B078-3948-9F95-5787A246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D97E7D-F55C-9649-BA36-551D80F7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5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5DD71-A82E-E84F-B26B-540CDE06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A3126-CD56-9D48-8C35-06E47911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82AF0A-C1A3-664F-A6BE-39E621A6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63D91C-19EE-CB4E-9BE9-D3BF789E3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3C7414-C18F-C149-82D7-37D42470C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013894-4ACC-BA4B-8864-189FF545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927CB5-4E04-D04D-A5CE-19CAEBC7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5F5BE1-623B-B044-9F97-E1E1888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45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DD086-7A26-8B46-86D9-0C21EEF5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2B03A3-D21C-2542-A696-27DB3F23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DE7051-B8EA-CF44-AFD6-FF65E503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8D853B-96CC-D24A-AE0E-2A144632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27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BF5B2B-9F4A-CA4B-933E-AEA4BEF1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DB88DB-61CB-9441-B7B4-8D04FFD6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1222A2-475C-AE47-A0CA-83BBD209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2AFE5-0B6C-B342-A04D-87417209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83FD8-62FC-CC47-8641-155756D9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702196-7B73-3F45-9B59-25A1EEFC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0A1F9-3C17-2E41-85ED-39A60878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1B5F2-F7C3-454C-A4C2-478D2D69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BFB2C4-C35F-B44F-BDEA-2B0E3AEB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80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6BB1D-FA3F-B042-9270-8CE77914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8EA580-7DBA-EE41-ADF5-2F921478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B62256-F4C2-5949-B5C9-677FE79C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513788-0D93-0543-8D99-F2C48F32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41A0CD-E0E1-664E-9EF7-4FAE3818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35FD2-8BF5-E04F-8784-D31C4EB4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0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D3D16D-B95E-5547-BDBD-D4A5E719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6FC687-C748-6542-BD5B-78FDA9F5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08C4F-F9CD-A149-8438-20A10FECF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2472E-2480-654D-B5D8-74D8877E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401E2-4CC5-F445-8F78-7FEC39524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0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E5D9E-1A7A-6B41-B56E-C7862571F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子プロセスを使わないで</a:t>
            </a:r>
            <a:br>
              <a:rPr kumimoji="1" lang="en-US" altLang="ja-JP" sz="4000" dirty="0"/>
            </a:br>
            <a:r>
              <a:rPr kumimoji="1" lang="ja-JP" altLang="en-US" sz="4000"/>
              <a:t>並列処理する方法を考えてみた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F0D912-4158-4147-8EBD-C4C618685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02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D0FBA-72F0-7B44-98F1-3D20CF91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ご静聴、ありがとうございました。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7023B-8CA7-6642-8A9B-D434C949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1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AA3BA-04AD-D246-B657-6FD2625E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必要なもの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BD21C0-8007-9E41-963B-3CB72DAB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EC2</a:t>
            </a:r>
            <a:r>
              <a:rPr lang="ja-JP" altLang="en-US"/>
              <a:t>インスタンス複数台</a:t>
            </a:r>
            <a:endParaRPr lang="en-US" altLang="ja-JP" dirty="0"/>
          </a:p>
          <a:p>
            <a:r>
              <a:rPr lang="en-US" altLang="ja-JP" dirty="0"/>
              <a:t>Amazon SQS(</a:t>
            </a:r>
            <a:r>
              <a:rPr kumimoji="1" lang="ja-JP" altLang="en-US"/>
              <a:t>キューイング</a:t>
            </a:r>
          </a:p>
        </p:txBody>
      </p:sp>
    </p:spTree>
    <p:extLst>
      <p:ext uri="{BB962C8B-B14F-4D97-AF65-F5344CB8AC3E}">
        <p14:creationId xmlns:p14="http://schemas.microsoft.com/office/powerpoint/2010/main" val="121278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EBF7B-F355-E049-B85E-28E3AD96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ステップ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47D1E-DCB0-3F4A-964D-52AF0A21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処理させたい内容をそれぞれ</a:t>
            </a:r>
            <a:r>
              <a:rPr lang="en-US" altLang="ja-JP" dirty="0"/>
              <a:t>SQS</a:t>
            </a:r>
            <a:r>
              <a:rPr lang="ja-JP" altLang="en-US"/>
              <a:t>にキューイングする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A</a:t>
            </a:r>
            <a:r>
              <a:rPr lang="ja-JP" altLang="en-US"/>
              <a:t>グループを比較してね</a:t>
            </a:r>
            <a:r>
              <a:rPr lang="en-US" altLang="ja-JP" dirty="0"/>
              <a:t> </a:t>
            </a:r>
            <a:r>
              <a:rPr lang="ja-JP" altLang="en-US"/>
              <a:t>→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画像</a:t>
            </a:r>
            <a:r>
              <a:rPr kumimoji="1" lang="en-US" altLang="ja-JP" dirty="0"/>
              <a:t>1</a:t>
            </a:r>
            <a:r>
              <a:rPr kumimoji="1" lang="ja-JP" altLang="en-US"/>
              <a:t>と画像</a:t>
            </a:r>
            <a:r>
              <a:rPr kumimoji="1" lang="en-US" altLang="ja-JP" dirty="0"/>
              <a:t>B</a:t>
            </a:r>
            <a:r>
              <a:rPr kumimoji="1" lang="ja-JP" altLang="en-US"/>
              <a:t>グループを比較してね</a:t>
            </a:r>
            <a:r>
              <a:rPr lang="ja-JP" altLang="en-US"/>
              <a:t>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画像</a:t>
            </a:r>
            <a:r>
              <a:rPr lang="en-US" altLang="ja-JP" dirty="0"/>
              <a:t>1</a:t>
            </a:r>
            <a:r>
              <a:rPr kumimoji="1" lang="ja-JP" altLang="en-US"/>
              <a:t>と画像</a:t>
            </a:r>
            <a:r>
              <a:rPr lang="en-US" altLang="ja-JP" dirty="0"/>
              <a:t>C</a:t>
            </a:r>
            <a:r>
              <a:rPr lang="ja-JP" altLang="en-US"/>
              <a:t>グループ</a:t>
            </a:r>
            <a:r>
              <a:rPr kumimoji="1" lang="ja-JP" altLang="en-US"/>
              <a:t>を比較してね</a:t>
            </a:r>
            <a:r>
              <a:rPr kumimoji="1" lang="en-US" altLang="ja-JP" dirty="0"/>
              <a:t> </a:t>
            </a:r>
            <a:r>
              <a:rPr lang="ja-JP" altLang="en-US"/>
              <a:t>→</a:t>
            </a:r>
            <a:r>
              <a:rPr lang="en-US" altLang="ja-JP" dirty="0"/>
              <a:t>                  SQS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D</a:t>
            </a:r>
            <a:r>
              <a:rPr lang="ja-JP" altLang="en-US"/>
              <a:t>グループを比較してね</a:t>
            </a:r>
            <a:r>
              <a:rPr lang="en-US" altLang="ja-JP" dirty="0"/>
              <a:t> </a:t>
            </a:r>
            <a:r>
              <a:rPr lang="ja-JP" altLang="en-US"/>
              <a:t>→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画像</a:t>
            </a:r>
            <a:r>
              <a:rPr kumimoji="1" lang="en-US" altLang="ja-JP" dirty="0"/>
              <a:t>1</a:t>
            </a:r>
            <a:r>
              <a:rPr kumimoji="1" lang="ja-JP" altLang="en-US"/>
              <a:t>と画像</a:t>
            </a:r>
            <a:r>
              <a:rPr kumimoji="1" lang="en-US" altLang="ja-JP" dirty="0"/>
              <a:t>E</a:t>
            </a:r>
            <a:r>
              <a:rPr kumimoji="1" lang="ja-JP" altLang="en-US"/>
              <a:t>グループを比較してね</a:t>
            </a:r>
            <a:r>
              <a:rPr kumimoji="1" lang="en-US" altLang="ja-JP" dirty="0"/>
              <a:t> </a:t>
            </a:r>
            <a:r>
              <a:rPr lang="ja-JP" altLang="en-US"/>
              <a:t>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85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66D46-3B4F-134F-BCCB-92462750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ステップ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96C-9CBC-7548-B1A9-AAA338F0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複数のバッチサーバが</a:t>
            </a:r>
            <a:r>
              <a:rPr kumimoji="1" lang="en-US" altLang="ja-JP" dirty="0"/>
              <a:t>SQS</a:t>
            </a:r>
            <a:r>
              <a:rPr kumimoji="1" lang="ja-JP" altLang="en-US"/>
              <a:t>から命令を取り出して処理を開始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A</a:t>
            </a:r>
            <a:r>
              <a:rPr lang="ja-JP" altLang="en-US"/>
              <a:t>グループを比較　←バッチサーバ</a:t>
            </a:r>
            <a:r>
              <a:rPr lang="en-US" altLang="ja-JP" dirty="0"/>
              <a:t>1</a:t>
            </a:r>
            <a:r>
              <a:rPr lang="ja-JP" altLang="en-US"/>
              <a:t>が処理する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B</a:t>
            </a:r>
            <a:r>
              <a:rPr lang="ja-JP" altLang="en-US"/>
              <a:t>グループを比較　←バッチサーバ</a:t>
            </a:r>
            <a:r>
              <a:rPr lang="en-US" altLang="ja-JP" dirty="0"/>
              <a:t>2</a:t>
            </a:r>
            <a:r>
              <a:rPr lang="ja-JP" altLang="en-US"/>
              <a:t>が処理する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C</a:t>
            </a:r>
            <a:r>
              <a:rPr lang="ja-JP" altLang="en-US"/>
              <a:t>グループを比較　←バッチサーバ</a:t>
            </a:r>
            <a:r>
              <a:rPr lang="en-US" altLang="ja-JP" dirty="0"/>
              <a:t>3</a:t>
            </a:r>
            <a:r>
              <a:rPr lang="ja-JP" altLang="en-US"/>
              <a:t>が処理する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D</a:t>
            </a:r>
            <a:r>
              <a:rPr lang="ja-JP" altLang="en-US"/>
              <a:t>グループを比較　←バッチサーバ</a:t>
            </a:r>
            <a:r>
              <a:rPr lang="en-US" altLang="ja-JP" dirty="0"/>
              <a:t>4</a:t>
            </a:r>
            <a:r>
              <a:rPr lang="ja-JP" altLang="en-US"/>
              <a:t>が処理する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E</a:t>
            </a:r>
            <a:r>
              <a:rPr lang="ja-JP" altLang="en-US"/>
              <a:t>グループを比較　←バッチサーバ</a:t>
            </a:r>
            <a:r>
              <a:rPr lang="en-US" altLang="ja-JP" dirty="0"/>
              <a:t>5</a:t>
            </a:r>
            <a:r>
              <a:rPr lang="ja-JP" altLang="en-US"/>
              <a:t>が処理する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59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354F3-E4D1-2B45-834E-3ACFBF44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ステップ</a:t>
            </a:r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416D92-A84D-0844-A43A-D677B442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S3</a:t>
            </a:r>
            <a:r>
              <a:rPr lang="ja-JP" altLang="en-US"/>
              <a:t>に結果を保存する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1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2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3</a:t>
            </a:r>
            <a:r>
              <a:rPr lang="ja-JP" altLang="en-US"/>
              <a:t>が結果を保存　→               </a:t>
            </a:r>
            <a:r>
              <a:rPr lang="en-US" altLang="ja-JP" dirty="0"/>
              <a:t>S3</a:t>
            </a:r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4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5</a:t>
            </a:r>
            <a:r>
              <a:rPr lang="ja-JP" altLang="en-US"/>
              <a:t>が結果を保存　→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354F3-E4D1-2B45-834E-3ACFBF44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ステップ</a:t>
            </a:r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416D92-A84D-0844-A43A-D677B442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S3</a:t>
            </a:r>
            <a:r>
              <a:rPr lang="ja-JP" altLang="en-US"/>
              <a:t>に結果を保存する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1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2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3</a:t>
            </a:r>
            <a:r>
              <a:rPr lang="ja-JP" altLang="en-US"/>
              <a:t>が結果を保存　→               </a:t>
            </a:r>
            <a:r>
              <a:rPr lang="en-US" altLang="ja-JP" dirty="0"/>
              <a:t>S3</a:t>
            </a:r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4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5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>
                <a:solidFill>
                  <a:srgbClr val="C00000"/>
                </a:solidFill>
              </a:rPr>
              <a:t>ちゃんと並列処理出来てる</a:t>
            </a:r>
            <a:r>
              <a:rPr lang="en-US" altLang="ja-JP" dirty="0">
                <a:solidFill>
                  <a:srgbClr val="C00000"/>
                </a:solidFill>
              </a:rPr>
              <a:t>!!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E8093-FC0E-8347-AF8B-864339D8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メリットとデメリット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E55E1-3E9E-7848-906F-49E81BCE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メリット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子プロセスを制御する複雑な仕組みを実装しないで済む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デメリット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EC2</a:t>
            </a:r>
            <a:r>
              <a:rPr lang="ja-JP" altLang="en-US"/>
              <a:t>のインスタンスを複数用意するので費用面で心配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859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E8093-FC0E-8347-AF8B-864339D8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メリットとデメリット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E55E1-3E9E-7848-906F-49E81BCE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メリット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子プロセスを制御する複雑な仕組みを実装しないで済む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デメリット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EC2</a:t>
            </a:r>
            <a:r>
              <a:rPr lang="ja-JP" altLang="en-US"/>
              <a:t>のインスタンスを複数用意するので費用面で心配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>
                <a:solidFill>
                  <a:srgbClr val="C00000"/>
                </a:solidFill>
              </a:rPr>
              <a:t>デメリットはお金だけ！！</a:t>
            </a:r>
            <a:endParaRPr kumimoji="1" lang="en-US" altLang="ja-JP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45D65-542A-6E4E-8A3F-11044E9F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権限</a:t>
            </a:r>
            <a:r>
              <a:rPr lang="ja-JP" altLang="en-US"/>
              <a:t>の</a:t>
            </a:r>
            <a:r>
              <a:rPr kumimoji="1" lang="ja-JP" altLang="en-US"/>
              <a:t>付与を忘れないでね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E9A78CD-7731-EF44-B2D8-B6DA039BC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523"/>
            <a:ext cx="10515600" cy="3853542"/>
          </a:xfrm>
        </p:spPr>
      </p:pic>
    </p:spTree>
    <p:extLst>
      <p:ext uri="{BB962C8B-B14F-4D97-AF65-F5344CB8AC3E}">
        <p14:creationId xmlns:p14="http://schemas.microsoft.com/office/powerpoint/2010/main" val="387963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151</Words>
  <Application>Microsoft Macintosh PowerPoint</Application>
  <PresentationFormat>ワイド画面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子プロセスを使わないで 並列処理する方法を考えてみた</vt:lpstr>
      <vt:lpstr>必要なもの </vt:lpstr>
      <vt:lpstr>ステップ1</vt:lpstr>
      <vt:lpstr>ステップ2</vt:lpstr>
      <vt:lpstr>ステップ3</vt:lpstr>
      <vt:lpstr>ステップ3</vt:lpstr>
      <vt:lpstr>メリットとデメリット</vt:lpstr>
      <vt:lpstr>メリットとデメリット</vt:lpstr>
      <vt:lpstr>権限の付与を忘れないでね</vt:lpstr>
      <vt:lpstr>ご静聴、ありがとうございました。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塚原孝洋</dc:creator>
  <cp:lastModifiedBy>塚原孝洋</cp:lastModifiedBy>
  <cp:revision>5</cp:revision>
  <dcterms:created xsi:type="dcterms:W3CDTF">2019-03-21T01:32:23Z</dcterms:created>
  <dcterms:modified xsi:type="dcterms:W3CDTF">2019-03-21T14:51:11Z</dcterms:modified>
</cp:coreProperties>
</file>