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/>
    <p:restoredTop sz="94747"/>
  </p:normalViewPr>
  <p:slideViewPr>
    <p:cSldViewPr snapToGrid="0" snapToObjects="1">
      <p:cViewPr varScale="1">
        <p:scale>
          <a:sx n="86" d="100"/>
          <a:sy n="86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45BAE-1DD4-084F-8F89-31CB19C0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7CBE3-97B8-2741-9DBD-6E63CBB4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A1613-E00A-7C4A-A23E-4793238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7AE59-FAD8-E14B-A30B-B98D4CF3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8AB14-3DC7-064C-9C98-A1507FF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418D9-4E68-EA4C-BFD8-E423F3B5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64E5EA-0EFD-184A-85AF-A8388475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1258-D85F-374E-9C27-6A4507E1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54E9C-9F12-7947-A967-A32BCDF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2CCFD-E59A-584A-B899-DA51265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AAEDD4-C03D-F944-B79D-232F6112C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7D5AC-99D9-EC4A-8177-6B2395A5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3D38E-CB52-FF43-BAD2-47463B3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265B8-6BB3-3647-A1E5-4BCF3D4F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DE85F-AAC8-1F46-A710-EF69ACE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7D12D-46D1-6B45-8A60-EBD539B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AEDFD-2504-5642-839C-4A2D13AD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AC444-BC56-6A46-970B-EB5E572C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95F47-11EA-CD4B-8CFE-ACB0133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048F0-4A8D-5C45-864B-EEAD6DE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8238-2825-AE41-A423-CF895F9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A5137-E2E3-204B-9083-3D5BB226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C54D8-6F49-9A46-A9A4-3649988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DF966-ADDE-7C48-9091-2F9C5A0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FA9AA-EDCF-174C-9D74-04512A2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C6B38-9116-8B47-B69B-48F7786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FCD22-97DC-5042-B917-30D4FAD5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571608-5461-B94E-93AF-42EE43B9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186E96-4D88-154D-9402-B429A41B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9CC56-B078-3948-9F95-5787A246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97E7D-F55C-9649-BA36-551D80F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DD71-A82E-E84F-B26B-540CDE06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A3126-CD56-9D48-8C35-06E47911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2AF0A-C1A3-664F-A6BE-39E621A6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63D91C-19EE-CB4E-9BE9-D3BF789E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3C7414-C18F-C149-82D7-37D42470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013894-4ACC-BA4B-8864-189FF545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927CB5-4E04-D04D-A5CE-19CAEBC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5F5BE1-623B-B044-9F97-E1E1888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DD086-7A26-8B46-86D9-0C21EEF5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2B03A3-D21C-2542-A696-27DB3F2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DE7051-B8EA-CF44-AFD6-FF65E503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D853B-96CC-D24A-AE0E-2A144632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2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BF5B2B-9F4A-CA4B-933E-AEA4BEF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B88DB-61CB-9441-B7B4-8D04FFD6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1222A2-475C-AE47-A0CA-83BBD20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2AFE5-0B6C-B342-A04D-8741720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83FD8-62FC-CC47-8641-155756D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702196-7B73-3F45-9B59-25A1EEF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0A1F9-3C17-2E41-85ED-39A60878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1B5F2-F7C3-454C-A4C2-478D2D69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BFB2C4-C35F-B44F-BDEA-2B0E3AE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BB1D-FA3F-B042-9270-8CE77914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8EA580-7DBA-EE41-ADF5-2F921478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62256-F4C2-5949-B5C9-677FE79C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13788-0D93-0543-8D99-F2C48F32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1A0CD-E0E1-664E-9EF7-4FAE3818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35FD2-8BF5-E04F-8784-D31C4EB4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D3D16D-B95E-5547-BDBD-D4A5E719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6FC687-C748-6542-BD5B-78FDA9F5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08C4F-F9CD-A149-8438-20A10FEC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078E-8217-2948-B659-36530D9E7DD1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2472E-2480-654D-B5D8-74D8877E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401E2-4CC5-F445-8F78-7FEC39524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E8A47-067D-A74D-8CC4-925E90EC4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0D593-6435-7744-9DDD-44EA9E6A2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7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E9B30-8649-4345-89A4-FCA82840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035582-5653-F740-AE44-BBC5D759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564" y="1825625"/>
            <a:ext cx="8172872" cy="4351338"/>
          </a:xfrm>
        </p:spPr>
      </p:pic>
    </p:spTree>
    <p:extLst>
      <p:ext uri="{BB962C8B-B14F-4D97-AF65-F5344CB8AC3E}">
        <p14:creationId xmlns:p14="http://schemas.microsoft.com/office/powerpoint/2010/main" val="188892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D480D-AE0A-764E-8277-E9A05B5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749BE13-03F2-364A-92F8-E089FDA2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71" y="1825625"/>
            <a:ext cx="9540257" cy="4351338"/>
          </a:xfrm>
        </p:spPr>
      </p:pic>
    </p:spTree>
    <p:extLst>
      <p:ext uri="{BB962C8B-B14F-4D97-AF65-F5344CB8AC3E}">
        <p14:creationId xmlns:p14="http://schemas.microsoft.com/office/powerpoint/2010/main" val="120450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79F37-830D-954A-8269-05F265B6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CBAF3CC-EC17-644E-8D14-C3BCA4A2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42" y="1825625"/>
            <a:ext cx="9807915" cy="4351338"/>
          </a:xfrm>
        </p:spPr>
      </p:pic>
    </p:spTree>
    <p:extLst>
      <p:ext uri="{BB962C8B-B14F-4D97-AF65-F5344CB8AC3E}">
        <p14:creationId xmlns:p14="http://schemas.microsoft.com/office/powerpoint/2010/main" val="151269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47B77-C727-B34F-B7FD-0B98840D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B5AD266-51FD-0641-BA6F-B8E50F140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40" y="1825625"/>
            <a:ext cx="9380920" cy="4351338"/>
          </a:xfrm>
        </p:spPr>
      </p:pic>
    </p:spTree>
    <p:extLst>
      <p:ext uri="{BB962C8B-B14F-4D97-AF65-F5344CB8AC3E}">
        <p14:creationId xmlns:p14="http://schemas.microsoft.com/office/powerpoint/2010/main" val="175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92EA8-6356-AD41-89D8-710E70C2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B944923-AAAD-FE48-B6AE-C8DEEAEF0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80" y="1825625"/>
            <a:ext cx="9296040" cy="4351338"/>
          </a:xfrm>
        </p:spPr>
      </p:pic>
    </p:spTree>
    <p:extLst>
      <p:ext uri="{BB962C8B-B14F-4D97-AF65-F5344CB8AC3E}">
        <p14:creationId xmlns:p14="http://schemas.microsoft.com/office/powerpoint/2010/main" val="3903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A8A5B-9EAE-5F43-816A-2AE22E5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CD00261-F01A-6C4B-8851-38102635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785"/>
            <a:ext cx="10515600" cy="4281017"/>
          </a:xfrm>
        </p:spPr>
      </p:pic>
    </p:spTree>
    <p:extLst>
      <p:ext uri="{BB962C8B-B14F-4D97-AF65-F5344CB8AC3E}">
        <p14:creationId xmlns:p14="http://schemas.microsoft.com/office/powerpoint/2010/main" val="21001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BAE86-73EC-0945-A6BB-816038C1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7CB8F14-78CD-7745-9F6E-ED6E1C2DF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777"/>
            <a:ext cx="10515600" cy="4043034"/>
          </a:xfrm>
        </p:spPr>
      </p:pic>
    </p:spTree>
    <p:extLst>
      <p:ext uri="{BB962C8B-B14F-4D97-AF65-F5344CB8AC3E}">
        <p14:creationId xmlns:p14="http://schemas.microsoft.com/office/powerpoint/2010/main" val="45988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54A4C-9D59-E74D-89CA-F7B7CD2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F4E2A42-8911-9241-9B2F-680DF5C8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310"/>
            <a:ext cx="10515600" cy="4121968"/>
          </a:xfrm>
        </p:spPr>
      </p:pic>
    </p:spTree>
    <p:extLst>
      <p:ext uri="{BB962C8B-B14F-4D97-AF65-F5344CB8AC3E}">
        <p14:creationId xmlns:p14="http://schemas.microsoft.com/office/powerpoint/2010/main" val="63101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A7C4F-A8EF-324B-BFD9-2DC0501E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1D2FB0E-AFA5-E34A-A3FF-EEAF93352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328"/>
            <a:ext cx="10515600" cy="4209932"/>
          </a:xfrm>
        </p:spPr>
      </p:pic>
    </p:spTree>
    <p:extLst>
      <p:ext uri="{BB962C8B-B14F-4D97-AF65-F5344CB8AC3E}">
        <p14:creationId xmlns:p14="http://schemas.microsoft.com/office/powerpoint/2010/main" val="269348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90174-AEC6-8D43-9F72-F1C273FC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9D3EDB-8BC0-814F-9141-F24BE2E6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838"/>
            <a:ext cx="10515600" cy="4286912"/>
          </a:xfrm>
        </p:spPr>
      </p:pic>
    </p:spTree>
    <p:extLst>
      <p:ext uri="{BB962C8B-B14F-4D97-AF65-F5344CB8AC3E}">
        <p14:creationId xmlns:p14="http://schemas.microsoft.com/office/powerpoint/2010/main" val="35577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CDD23-E996-764C-8D2F-1C85073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3D39D25-E5AD-0043-BF0B-3BEE68B7F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52" y="1825625"/>
            <a:ext cx="9190096" cy="4351338"/>
          </a:xfrm>
        </p:spPr>
      </p:pic>
    </p:spTree>
    <p:extLst>
      <p:ext uri="{BB962C8B-B14F-4D97-AF65-F5344CB8AC3E}">
        <p14:creationId xmlns:p14="http://schemas.microsoft.com/office/powerpoint/2010/main" val="246658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0C67B-A8B0-DA49-8685-06F2F1C9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E65E791-8013-4641-97CC-C7AA7AC0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019"/>
            <a:ext cx="10515600" cy="4260550"/>
          </a:xfrm>
        </p:spPr>
      </p:pic>
    </p:spTree>
    <p:extLst>
      <p:ext uri="{BB962C8B-B14F-4D97-AF65-F5344CB8AC3E}">
        <p14:creationId xmlns:p14="http://schemas.microsoft.com/office/powerpoint/2010/main" val="81302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2490-FC45-3446-A99F-FC8815BE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7CBC1F6-3BB0-E24F-A003-EC64D869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907"/>
            <a:ext cx="10515600" cy="4064774"/>
          </a:xfrm>
        </p:spPr>
      </p:pic>
    </p:spTree>
    <p:extLst>
      <p:ext uri="{BB962C8B-B14F-4D97-AF65-F5344CB8AC3E}">
        <p14:creationId xmlns:p14="http://schemas.microsoft.com/office/powerpoint/2010/main" val="396125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84D92-139B-1D4E-BDC4-D04A40BA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D9AC20D-345E-024A-832D-FD265DB9C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748"/>
            <a:ext cx="10515600" cy="4283091"/>
          </a:xfrm>
        </p:spPr>
      </p:pic>
    </p:spTree>
    <p:extLst>
      <p:ext uri="{BB962C8B-B14F-4D97-AF65-F5344CB8AC3E}">
        <p14:creationId xmlns:p14="http://schemas.microsoft.com/office/powerpoint/2010/main" val="7331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6C3F6-D50E-7647-BA3A-45FBD87D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156D860-7D31-F847-8305-57D9E0A1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726"/>
            <a:ext cx="10515600" cy="4133136"/>
          </a:xfrm>
        </p:spPr>
      </p:pic>
    </p:spTree>
    <p:extLst>
      <p:ext uri="{BB962C8B-B14F-4D97-AF65-F5344CB8AC3E}">
        <p14:creationId xmlns:p14="http://schemas.microsoft.com/office/powerpoint/2010/main" val="320555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C491D-E848-D04F-BF3B-AC347035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BFAE04-CB20-0C40-910C-52B768FA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572"/>
            <a:ext cx="10515600" cy="4127443"/>
          </a:xfrm>
        </p:spPr>
      </p:pic>
    </p:spTree>
    <p:extLst>
      <p:ext uri="{BB962C8B-B14F-4D97-AF65-F5344CB8AC3E}">
        <p14:creationId xmlns:p14="http://schemas.microsoft.com/office/powerpoint/2010/main" val="177836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19576-5AF2-224A-BCA7-4D332C83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0BE33C-38A2-B94E-98F0-CAD3FC401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452"/>
            <a:ext cx="10515600" cy="3999683"/>
          </a:xfrm>
        </p:spPr>
      </p:pic>
    </p:spTree>
    <p:extLst>
      <p:ext uri="{BB962C8B-B14F-4D97-AF65-F5344CB8AC3E}">
        <p14:creationId xmlns:p14="http://schemas.microsoft.com/office/powerpoint/2010/main" val="29634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F1885-013E-2B41-80CB-490DDFB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F4AD26E-AAB2-1F48-ACE1-EAC1360A6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178" y="1825625"/>
            <a:ext cx="9295643" cy="4351338"/>
          </a:xfrm>
        </p:spPr>
      </p:pic>
    </p:spTree>
    <p:extLst>
      <p:ext uri="{BB962C8B-B14F-4D97-AF65-F5344CB8AC3E}">
        <p14:creationId xmlns:p14="http://schemas.microsoft.com/office/powerpoint/2010/main" val="32420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B139-ADD5-1F48-9E8E-77BF8A0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CD2DB6C-580D-6A4E-9867-2D1B62275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76" y="1825625"/>
            <a:ext cx="9229047" cy="4351338"/>
          </a:xfrm>
        </p:spPr>
      </p:pic>
    </p:spTree>
    <p:extLst>
      <p:ext uri="{BB962C8B-B14F-4D97-AF65-F5344CB8AC3E}">
        <p14:creationId xmlns:p14="http://schemas.microsoft.com/office/powerpoint/2010/main" val="257822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A7B06-85D7-1F47-B84D-6F03819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48B1E5-9517-6E48-9A52-08555DD7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130" y="1825625"/>
            <a:ext cx="9203739" cy="4351338"/>
          </a:xfrm>
        </p:spPr>
      </p:pic>
    </p:spTree>
    <p:extLst>
      <p:ext uri="{BB962C8B-B14F-4D97-AF65-F5344CB8AC3E}">
        <p14:creationId xmlns:p14="http://schemas.microsoft.com/office/powerpoint/2010/main" val="254522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0AAB7-7633-7F41-8732-9871BFD7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5442E0-155F-7E44-8198-34D3FE28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53" y="1825625"/>
            <a:ext cx="10156094" cy="4351338"/>
          </a:xfrm>
        </p:spPr>
      </p:pic>
    </p:spTree>
    <p:extLst>
      <p:ext uri="{BB962C8B-B14F-4D97-AF65-F5344CB8AC3E}">
        <p14:creationId xmlns:p14="http://schemas.microsoft.com/office/powerpoint/2010/main" val="170340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7EC3C-92AB-3146-9B46-5D003BBB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3D961-0DE4-6A48-ACE1-810A3F4F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507" y="1825625"/>
            <a:ext cx="10470985" cy="4351338"/>
          </a:xfrm>
        </p:spPr>
      </p:pic>
    </p:spTree>
    <p:extLst>
      <p:ext uri="{BB962C8B-B14F-4D97-AF65-F5344CB8AC3E}">
        <p14:creationId xmlns:p14="http://schemas.microsoft.com/office/powerpoint/2010/main" val="243613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58A67-816F-6F47-BC0F-81A7CCE5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4E9800-0A66-DA48-B849-3B85A6D2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719" y="1825625"/>
            <a:ext cx="9892562" cy="4351338"/>
          </a:xfrm>
        </p:spPr>
      </p:pic>
    </p:spTree>
    <p:extLst>
      <p:ext uri="{BB962C8B-B14F-4D97-AF65-F5344CB8AC3E}">
        <p14:creationId xmlns:p14="http://schemas.microsoft.com/office/powerpoint/2010/main" val="153083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0D85E-DDD1-6B4A-B1C4-21A44772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B8FC12E-413F-794C-AFE4-28EA592FB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054" y="1825625"/>
            <a:ext cx="9331891" cy="4351338"/>
          </a:xfrm>
        </p:spPr>
      </p:pic>
    </p:spTree>
    <p:extLst>
      <p:ext uri="{BB962C8B-B14F-4D97-AF65-F5344CB8AC3E}">
        <p14:creationId xmlns:p14="http://schemas.microsoft.com/office/powerpoint/2010/main" val="203927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ワイド画面</PresentationFormat>
  <Paragraphs>0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塚原孝洋</dc:creator>
  <cp:lastModifiedBy>塚原孝洋</cp:lastModifiedBy>
  <cp:revision>7</cp:revision>
  <dcterms:created xsi:type="dcterms:W3CDTF">2019-03-21T01:32:23Z</dcterms:created>
  <dcterms:modified xsi:type="dcterms:W3CDTF">2019-03-23T14:32:11Z</dcterms:modified>
</cp:coreProperties>
</file>