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D1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ECE1E2-422E-4369-8769-07A9EE9FDDA3}" v="144" dt="2024-01-21T13:02:20.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8" d="100"/>
          <a:sy n="18" d="100"/>
        </p:scale>
        <p:origin x="241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revaoghene Otiede [Student-PECS]" userId="1c096ba2-92d0-4e5e-b750-e214e5129b1b" providerId="ADAL" clId="{5FECE1E2-422E-4369-8769-07A9EE9FDDA3}"/>
    <pc:docChg chg="undo custSel delSld modSld">
      <pc:chgData name="Orevaoghene Otiede [Student-PECS]" userId="1c096ba2-92d0-4e5e-b750-e214e5129b1b" providerId="ADAL" clId="{5FECE1E2-422E-4369-8769-07A9EE9FDDA3}" dt="2024-01-21T13:19:17.032" v="705" actId="47"/>
      <pc:docMkLst>
        <pc:docMk/>
      </pc:docMkLst>
      <pc:sldChg chg="del">
        <pc:chgData name="Orevaoghene Otiede [Student-PECS]" userId="1c096ba2-92d0-4e5e-b750-e214e5129b1b" providerId="ADAL" clId="{5FECE1E2-422E-4369-8769-07A9EE9FDDA3}" dt="2024-01-21T13:19:13.695" v="703" actId="47"/>
        <pc:sldMkLst>
          <pc:docMk/>
          <pc:sldMk cId="465950756" sldId="256"/>
        </pc:sldMkLst>
      </pc:sldChg>
      <pc:sldChg chg="addSp modSp del mod">
        <pc:chgData name="Orevaoghene Otiede [Student-PECS]" userId="1c096ba2-92d0-4e5e-b750-e214e5129b1b" providerId="ADAL" clId="{5FECE1E2-422E-4369-8769-07A9EE9FDDA3}" dt="2024-01-21T13:19:15.274" v="704" actId="47"/>
        <pc:sldMkLst>
          <pc:docMk/>
          <pc:sldMk cId="2265280179" sldId="257"/>
        </pc:sldMkLst>
        <pc:spChg chg="mod">
          <ac:chgData name="Orevaoghene Otiede [Student-PECS]" userId="1c096ba2-92d0-4e5e-b750-e214e5129b1b" providerId="ADAL" clId="{5FECE1E2-422E-4369-8769-07A9EE9FDDA3}" dt="2024-01-21T11:15:43.392" v="167" actId="26606"/>
          <ac:spMkLst>
            <pc:docMk/>
            <pc:sldMk cId="2265280179" sldId="257"/>
            <ac:spMk id="2" creationId="{3C601EC1-D671-1BCE-C9E6-3F70093E1359}"/>
          </ac:spMkLst>
        </pc:spChg>
        <pc:spChg chg="add">
          <ac:chgData name="Orevaoghene Otiede [Student-PECS]" userId="1c096ba2-92d0-4e5e-b750-e214e5129b1b" providerId="ADAL" clId="{5FECE1E2-422E-4369-8769-07A9EE9FDDA3}" dt="2024-01-21T11:15:43.392" v="167" actId="26606"/>
          <ac:spMkLst>
            <pc:docMk/>
            <pc:sldMk cId="2265280179" sldId="257"/>
            <ac:spMk id="10" creationId="{74426AB7-D619-4515-962A-BC83909EC015}"/>
          </ac:spMkLst>
        </pc:spChg>
        <pc:spChg chg="add">
          <ac:chgData name="Orevaoghene Otiede [Student-PECS]" userId="1c096ba2-92d0-4e5e-b750-e214e5129b1b" providerId="ADAL" clId="{5FECE1E2-422E-4369-8769-07A9EE9FDDA3}" dt="2024-01-21T11:15:43.392" v="167" actId="26606"/>
          <ac:spMkLst>
            <pc:docMk/>
            <pc:sldMk cId="2265280179" sldId="257"/>
            <ac:spMk id="12" creationId="{DE47DF98-723F-4AAC-ABCF-CACBC438F78F}"/>
          </ac:spMkLst>
        </pc:spChg>
        <pc:picChg chg="mod ord">
          <ac:chgData name="Orevaoghene Otiede [Student-PECS]" userId="1c096ba2-92d0-4e5e-b750-e214e5129b1b" providerId="ADAL" clId="{5FECE1E2-422E-4369-8769-07A9EE9FDDA3}" dt="2024-01-21T11:15:43.392" v="167" actId="26606"/>
          <ac:picMkLst>
            <pc:docMk/>
            <pc:sldMk cId="2265280179" sldId="257"/>
            <ac:picMk id="5" creationId="{A8C3DB63-BE52-FC6D-D2D2-8BF4CA5CC2AC}"/>
          </ac:picMkLst>
        </pc:picChg>
        <pc:cxnChg chg="add">
          <ac:chgData name="Orevaoghene Otiede [Student-PECS]" userId="1c096ba2-92d0-4e5e-b750-e214e5129b1b" providerId="ADAL" clId="{5FECE1E2-422E-4369-8769-07A9EE9FDDA3}" dt="2024-01-21T11:15:43.392" v="167" actId="26606"/>
          <ac:cxnSpMkLst>
            <pc:docMk/>
            <pc:sldMk cId="2265280179" sldId="257"/>
            <ac:cxnSpMk id="14" creationId="{EA29FC7C-9308-4FDE-8DCA-405668055B0F}"/>
          </ac:cxnSpMkLst>
        </pc:cxnChg>
      </pc:sldChg>
      <pc:sldChg chg="addSp modSp del mod">
        <pc:chgData name="Orevaoghene Otiede [Student-PECS]" userId="1c096ba2-92d0-4e5e-b750-e214e5129b1b" providerId="ADAL" clId="{5FECE1E2-422E-4369-8769-07A9EE9FDDA3}" dt="2024-01-21T13:19:17.032" v="705" actId="47"/>
        <pc:sldMkLst>
          <pc:docMk/>
          <pc:sldMk cId="2103856884" sldId="258"/>
        </pc:sldMkLst>
        <pc:picChg chg="add mod">
          <ac:chgData name="Orevaoghene Otiede [Student-PECS]" userId="1c096ba2-92d0-4e5e-b750-e214e5129b1b" providerId="ADAL" clId="{5FECE1E2-422E-4369-8769-07A9EE9FDDA3}" dt="2024-01-21T04:01:01.169" v="49" actId="14100"/>
          <ac:picMkLst>
            <pc:docMk/>
            <pc:sldMk cId="2103856884" sldId="258"/>
            <ac:picMk id="4" creationId="{8FABDAE5-426A-074C-A1AE-9637C2C63B9D}"/>
          </ac:picMkLst>
        </pc:picChg>
        <pc:picChg chg="mod">
          <ac:chgData name="Orevaoghene Otiede [Student-PECS]" userId="1c096ba2-92d0-4e5e-b750-e214e5129b1b" providerId="ADAL" clId="{5FECE1E2-422E-4369-8769-07A9EE9FDDA3}" dt="2024-01-21T04:00:50.390" v="46" actId="1076"/>
          <ac:picMkLst>
            <pc:docMk/>
            <pc:sldMk cId="2103856884" sldId="258"/>
            <ac:picMk id="5" creationId="{A8C3DB63-BE52-FC6D-D2D2-8BF4CA5CC2AC}"/>
          </ac:picMkLst>
        </pc:picChg>
        <pc:picChg chg="add mod">
          <ac:chgData name="Orevaoghene Otiede [Student-PECS]" userId="1c096ba2-92d0-4e5e-b750-e214e5129b1b" providerId="ADAL" clId="{5FECE1E2-422E-4369-8769-07A9EE9FDDA3}" dt="2024-01-21T04:00:58.571" v="48" actId="1076"/>
          <ac:picMkLst>
            <pc:docMk/>
            <pc:sldMk cId="2103856884" sldId="258"/>
            <ac:picMk id="7" creationId="{02F7F947-0B64-ACAE-B800-2F6BACEF86F4}"/>
          </ac:picMkLst>
        </pc:picChg>
        <pc:picChg chg="add mod">
          <ac:chgData name="Orevaoghene Otiede [Student-PECS]" userId="1c096ba2-92d0-4e5e-b750-e214e5129b1b" providerId="ADAL" clId="{5FECE1E2-422E-4369-8769-07A9EE9FDDA3}" dt="2024-01-21T03:58:44.333" v="35" actId="1076"/>
          <ac:picMkLst>
            <pc:docMk/>
            <pc:sldMk cId="2103856884" sldId="258"/>
            <ac:picMk id="2050" creationId="{A985C459-87EC-FEBC-CFE5-04996F61A198}"/>
          </ac:picMkLst>
        </pc:picChg>
      </pc:sldChg>
      <pc:sldChg chg="addSp delSp modSp mod">
        <pc:chgData name="Orevaoghene Otiede [Student-PECS]" userId="1c096ba2-92d0-4e5e-b750-e214e5129b1b" providerId="ADAL" clId="{5FECE1E2-422E-4369-8769-07A9EE9FDDA3}" dt="2024-01-21T13:17:57.753" v="702" actId="207"/>
        <pc:sldMkLst>
          <pc:docMk/>
          <pc:sldMk cId="2297381717" sldId="259"/>
        </pc:sldMkLst>
        <pc:spChg chg="mod">
          <ac:chgData name="Orevaoghene Otiede [Student-PECS]" userId="1c096ba2-92d0-4e5e-b750-e214e5129b1b" providerId="ADAL" clId="{5FECE1E2-422E-4369-8769-07A9EE9FDDA3}" dt="2024-01-21T13:17:01.311" v="688" actId="207"/>
          <ac:spMkLst>
            <pc:docMk/>
            <pc:sldMk cId="2297381717" sldId="259"/>
            <ac:spMk id="2" creationId="{DB8F0E95-7ABE-5EBF-7F19-F8AC694E2AB4}"/>
          </ac:spMkLst>
        </pc:spChg>
        <pc:spChg chg="mod">
          <ac:chgData name="Orevaoghene Otiede [Student-PECS]" userId="1c096ba2-92d0-4e5e-b750-e214e5129b1b" providerId="ADAL" clId="{5FECE1E2-422E-4369-8769-07A9EE9FDDA3}" dt="2024-01-21T12:12:10.714" v="426" actId="15"/>
          <ac:spMkLst>
            <pc:docMk/>
            <pc:sldMk cId="2297381717" sldId="259"/>
            <ac:spMk id="4" creationId="{1532AB62-AED5-DA85-DBA2-585112772A96}"/>
          </ac:spMkLst>
        </pc:spChg>
        <pc:spChg chg="add del mod">
          <ac:chgData name="Orevaoghene Otiede [Student-PECS]" userId="1c096ba2-92d0-4e5e-b750-e214e5129b1b" providerId="ADAL" clId="{5FECE1E2-422E-4369-8769-07A9EE9FDDA3}" dt="2024-01-21T11:01:31.937" v="71" actId="767"/>
          <ac:spMkLst>
            <pc:docMk/>
            <pc:sldMk cId="2297381717" sldId="259"/>
            <ac:spMk id="13" creationId="{4EC7AD8D-F7DE-3FC6-E06C-AE3FE9A3C229}"/>
          </ac:spMkLst>
        </pc:spChg>
        <pc:spChg chg="add mod">
          <ac:chgData name="Orevaoghene Otiede [Student-PECS]" userId="1c096ba2-92d0-4e5e-b750-e214e5129b1b" providerId="ADAL" clId="{5FECE1E2-422E-4369-8769-07A9EE9FDDA3}" dt="2024-01-21T13:03:50.046" v="656" actId="207"/>
          <ac:spMkLst>
            <pc:docMk/>
            <pc:sldMk cId="2297381717" sldId="259"/>
            <ac:spMk id="15" creationId="{B902EFF1-8F6C-1C21-3A71-044A0E3A233B}"/>
          </ac:spMkLst>
        </pc:spChg>
        <pc:spChg chg="add mod">
          <ac:chgData name="Orevaoghene Otiede [Student-PECS]" userId="1c096ba2-92d0-4e5e-b750-e214e5129b1b" providerId="ADAL" clId="{5FECE1E2-422E-4369-8769-07A9EE9FDDA3}" dt="2024-01-21T13:08:53.661" v="675" actId="20577"/>
          <ac:spMkLst>
            <pc:docMk/>
            <pc:sldMk cId="2297381717" sldId="259"/>
            <ac:spMk id="17" creationId="{7D3E53CD-0A51-2EBC-3064-05887F6C3C24}"/>
          </ac:spMkLst>
        </pc:spChg>
        <pc:spChg chg="add mod">
          <ac:chgData name="Orevaoghene Otiede [Student-PECS]" userId="1c096ba2-92d0-4e5e-b750-e214e5129b1b" providerId="ADAL" clId="{5FECE1E2-422E-4369-8769-07A9EE9FDDA3}" dt="2024-01-21T13:14:36.289" v="687"/>
          <ac:spMkLst>
            <pc:docMk/>
            <pc:sldMk cId="2297381717" sldId="259"/>
            <ac:spMk id="28" creationId="{6DB2F3B8-CCBA-613E-8A23-A254975DFFBB}"/>
          </ac:spMkLst>
        </pc:spChg>
        <pc:spChg chg="add mod">
          <ac:chgData name="Orevaoghene Otiede [Student-PECS]" userId="1c096ba2-92d0-4e5e-b750-e214e5129b1b" providerId="ADAL" clId="{5FECE1E2-422E-4369-8769-07A9EE9FDDA3}" dt="2024-01-21T13:09:09.758" v="677" actId="1076"/>
          <ac:spMkLst>
            <pc:docMk/>
            <pc:sldMk cId="2297381717" sldId="259"/>
            <ac:spMk id="30" creationId="{16DDF4F5-FDC2-2F4B-DC9C-0BFACADCCCC1}"/>
          </ac:spMkLst>
        </pc:spChg>
        <pc:spChg chg="add mod">
          <ac:chgData name="Orevaoghene Otiede [Student-PECS]" userId="1c096ba2-92d0-4e5e-b750-e214e5129b1b" providerId="ADAL" clId="{5FECE1E2-422E-4369-8769-07A9EE9FDDA3}" dt="2024-01-21T13:09:24.365" v="686" actId="1035"/>
          <ac:spMkLst>
            <pc:docMk/>
            <pc:sldMk cId="2297381717" sldId="259"/>
            <ac:spMk id="31" creationId="{3C353586-8DD9-4DFD-A7D6-2DB8BD8D702F}"/>
          </ac:spMkLst>
        </pc:spChg>
        <pc:spChg chg="add mod">
          <ac:chgData name="Orevaoghene Otiede [Student-PECS]" userId="1c096ba2-92d0-4e5e-b750-e214e5129b1b" providerId="ADAL" clId="{5FECE1E2-422E-4369-8769-07A9EE9FDDA3}" dt="2024-01-21T13:17:11.776" v="690" actId="207"/>
          <ac:spMkLst>
            <pc:docMk/>
            <pc:sldMk cId="2297381717" sldId="259"/>
            <ac:spMk id="33" creationId="{1FC9C57C-C806-82A8-3937-2C1E0D4AA581}"/>
          </ac:spMkLst>
        </pc:spChg>
        <pc:spChg chg="add mod">
          <ac:chgData name="Orevaoghene Otiede [Student-PECS]" userId="1c096ba2-92d0-4e5e-b750-e214e5129b1b" providerId="ADAL" clId="{5FECE1E2-422E-4369-8769-07A9EE9FDDA3}" dt="2024-01-21T13:17:39.689" v="696" actId="207"/>
          <ac:spMkLst>
            <pc:docMk/>
            <pc:sldMk cId="2297381717" sldId="259"/>
            <ac:spMk id="34" creationId="{81F9AF68-B38C-5FA2-843D-D5C627543CD0}"/>
          </ac:spMkLst>
        </pc:spChg>
        <pc:spChg chg="add mod">
          <ac:chgData name="Orevaoghene Otiede [Student-PECS]" userId="1c096ba2-92d0-4e5e-b750-e214e5129b1b" providerId="ADAL" clId="{5FECE1E2-422E-4369-8769-07A9EE9FDDA3}" dt="2024-01-21T13:17:23.339" v="692" actId="207"/>
          <ac:spMkLst>
            <pc:docMk/>
            <pc:sldMk cId="2297381717" sldId="259"/>
            <ac:spMk id="35" creationId="{FBB209D0-78EC-C1EA-6CDA-8059F9856223}"/>
          </ac:spMkLst>
        </pc:spChg>
        <pc:spChg chg="add mod">
          <ac:chgData name="Orevaoghene Otiede [Student-PECS]" userId="1c096ba2-92d0-4e5e-b750-e214e5129b1b" providerId="ADAL" clId="{5FECE1E2-422E-4369-8769-07A9EE9FDDA3}" dt="2024-01-21T13:17:50.163" v="700" actId="207"/>
          <ac:spMkLst>
            <pc:docMk/>
            <pc:sldMk cId="2297381717" sldId="259"/>
            <ac:spMk id="36" creationId="{8002B34F-5757-AA3C-58BA-AC7358B34501}"/>
          </ac:spMkLst>
        </pc:spChg>
        <pc:spChg chg="add mod">
          <ac:chgData name="Orevaoghene Otiede [Student-PECS]" userId="1c096ba2-92d0-4e5e-b750-e214e5129b1b" providerId="ADAL" clId="{5FECE1E2-422E-4369-8769-07A9EE9FDDA3}" dt="2024-01-21T13:17:31.978" v="694" actId="207"/>
          <ac:spMkLst>
            <pc:docMk/>
            <pc:sldMk cId="2297381717" sldId="259"/>
            <ac:spMk id="37" creationId="{0D609FDE-DFD6-356E-DEB6-7589F0E54F4D}"/>
          </ac:spMkLst>
        </pc:spChg>
        <pc:spChg chg="add mod">
          <ac:chgData name="Orevaoghene Otiede [Student-PECS]" userId="1c096ba2-92d0-4e5e-b750-e214e5129b1b" providerId="ADAL" clId="{5FECE1E2-422E-4369-8769-07A9EE9FDDA3}" dt="2024-01-21T13:17:57.753" v="702" actId="207"/>
          <ac:spMkLst>
            <pc:docMk/>
            <pc:sldMk cId="2297381717" sldId="259"/>
            <ac:spMk id="38" creationId="{A10AC118-CEF0-EF84-3563-D544439B5909}"/>
          </ac:spMkLst>
        </pc:spChg>
        <pc:picChg chg="mod">
          <ac:chgData name="Orevaoghene Otiede [Student-PECS]" userId="1c096ba2-92d0-4e5e-b750-e214e5129b1b" providerId="ADAL" clId="{5FECE1E2-422E-4369-8769-07A9EE9FDDA3}" dt="2024-01-21T12:58:30.586" v="581" actId="1076"/>
          <ac:picMkLst>
            <pc:docMk/>
            <pc:sldMk cId="2297381717" sldId="259"/>
            <ac:picMk id="5" creationId="{E26D158F-6E04-42E8-CE2D-062216E6EDE6}"/>
          </ac:picMkLst>
        </pc:picChg>
        <pc:picChg chg="add del mod">
          <ac:chgData name="Orevaoghene Otiede [Student-PECS]" userId="1c096ba2-92d0-4e5e-b750-e214e5129b1b" providerId="ADAL" clId="{5FECE1E2-422E-4369-8769-07A9EE9FDDA3}" dt="2024-01-21T04:02:04.826" v="57" actId="478"/>
          <ac:picMkLst>
            <pc:docMk/>
            <pc:sldMk cId="2297381717" sldId="259"/>
            <ac:picMk id="8" creationId="{951D8149-BF73-B119-8965-7221B1E21923}"/>
          </ac:picMkLst>
        </pc:picChg>
        <pc:picChg chg="add mod">
          <ac:chgData name="Orevaoghene Otiede [Student-PECS]" userId="1c096ba2-92d0-4e5e-b750-e214e5129b1b" providerId="ADAL" clId="{5FECE1E2-422E-4369-8769-07A9EE9FDDA3}" dt="2024-01-21T04:03:58.553" v="67" actId="29295"/>
          <ac:picMkLst>
            <pc:docMk/>
            <pc:sldMk cId="2297381717" sldId="259"/>
            <ac:picMk id="12" creationId="{58AD419A-A6B5-8852-24BC-785AD340D8E2}"/>
          </ac:picMkLst>
        </pc:picChg>
        <pc:picChg chg="add mod">
          <ac:chgData name="Orevaoghene Otiede [Student-PECS]" userId="1c096ba2-92d0-4e5e-b750-e214e5129b1b" providerId="ADAL" clId="{5FECE1E2-422E-4369-8769-07A9EE9FDDA3}" dt="2024-01-21T12:07:04.045" v="368" actId="14100"/>
          <ac:picMkLst>
            <pc:docMk/>
            <pc:sldMk cId="2297381717" sldId="259"/>
            <ac:picMk id="19" creationId="{8A4CC48D-F708-1BE2-4982-096D76FCBDB5}"/>
          </ac:picMkLst>
        </pc:picChg>
        <pc:picChg chg="add del">
          <ac:chgData name="Orevaoghene Otiede [Student-PECS]" userId="1c096ba2-92d0-4e5e-b750-e214e5129b1b" providerId="ADAL" clId="{5FECE1E2-422E-4369-8769-07A9EE9FDDA3}" dt="2024-01-21T11:41:41.791" v="224" actId="22"/>
          <ac:picMkLst>
            <pc:docMk/>
            <pc:sldMk cId="2297381717" sldId="259"/>
            <ac:picMk id="21" creationId="{2D08A0F0-EA1F-1A5B-0030-F858CDCDAA75}"/>
          </ac:picMkLst>
        </pc:picChg>
        <pc:picChg chg="add mod">
          <ac:chgData name="Orevaoghene Otiede [Student-PECS]" userId="1c096ba2-92d0-4e5e-b750-e214e5129b1b" providerId="ADAL" clId="{5FECE1E2-422E-4369-8769-07A9EE9FDDA3}" dt="2024-01-21T12:07:54.586" v="376" actId="1035"/>
          <ac:picMkLst>
            <pc:docMk/>
            <pc:sldMk cId="2297381717" sldId="259"/>
            <ac:picMk id="23" creationId="{0BA0C7A6-B18B-F609-E7D0-30AD6D8CF782}"/>
          </ac:picMkLst>
        </pc:picChg>
        <pc:picChg chg="add mod">
          <ac:chgData name="Orevaoghene Otiede [Student-PECS]" userId="1c096ba2-92d0-4e5e-b750-e214e5129b1b" providerId="ADAL" clId="{5FECE1E2-422E-4369-8769-07A9EE9FDDA3}" dt="2024-01-21T12:08:00.218" v="392" actId="1035"/>
          <ac:picMkLst>
            <pc:docMk/>
            <pc:sldMk cId="2297381717" sldId="259"/>
            <ac:picMk id="25" creationId="{34094F31-2596-7B0B-7E5B-4847A108E059}"/>
          </ac:picMkLst>
        </pc:picChg>
        <pc:picChg chg="add mod">
          <ac:chgData name="Orevaoghene Otiede [Student-PECS]" userId="1c096ba2-92d0-4e5e-b750-e214e5129b1b" providerId="ADAL" clId="{5FECE1E2-422E-4369-8769-07A9EE9FDDA3}" dt="2024-01-21T12:08:12.633" v="394" actId="14100"/>
          <ac:picMkLst>
            <pc:docMk/>
            <pc:sldMk cId="2297381717" sldId="259"/>
            <ac:picMk id="27" creationId="{27A25F1E-DCF8-0E7A-AD53-D976782CCA15}"/>
          </ac:picMkLst>
        </pc:picChg>
        <pc:picChg chg="add del mod">
          <ac:chgData name="Orevaoghene Otiede [Student-PECS]" userId="1c096ba2-92d0-4e5e-b750-e214e5129b1b" providerId="ADAL" clId="{5FECE1E2-422E-4369-8769-07A9EE9FDDA3}" dt="2024-01-21T03:56:36.956" v="13"/>
          <ac:picMkLst>
            <pc:docMk/>
            <pc:sldMk cId="2297381717" sldId="259"/>
            <ac:picMk id="1026" creationId="{4F038672-C204-4066-0749-FD4600BB0289}"/>
          </ac:picMkLst>
        </pc:picChg>
        <pc:picChg chg="add del mod">
          <ac:chgData name="Orevaoghene Otiede [Student-PECS]" userId="1c096ba2-92d0-4e5e-b750-e214e5129b1b" providerId="ADAL" clId="{5FECE1E2-422E-4369-8769-07A9EE9FDDA3}" dt="2024-01-21T03:56:50.038" v="17"/>
          <ac:picMkLst>
            <pc:docMk/>
            <pc:sldMk cId="2297381717" sldId="259"/>
            <ac:picMk id="1028" creationId="{1694A9A9-AE11-E3AE-F190-CEC3193D43DB}"/>
          </ac:picMkLst>
        </pc:picChg>
        <pc:picChg chg="add del mod">
          <ac:chgData name="Orevaoghene Otiede [Student-PECS]" userId="1c096ba2-92d0-4e5e-b750-e214e5129b1b" providerId="ADAL" clId="{5FECE1E2-422E-4369-8769-07A9EE9FDDA3}" dt="2024-01-21T03:57:08.308" v="21"/>
          <ac:picMkLst>
            <pc:docMk/>
            <pc:sldMk cId="2297381717" sldId="259"/>
            <ac:picMk id="1030" creationId="{01A6175A-2FA0-04CA-E9DD-C571BD273AF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26B240-3D88-4643-94AA-46282F106AB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2507006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6B240-3D88-4643-94AA-46282F106AB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173975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6B240-3D88-4643-94AA-46282F106AB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199363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26B240-3D88-4643-94AA-46282F106AB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4260619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26B240-3D88-4643-94AA-46282F106AB4}"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188094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26B240-3D88-4643-94AA-46282F106AB4}"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1189219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26B240-3D88-4643-94AA-46282F106AB4}"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220838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26B240-3D88-4643-94AA-46282F106AB4}"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3978197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26B240-3D88-4643-94AA-46282F106AB4}"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2591928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4F26B240-3D88-4643-94AA-46282F106AB4}"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3301207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4F26B240-3D88-4643-94AA-46282F106AB4}"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8E9133-9158-46FC-918B-8ABB4798E9C8}" type="slidenum">
              <a:rPr lang="en-US" smtClean="0"/>
              <a:t>‹#›</a:t>
            </a:fld>
            <a:endParaRPr lang="en-US"/>
          </a:p>
        </p:txBody>
      </p:sp>
    </p:spTree>
    <p:extLst>
      <p:ext uri="{BB962C8B-B14F-4D97-AF65-F5344CB8AC3E}">
        <p14:creationId xmlns:p14="http://schemas.microsoft.com/office/powerpoint/2010/main" val="1093883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4F26B240-3D88-4643-94AA-46282F106AB4}" type="datetimeFigureOut">
              <a:rPr lang="en-US" smtClean="0"/>
              <a:t>1/21/2024</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818E9133-9158-46FC-918B-8ABB4798E9C8}" type="slidenum">
              <a:rPr lang="en-US" smtClean="0"/>
              <a:t>‹#›</a:t>
            </a:fld>
            <a:endParaRPr lang="en-US"/>
          </a:p>
        </p:txBody>
      </p:sp>
    </p:spTree>
    <p:extLst>
      <p:ext uri="{BB962C8B-B14F-4D97-AF65-F5344CB8AC3E}">
        <p14:creationId xmlns:p14="http://schemas.microsoft.com/office/powerpoint/2010/main" val="2748365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olorful lines and dots&#10;&#10;Description automatically generated">
            <a:extLst>
              <a:ext uri="{FF2B5EF4-FFF2-40B4-BE49-F238E27FC236}">
                <a16:creationId xmlns:a16="http://schemas.microsoft.com/office/drawing/2014/main" id="{E26D158F-6E04-42E8-CE2D-062216E6EDE6}"/>
              </a:ext>
            </a:extLst>
          </p:cNvPr>
          <p:cNvPicPr>
            <a:picLocks noChangeAspect="1"/>
          </p:cNvPicPr>
          <p:nvPr/>
        </p:nvPicPr>
        <p:blipFill rotWithShape="1">
          <a:blip r:embed="rId2">
            <a:alphaModFix amt="20000"/>
          </a:blip>
          <a:srcRect l="49387" r="750"/>
          <a:stretch/>
        </p:blipFill>
        <p:spPr>
          <a:xfrm>
            <a:off x="-19134" y="-226704"/>
            <a:ext cx="30267255" cy="42794227"/>
          </a:xfrm>
          <a:prstGeom prst="rect">
            <a:avLst/>
          </a:prstGeom>
          <a:ln w="12700">
            <a:solidFill>
              <a:schemeClr val="tx1"/>
            </a:solidFill>
          </a:ln>
          <a:scene3d>
            <a:camera prst="orthographicFront"/>
            <a:lightRig rig="threePt" dir="t"/>
          </a:scene3d>
          <a:sp3d>
            <a:bevelT prst="relaxedInset"/>
          </a:sp3d>
        </p:spPr>
      </p:pic>
      <p:sp>
        <p:nvSpPr>
          <p:cNvPr id="2" name="TextBox 1">
            <a:extLst>
              <a:ext uri="{FF2B5EF4-FFF2-40B4-BE49-F238E27FC236}">
                <a16:creationId xmlns:a16="http://schemas.microsoft.com/office/drawing/2014/main" id="{DB8F0E95-7ABE-5EBF-7F19-F8AC694E2AB4}"/>
              </a:ext>
            </a:extLst>
          </p:cNvPr>
          <p:cNvSpPr txBox="1"/>
          <p:nvPr/>
        </p:nvSpPr>
        <p:spPr>
          <a:xfrm>
            <a:off x="1" y="0"/>
            <a:ext cx="30267274" cy="2512954"/>
          </a:xfrm>
          <a:prstGeom prst="rect">
            <a:avLst/>
          </a:prstGeom>
          <a:solidFill>
            <a:schemeClr val="accent1">
              <a:lumMod val="75000"/>
            </a:schemeClr>
          </a:solidFill>
          <a:ln w="38100" cap="sq">
            <a:solidFill>
              <a:srgbClr val="404040"/>
            </a:solidFill>
            <a:miter lim="800000"/>
          </a:ln>
        </p:spPr>
        <p:txBody>
          <a:bodyPr vert="horz" wrap="square" lIns="91440" tIns="45720" rIns="91440" bIns="45720" rtlCol="0" anchor="ctr">
            <a:normAutofit/>
          </a:bodyPr>
          <a:lstStyle/>
          <a:p>
            <a:pPr algn="ctr" defTabSz="685800">
              <a:lnSpc>
                <a:spcPct val="90000"/>
              </a:lnSpc>
              <a:spcBef>
                <a:spcPct val="0"/>
              </a:spcBef>
              <a:spcAft>
                <a:spcPts val="600"/>
              </a:spcAft>
            </a:pPr>
            <a:r>
              <a:rPr lang="en-US" sz="8500" b="1" dirty="0">
                <a:solidFill>
                  <a:schemeClr val="bg1"/>
                </a:solidFill>
                <a:latin typeface="+mj-lt"/>
                <a:ea typeface="+mj-ea"/>
                <a:cs typeface="+mj-cs"/>
              </a:rPr>
              <a:t>Climate Change Dynamics: Exploring CO2 Emissions and their impact on Global Forest Area</a:t>
            </a:r>
          </a:p>
        </p:txBody>
      </p:sp>
      <p:sp>
        <p:nvSpPr>
          <p:cNvPr id="4" name="TextBox 3">
            <a:extLst>
              <a:ext uri="{FF2B5EF4-FFF2-40B4-BE49-F238E27FC236}">
                <a16:creationId xmlns:a16="http://schemas.microsoft.com/office/drawing/2014/main" id="{1532AB62-AED5-DA85-DBA2-585112772A96}"/>
              </a:ext>
            </a:extLst>
          </p:cNvPr>
          <p:cNvSpPr txBox="1"/>
          <p:nvPr/>
        </p:nvSpPr>
        <p:spPr>
          <a:xfrm>
            <a:off x="0" y="2512954"/>
            <a:ext cx="30267275" cy="1569660"/>
          </a:xfrm>
          <a:prstGeom prst="rect">
            <a:avLst/>
          </a:prstGeom>
          <a:solidFill>
            <a:schemeClr val="accent1">
              <a:lumMod val="20000"/>
              <a:lumOff val="80000"/>
            </a:schemeClr>
          </a:solidFill>
        </p:spPr>
        <p:txBody>
          <a:bodyPr wrap="square" rtlCol="0">
            <a:spAutoFit/>
          </a:bodyPr>
          <a:lstStyle/>
          <a:p>
            <a:pPr lvl="1"/>
            <a:r>
              <a:rPr lang="en-US" sz="4800" b="1" dirty="0">
                <a:solidFill>
                  <a:srgbClr val="0070C0"/>
                </a:solidFill>
              </a:rPr>
              <a:t>Orevaoghene Otiede (21085158)</a:t>
            </a:r>
          </a:p>
          <a:p>
            <a:pPr lvl="1"/>
            <a:r>
              <a:rPr lang="en-US" sz="4800" b="1" dirty="0">
                <a:solidFill>
                  <a:srgbClr val="0070C0"/>
                </a:solidFill>
              </a:rPr>
              <a:t>GitHub Link : https://github.com/orevs-com/Exercises/blob/main/ADS1_Assignment%203.py</a:t>
            </a:r>
          </a:p>
        </p:txBody>
      </p:sp>
      <p:pic>
        <p:nvPicPr>
          <p:cNvPr id="12" name="Picture 11" descr="A blue sign with white text&#10;&#10;Description automatically generated">
            <a:extLst>
              <a:ext uri="{FF2B5EF4-FFF2-40B4-BE49-F238E27FC236}">
                <a16:creationId xmlns:a16="http://schemas.microsoft.com/office/drawing/2014/main" id="{58AD419A-A6B5-8852-24BC-785AD340D8E2}"/>
              </a:ext>
            </a:extLst>
          </p:cNvPr>
          <p:cNvPicPr>
            <a:picLocks noChangeAspect="1"/>
          </p:cNvPicPr>
          <p:nvPr/>
        </p:nvPicPr>
        <p:blipFill>
          <a:blip r:embed="rId3">
            <a:alphaModFix amt="35000"/>
            <a:extLst>
              <a:ext uri="{28A0092B-C50C-407E-A947-70E740481C1C}">
                <a14:useLocalDpi xmlns:a14="http://schemas.microsoft.com/office/drawing/2010/main" val="0"/>
              </a:ext>
            </a:extLst>
          </a:blip>
          <a:stretch>
            <a:fillRect/>
          </a:stretch>
        </p:blipFill>
        <p:spPr>
          <a:xfrm>
            <a:off x="24742588" y="2512954"/>
            <a:ext cx="5524666" cy="1569660"/>
          </a:xfrm>
          <a:prstGeom prst="rect">
            <a:avLst/>
          </a:prstGeom>
        </p:spPr>
      </p:pic>
      <p:sp>
        <p:nvSpPr>
          <p:cNvPr id="15" name="TextBox 14">
            <a:extLst>
              <a:ext uri="{FF2B5EF4-FFF2-40B4-BE49-F238E27FC236}">
                <a16:creationId xmlns:a16="http://schemas.microsoft.com/office/drawing/2014/main" id="{B902EFF1-8F6C-1C21-3A71-044A0E3A233B}"/>
              </a:ext>
            </a:extLst>
          </p:cNvPr>
          <p:cNvSpPr txBox="1"/>
          <p:nvPr/>
        </p:nvSpPr>
        <p:spPr>
          <a:xfrm>
            <a:off x="860612" y="4425514"/>
            <a:ext cx="28507764" cy="2800767"/>
          </a:xfrm>
          <a:prstGeom prst="rect">
            <a:avLst/>
          </a:prstGeom>
          <a:solidFill>
            <a:srgbClr val="FF6600"/>
          </a:solidFill>
          <a:effectLst>
            <a:glow rad="63500">
              <a:schemeClr val="accent3">
                <a:lumMod val="60000"/>
                <a:lumOff val="40000"/>
                <a:alpha val="40000"/>
              </a:schemeClr>
            </a:glow>
          </a:effectLst>
          <a:scene3d>
            <a:camera prst="orthographicFront"/>
            <a:lightRig rig="threePt" dir="t"/>
          </a:scene3d>
          <a:sp3d>
            <a:bevelT w="107950" h="107950"/>
          </a:sp3d>
        </p:spPr>
        <p:txBody>
          <a:bodyPr wrap="square">
            <a:spAutoFit/>
          </a:bodyPr>
          <a:lstStyle/>
          <a:p>
            <a:pPr algn="just"/>
            <a:r>
              <a:rPr lang="en-US" sz="3600" b="1" dirty="0">
                <a:solidFill>
                  <a:schemeClr val="bg1"/>
                </a:solidFill>
              </a:rPr>
              <a:t>ABSTRACT</a:t>
            </a:r>
            <a:br>
              <a:rPr lang="en-US" sz="4000" dirty="0">
                <a:solidFill>
                  <a:schemeClr val="bg1"/>
                </a:solidFill>
              </a:rPr>
            </a:br>
            <a:r>
              <a:rPr lang="en-US" sz="2800" dirty="0">
                <a:solidFill>
                  <a:schemeClr val="bg1"/>
                </a:solidFill>
                <a:latin typeface="Arial" panose="020B0604020202020204" pitchFamily="34" charset="0"/>
                <a:cs typeface="Arial" panose="020B0604020202020204" pitchFamily="34" charset="0"/>
              </a:rPr>
              <a:t>As countries around the world seek to push the boundaries of technological advances, there has been an awareness call by world leaders on the need to examine the corresponding effects on the environment. It has become imperative that special attention is given to climate change as it has direct with the environment and ultimately, the world population. Food scarcity and low agricultural produce has been one of the major topics of climate change discussions in recent times. Some of the factors responsible for this are the shifting weather patterns, water scarcity and new pests and diseases. This analysis aims to observe the relationship between CO2 emission in parts of the world and the corresponding effects on Forest Areas</a:t>
            </a:r>
            <a:r>
              <a:rPr lang="en-US" sz="2800" dirty="0"/>
              <a:t>.</a:t>
            </a:r>
          </a:p>
        </p:txBody>
      </p:sp>
      <p:sp>
        <p:nvSpPr>
          <p:cNvPr id="17" name="TextBox 16">
            <a:extLst>
              <a:ext uri="{FF2B5EF4-FFF2-40B4-BE49-F238E27FC236}">
                <a16:creationId xmlns:a16="http://schemas.microsoft.com/office/drawing/2014/main" id="{7D3E53CD-0A51-2EBC-3064-05887F6C3C24}"/>
              </a:ext>
            </a:extLst>
          </p:cNvPr>
          <p:cNvSpPr txBox="1"/>
          <p:nvPr/>
        </p:nvSpPr>
        <p:spPr>
          <a:xfrm>
            <a:off x="860612" y="7630243"/>
            <a:ext cx="13642063" cy="4339650"/>
          </a:xfrm>
          <a:prstGeom prst="rect">
            <a:avLst/>
          </a:prstGeom>
          <a:solidFill>
            <a:schemeClr val="bg2">
              <a:lumMod val="50000"/>
            </a:schemeClr>
          </a:solidFill>
          <a:scene3d>
            <a:camera prst="orthographicFront"/>
            <a:lightRig rig="threePt" dir="t"/>
          </a:scene3d>
          <a:sp3d>
            <a:bevelT w="107950" h="107950" prst="relaxedInset"/>
          </a:sp3d>
        </p:spPr>
        <p:txBody>
          <a:bodyPr wrap="square">
            <a:spAutoFit/>
          </a:bodyPr>
          <a:lstStyle/>
          <a:p>
            <a:r>
              <a:rPr lang="en-US" sz="3600" b="1" dirty="0">
                <a:solidFill>
                  <a:schemeClr val="bg1"/>
                </a:solidFill>
              </a:rPr>
              <a:t>DATASET AND METHOD</a:t>
            </a:r>
            <a:br>
              <a:rPr lang="en-US" sz="3600" b="1" dirty="0">
                <a:solidFill>
                  <a:schemeClr val="bg1"/>
                </a:solidFill>
              </a:rPr>
            </a:br>
            <a:br>
              <a:rPr lang="en-US" sz="4400" dirty="0">
                <a:solidFill>
                  <a:schemeClr val="bg1"/>
                </a:solidFill>
              </a:rPr>
            </a:br>
            <a:r>
              <a:rPr lang="en-US" sz="2800" dirty="0">
                <a:solidFill>
                  <a:schemeClr val="bg1"/>
                </a:solidFill>
                <a:latin typeface="Arial" panose="020B0604020202020204" pitchFamily="34" charset="0"/>
                <a:cs typeface="Arial" panose="020B0604020202020204" pitchFamily="34" charset="0"/>
              </a:rPr>
              <a:t>The data used in this analysis is from the World Bank. Several climate change indicators were analyzed for countries all over the world. The indicators include Agricultural land, CO2 emission, Forest Area, GDP growth and Population. A correlation matrix was used to check relationships between the indicators and further analysis was carried out on CO2 emission and Forest Areas using the scatter plot to graphically explain the relationship. An analysis on historical data for CO2 emission and a corresponding projection was also stated in this project</a:t>
            </a:r>
            <a:r>
              <a:rPr lang="en-US" sz="2800" dirty="0">
                <a:latin typeface="Arial" panose="020B0604020202020204" pitchFamily="34" charset="0"/>
                <a:cs typeface="Arial" panose="020B0604020202020204" pitchFamily="34" charset="0"/>
              </a:rPr>
              <a:t>. </a:t>
            </a:r>
          </a:p>
        </p:txBody>
      </p:sp>
      <p:pic>
        <p:nvPicPr>
          <p:cNvPr id="19" name="Picture 18">
            <a:extLst>
              <a:ext uri="{FF2B5EF4-FFF2-40B4-BE49-F238E27FC236}">
                <a16:creationId xmlns:a16="http://schemas.microsoft.com/office/drawing/2014/main" id="{8A4CC48D-F708-1BE2-4982-096D76FCBDB5}"/>
              </a:ext>
            </a:extLst>
          </p:cNvPr>
          <p:cNvPicPr>
            <a:picLocks noChangeAspect="1"/>
          </p:cNvPicPr>
          <p:nvPr/>
        </p:nvPicPr>
        <p:blipFill>
          <a:blip r:embed="rId4"/>
          <a:stretch>
            <a:fillRect/>
          </a:stretch>
        </p:blipFill>
        <p:spPr>
          <a:xfrm>
            <a:off x="15133637" y="7630244"/>
            <a:ext cx="14234739" cy="10126648"/>
          </a:xfrm>
          <a:prstGeom prst="rect">
            <a:avLst/>
          </a:prstGeom>
          <a:ln w="9525">
            <a:solidFill>
              <a:schemeClr val="tx1"/>
            </a:solidFill>
          </a:ln>
        </p:spPr>
      </p:pic>
      <p:pic>
        <p:nvPicPr>
          <p:cNvPr id="23" name="Picture 22">
            <a:extLst>
              <a:ext uri="{FF2B5EF4-FFF2-40B4-BE49-F238E27FC236}">
                <a16:creationId xmlns:a16="http://schemas.microsoft.com/office/drawing/2014/main" id="{0BA0C7A6-B18B-F609-E7D0-30AD6D8CF782}"/>
              </a:ext>
            </a:extLst>
          </p:cNvPr>
          <p:cNvPicPr>
            <a:picLocks noChangeAspect="1"/>
          </p:cNvPicPr>
          <p:nvPr/>
        </p:nvPicPr>
        <p:blipFill>
          <a:blip r:embed="rId5"/>
          <a:stretch>
            <a:fillRect/>
          </a:stretch>
        </p:blipFill>
        <p:spPr>
          <a:xfrm>
            <a:off x="860612" y="18119878"/>
            <a:ext cx="17299663" cy="7113880"/>
          </a:xfrm>
          <a:prstGeom prst="rect">
            <a:avLst/>
          </a:prstGeom>
          <a:ln w="12700">
            <a:solidFill>
              <a:schemeClr val="tx1"/>
            </a:solidFill>
          </a:ln>
        </p:spPr>
      </p:pic>
      <p:pic>
        <p:nvPicPr>
          <p:cNvPr id="25" name="Picture 24">
            <a:extLst>
              <a:ext uri="{FF2B5EF4-FFF2-40B4-BE49-F238E27FC236}">
                <a16:creationId xmlns:a16="http://schemas.microsoft.com/office/drawing/2014/main" id="{34094F31-2596-7B0B-7E5B-4847A108E059}"/>
              </a:ext>
            </a:extLst>
          </p:cNvPr>
          <p:cNvPicPr>
            <a:picLocks noChangeAspect="1"/>
          </p:cNvPicPr>
          <p:nvPr/>
        </p:nvPicPr>
        <p:blipFill>
          <a:blip r:embed="rId6"/>
          <a:stretch>
            <a:fillRect/>
          </a:stretch>
        </p:blipFill>
        <p:spPr>
          <a:xfrm>
            <a:off x="860612" y="25607503"/>
            <a:ext cx="17299663" cy="7254885"/>
          </a:xfrm>
          <a:prstGeom prst="rect">
            <a:avLst/>
          </a:prstGeom>
          <a:ln w="12700">
            <a:solidFill>
              <a:schemeClr val="tx1"/>
            </a:solidFill>
          </a:ln>
        </p:spPr>
      </p:pic>
      <p:pic>
        <p:nvPicPr>
          <p:cNvPr id="27" name="Picture 26">
            <a:extLst>
              <a:ext uri="{FF2B5EF4-FFF2-40B4-BE49-F238E27FC236}">
                <a16:creationId xmlns:a16="http://schemas.microsoft.com/office/drawing/2014/main" id="{27A25F1E-DCF8-0E7A-AD53-D976782CCA15}"/>
              </a:ext>
            </a:extLst>
          </p:cNvPr>
          <p:cNvPicPr>
            <a:picLocks noChangeAspect="1"/>
          </p:cNvPicPr>
          <p:nvPr/>
        </p:nvPicPr>
        <p:blipFill>
          <a:blip r:embed="rId7"/>
          <a:stretch>
            <a:fillRect/>
          </a:stretch>
        </p:blipFill>
        <p:spPr>
          <a:xfrm>
            <a:off x="860612" y="33236132"/>
            <a:ext cx="17299663" cy="7045151"/>
          </a:xfrm>
          <a:prstGeom prst="rect">
            <a:avLst/>
          </a:prstGeom>
          <a:ln w="12700">
            <a:solidFill>
              <a:schemeClr val="tx1"/>
            </a:solidFill>
          </a:ln>
        </p:spPr>
      </p:pic>
      <p:sp>
        <p:nvSpPr>
          <p:cNvPr id="28" name="TextBox 27">
            <a:extLst>
              <a:ext uri="{FF2B5EF4-FFF2-40B4-BE49-F238E27FC236}">
                <a16:creationId xmlns:a16="http://schemas.microsoft.com/office/drawing/2014/main" id="{6DB2F3B8-CCBA-613E-8A23-A254975DFFBB}"/>
              </a:ext>
            </a:extLst>
          </p:cNvPr>
          <p:cNvSpPr txBox="1"/>
          <p:nvPr/>
        </p:nvSpPr>
        <p:spPr>
          <a:xfrm>
            <a:off x="879744" y="40783702"/>
            <a:ext cx="28507764" cy="1508105"/>
          </a:xfrm>
          <a:prstGeom prst="rect">
            <a:avLst/>
          </a:prstGeom>
          <a:solidFill>
            <a:srgbClr val="FF6600"/>
          </a:solidFill>
          <a:effectLst>
            <a:glow rad="63500">
              <a:schemeClr val="accent2">
                <a:satMod val="175000"/>
                <a:alpha val="40000"/>
              </a:schemeClr>
            </a:glow>
          </a:effectLst>
          <a:scene3d>
            <a:camera prst="orthographicFront"/>
            <a:lightRig rig="threePt" dir="t"/>
          </a:scene3d>
          <a:sp3d>
            <a:bevelT w="107950" h="107950"/>
          </a:sp3d>
        </p:spPr>
        <p:txBody>
          <a:bodyPr wrap="square">
            <a:spAutoFit/>
          </a:bodyPr>
          <a:lstStyle/>
          <a:p>
            <a:pPr algn="just"/>
            <a:r>
              <a:rPr lang="en-US" sz="3600" b="1" dirty="0">
                <a:solidFill>
                  <a:schemeClr val="bg1"/>
                </a:solidFill>
              </a:rPr>
              <a:t>CONCLUSION</a:t>
            </a:r>
            <a:br>
              <a:rPr lang="en-US" sz="4000" dirty="0">
                <a:solidFill>
                  <a:schemeClr val="bg1"/>
                </a:solidFill>
              </a:rPr>
            </a:br>
            <a:r>
              <a:rPr lang="en-US" sz="2800" dirty="0">
                <a:solidFill>
                  <a:schemeClr val="bg1"/>
                </a:solidFill>
                <a:latin typeface="Arial" panose="020B0604020202020204" pitchFamily="34" charset="0"/>
                <a:cs typeface="Arial" panose="020B0604020202020204" pitchFamily="34" charset="0"/>
              </a:rPr>
              <a:t>The study shows that CO2 emission is a major contributor to the world's ecosystem with particular emphasis on the forest area. As more countries develop polices to reduce CO2 emission, we find that we have a greener planet and a more stable ecosystem.</a:t>
            </a:r>
            <a:endParaRPr lang="en-US" sz="2800" dirty="0">
              <a:solidFill>
                <a:schemeClr val="bg1"/>
              </a:solidFill>
            </a:endParaRPr>
          </a:p>
        </p:txBody>
      </p:sp>
      <p:sp>
        <p:nvSpPr>
          <p:cNvPr id="30" name="TextBox 29">
            <a:extLst>
              <a:ext uri="{FF2B5EF4-FFF2-40B4-BE49-F238E27FC236}">
                <a16:creationId xmlns:a16="http://schemas.microsoft.com/office/drawing/2014/main" id="{16DDF4F5-FDC2-2F4B-DC9C-0BFACADCCCC1}"/>
              </a:ext>
            </a:extLst>
          </p:cNvPr>
          <p:cNvSpPr txBox="1"/>
          <p:nvPr/>
        </p:nvSpPr>
        <p:spPr>
          <a:xfrm>
            <a:off x="860612" y="12678579"/>
            <a:ext cx="12960636" cy="5078313"/>
          </a:xfrm>
          <a:prstGeom prst="rect">
            <a:avLst/>
          </a:prstGeom>
          <a:solidFill>
            <a:schemeClr val="accent1"/>
          </a:solidFill>
          <a:scene3d>
            <a:camera prst="orthographicFront"/>
            <a:lightRig rig="threePt" dir="t"/>
          </a:scene3d>
          <a:sp3d>
            <a:bevelT w="107950" h="107950" prst="relaxedInset"/>
          </a:sp3d>
        </p:spPr>
        <p:txBody>
          <a:bodyPr wrap="square">
            <a:spAutoFit/>
          </a:bodyPr>
          <a:lstStyle/>
          <a:p>
            <a:r>
              <a:rPr lang="en-US" sz="3600" b="1" dirty="0">
                <a:solidFill>
                  <a:schemeClr val="bg1"/>
                </a:solidFill>
              </a:rPr>
              <a:t>CLUSTER ANALYSIS</a:t>
            </a:r>
            <a:br>
              <a:rPr lang="en-US" sz="3600" b="1" dirty="0">
                <a:solidFill>
                  <a:schemeClr val="bg1"/>
                </a:solidFill>
              </a:rPr>
            </a:br>
            <a:endParaRPr lang="en-US" sz="3600" b="1" dirty="0">
              <a:solidFill>
                <a:schemeClr val="bg1"/>
              </a:solidFill>
            </a:endParaRPr>
          </a:p>
          <a:p>
            <a:r>
              <a:rPr lang="en-US" sz="2800" dirty="0">
                <a:solidFill>
                  <a:schemeClr val="bg1"/>
                </a:solidFill>
                <a:latin typeface="Arial" panose="020B0604020202020204" pitchFamily="34" charset="0"/>
                <a:cs typeface="Arial" panose="020B0604020202020204" pitchFamily="34" charset="0"/>
              </a:rPr>
              <a:t>With focus on the year 2010, we use a scatter plot to show country clusters based on climate change indicators, CO2 emission and Forest Area. </a:t>
            </a:r>
          </a:p>
          <a:p>
            <a:endParaRPr lang="en-US" sz="2800" dirty="0">
              <a:solidFill>
                <a:schemeClr val="bg1"/>
              </a:solidFill>
              <a:latin typeface="Arial" panose="020B0604020202020204" pitchFamily="34" charset="0"/>
              <a:cs typeface="Arial" panose="020B0604020202020204" pitchFamily="34" charset="0"/>
            </a:endParaRPr>
          </a:p>
          <a:p>
            <a:r>
              <a:rPr lang="en-US" sz="2800" dirty="0">
                <a:solidFill>
                  <a:schemeClr val="bg1"/>
                </a:solidFill>
                <a:latin typeface="Arial" panose="020B0604020202020204" pitchFamily="34" charset="0"/>
                <a:cs typeface="Arial" panose="020B0604020202020204" pitchFamily="34" charset="0"/>
              </a:rPr>
              <a:t>The plot shows a cluster of three clusters with most of the countries in cluster 0. A closer look at cluster 0 shows that there is a mix of different countries including countries with declining CO2 emission (United Kingdom), countries with almost linear CO2 growth (Chile) and countries with rapidly growing CO2 emission (India). These are further influenced </a:t>
            </a:r>
            <a:r>
              <a:rPr lang="en-US" sz="2800" dirty="0">
                <a:solidFill>
                  <a:schemeClr val="bg1"/>
                </a:solidFill>
              </a:rPr>
              <a:t>by factors like population, government policies and geographical location.</a:t>
            </a:r>
          </a:p>
        </p:txBody>
      </p:sp>
      <p:sp>
        <p:nvSpPr>
          <p:cNvPr id="31" name="Isosceles Triangle 30">
            <a:extLst>
              <a:ext uri="{FF2B5EF4-FFF2-40B4-BE49-F238E27FC236}">
                <a16:creationId xmlns:a16="http://schemas.microsoft.com/office/drawing/2014/main" id="{3C353586-8DD9-4DFD-A7D6-2DB8BD8D702F}"/>
              </a:ext>
            </a:extLst>
          </p:cNvPr>
          <p:cNvSpPr/>
          <p:nvPr/>
        </p:nvSpPr>
        <p:spPr>
          <a:xfrm rot="5400000">
            <a:off x="13945845" y="15330597"/>
            <a:ext cx="810295" cy="518516"/>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1FC9C57C-C806-82A8-3937-2C1E0D4AA581}"/>
              </a:ext>
            </a:extLst>
          </p:cNvPr>
          <p:cNvSpPr txBox="1"/>
          <p:nvPr/>
        </p:nvSpPr>
        <p:spPr>
          <a:xfrm>
            <a:off x="20233438" y="18922218"/>
            <a:ext cx="5154608" cy="5509200"/>
          </a:xfrm>
          <a:prstGeom prst="rect">
            <a:avLst/>
          </a:prstGeom>
          <a:solidFill>
            <a:schemeClr val="accent1">
              <a:lumMod val="75000"/>
              <a:alpha val="80000"/>
            </a:schemeClr>
          </a:solidFill>
          <a:scene3d>
            <a:camera prst="orthographicFront"/>
            <a:lightRig rig="threePt" dir="t"/>
          </a:scene3d>
          <a:sp3d>
            <a:bevelT w="107950" h="107950" prst="relaxedInset"/>
          </a:sp3d>
        </p:spPr>
        <p:txBody>
          <a:bodyPr wrap="square">
            <a:spAutoFit/>
          </a:bodyPr>
          <a:lstStyle/>
          <a:p>
            <a:r>
              <a:rPr lang="en-US" sz="3600" b="1" dirty="0">
                <a:solidFill>
                  <a:schemeClr val="bg1"/>
                </a:solidFill>
              </a:rPr>
              <a:t>CHILE CO2 EMISION</a:t>
            </a:r>
          </a:p>
          <a:p>
            <a:br>
              <a:rPr lang="en-US" sz="3600" dirty="0">
                <a:solidFill>
                  <a:schemeClr val="bg1"/>
                </a:solidFill>
              </a:rPr>
            </a:br>
            <a:r>
              <a:rPr lang="en-US" sz="2800" dirty="0">
                <a:solidFill>
                  <a:schemeClr val="bg1"/>
                </a:solidFill>
                <a:latin typeface="Arial" panose="020B0604020202020204" pitchFamily="34" charset="0"/>
                <a:cs typeface="Arial" panose="020B0604020202020204" pitchFamily="34" charset="0"/>
              </a:rPr>
              <a:t>Being in the temperate regions, Chile has substantial forest areas and while CO2 emission have been increasing over the years, Chile is strategically working to reduce CO2 emission. Projections are within the confidence interval and show an increase by 2040</a:t>
            </a:r>
            <a:r>
              <a:rPr lang="en-US" sz="2800" dirty="0">
                <a:latin typeface="Arial" panose="020B0604020202020204" pitchFamily="34" charset="0"/>
                <a:cs typeface="Arial" panose="020B0604020202020204" pitchFamily="34" charset="0"/>
              </a:rPr>
              <a:t>.</a:t>
            </a:r>
            <a:br>
              <a:rPr lang="en-US" sz="2800" dirty="0"/>
            </a:br>
            <a:endParaRPr lang="en-US" sz="2800" dirty="0">
              <a:latin typeface="Arial" panose="020B0604020202020204" pitchFamily="34" charset="0"/>
              <a:cs typeface="Arial" panose="020B0604020202020204" pitchFamily="34" charset="0"/>
            </a:endParaRPr>
          </a:p>
        </p:txBody>
      </p:sp>
      <p:sp>
        <p:nvSpPr>
          <p:cNvPr id="34" name="Isosceles Triangle 33">
            <a:extLst>
              <a:ext uri="{FF2B5EF4-FFF2-40B4-BE49-F238E27FC236}">
                <a16:creationId xmlns:a16="http://schemas.microsoft.com/office/drawing/2014/main" id="{81F9AF68-B38C-5FA2-843D-D5C627543CD0}"/>
              </a:ext>
            </a:extLst>
          </p:cNvPr>
          <p:cNvSpPr/>
          <p:nvPr/>
        </p:nvSpPr>
        <p:spPr>
          <a:xfrm rot="16200000">
            <a:off x="18659220" y="21294843"/>
            <a:ext cx="729209" cy="787457"/>
          </a:xfrm>
          <a:prstGeom prst="triangle">
            <a:avLst/>
          </a:prstGeom>
          <a:solidFill>
            <a:schemeClr val="accent1">
              <a:lumMod val="7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BB209D0-78EC-C1EA-6CDA-8059F9856223}"/>
              </a:ext>
            </a:extLst>
          </p:cNvPr>
          <p:cNvSpPr txBox="1"/>
          <p:nvPr/>
        </p:nvSpPr>
        <p:spPr>
          <a:xfrm>
            <a:off x="20233438" y="26117721"/>
            <a:ext cx="6069009" cy="5940088"/>
          </a:xfrm>
          <a:prstGeom prst="rect">
            <a:avLst/>
          </a:prstGeom>
          <a:solidFill>
            <a:schemeClr val="accent1">
              <a:lumMod val="75000"/>
              <a:alpha val="80000"/>
            </a:schemeClr>
          </a:solidFill>
          <a:scene3d>
            <a:camera prst="orthographicFront"/>
            <a:lightRig rig="threePt" dir="t"/>
          </a:scene3d>
          <a:sp3d>
            <a:bevelT w="107950" h="107950" prst="relaxedInset"/>
          </a:sp3d>
        </p:spPr>
        <p:txBody>
          <a:bodyPr wrap="square">
            <a:spAutoFit/>
          </a:bodyPr>
          <a:lstStyle/>
          <a:p>
            <a:r>
              <a:rPr lang="en-US" sz="3600" b="1" dirty="0">
                <a:solidFill>
                  <a:schemeClr val="bg1"/>
                </a:solidFill>
              </a:rPr>
              <a:t>INDIA CO2 EMISION</a:t>
            </a:r>
          </a:p>
          <a:p>
            <a:br>
              <a:rPr lang="en-US" sz="3600" dirty="0">
                <a:solidFill>
                  <a:schemeClr val="bg1"/>
                </a:solidFill>
              </a:rPr>
            </a:br>
            <a:r>
              <a:rPr lang="en-US" sz="2800" dirty="0">
                <a:solidFill>
                  <a:schemeClr val="bg1"/>
                </a:solidFill>
                <a:latin typeface="Arial" panose="020B0604020202020204" pitchFamily="34" charset="0"/>
                <a:cs typeface="Arial" panose="020B0604020202020204" pitchFamily="34" charset="0"/>
              </a:rPr>
              <a:t>India has a diverse forest ecosystems which is needed for conservation of biodiversity. The population of India, however, has made fighting CO2 emission an uphill task. India stands as one of the highest countries with CO2 emission. Projections are outside the confidence interval but show an increase by 2040.</a:t>
            </a:r>
            <a:r>
              <a:rPr lang="en-US" sz="2800" dirty="0">
                <a:latin typeface="Arial" panose="020B0604020202020204" pitchFamily="34" charset="0"/>
                <a:cs typeface="Arial" panose="020B0604020202020204" pitchFamily="34" charset="0"/>
              </a:rPr>
              <a:t>.</a:t>
            </a:r>
            <a:br>
              <a:rPr lang="en-US" sz="2800" dirty="0"/>
            </a:br>
            <a:endParaRPr lang="en-US" sz="2800" dirty="0">
              <a:latin typeface="Arial" panose="020B0604020202020204" pitchFamily="34" charset="0"/>
              <a:cs typeface="Arial" panose="020B0604020202020204" pitchFamily="34" charset="0"/>
            </a:endParaRPr>
          </a:p>
        </p:txBody>
      </p:sp>
      <p:sp>
        <p:nvSpPr>
          <p:cNvPr id="36" name="Isosceles Triangle 35">
            <a:extLst>
              <a:ext uri="{FF2B5EF4-FFF2-40B4-BE49-F238E27FC236}">
                <a16:creationId xmlns:a16="http://schemas.microsoft.com/office/drawing/2014/main" id="{8002B34F-5757-AA3C-58BA-AC7358B34501}"/>
              </a:ext>
            </a:extLst>
          </p:cNvPr>
          <p:cNvSpPr/>
          <p:nvPr/>
        </p:nvSpPr>
        <p:spPr>
          <a:xfrm rot="16200000">
            <a:off x="18659220" y="28329432"/>
            <a:ext cx="729209" cy="787457"/>
          </a:xfrm>
          <a:prstGeom prst="triangle">
            <a:avLst/>
          </a:prstGeom>
          <a:solidFill>
            <a:schemeClr val="accent1">
              <a:lumMod val="7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0D609FDE-DFD6-356E-DEB6-7589F0E54F4D}"/>
              </a:ext>
            </a:extLst>
          </p:cNvPr>
          <p:cNvSpPr txBox="1"/>
          <p:nvPr/>
        </p:nvSpPr>
        <p:spPr>
          <a:xfrm>
            <a:off x="20018284" y="33744112"/>
            <a:ext cx="7628869" cy="5078313"/>
          </a:xfrm>
          <a:prstGeom prst="rect">
            <a:avLst/>
          </a:prstGeom>
          <a:solidFill>
            <a:schemeClr val="accent1">
              <a:lumMod val="75000"/>
              <a:alpha val="80000"/>
            </a:schemeClr>
          </a:solidFill>
          <a:scene3d>
            <a:camera prst="orthographicFront"/>
            <a:lightRig rig="threePt" dir="t"/>
          </a:scene3d>
          <a:sp3d>
            <a:bevelT w="107950" h="107950" prst="relaxedInset"/>
          </a:sp3d>
        </p:spPr>
        <p:txBody>
          <a:bodyPr wrap="square">
            <a:spAutoFit/>
          </a:bodyPr>
          <a:lstStyle/>
          <a:p>
            <a:r>
              <a:rPr lang="en-US" sz="3600" b="1" dirty="0">
                <a:solidFill>
                  <a:schemeClr val="bg1"/>
                </a:solidFill>
              </a:rPr>
              <a:t>UNITED KINGDOM CO2 EMISION</a:t>
            </a:r>
          </a:p>
          <a:p>
            <a:br>
              <a:rPr lang="en-US" sz="3600" dirty="0">
                <a:solidFill>
                  <a:schemeClr val="bg1"/>
                </a:solidFill>
              </a:rPr>
            </a:br>
            <a:r>
              <a:rPr lang="en-US" sz="2800" dirty="0">
                <a:solidFill>
                  <a:schemeClr val="bg1"/>
                </a:solidFill>
                <a:latin typeface="Arial" panose="020B0604020202020204" pitchFamily="34" charset="0"/>
                <a:cs typeface="Arial" panose="020B0604020202020204" pitchFamily="34" charset="0"/>
              </a:rPr>
              <a:t>The United Kingdome does not have much forest area compared to India and Chile but have shown steady reduction of CO2 emission over the years. This is due to cleaner energy sources from coal and other interventions. The projections show that by 2040, the United Kingdom will be a leading country with close to zero emission.</a:t>
            </a:r>
            <a:br>
              <a:rPr lang="en-US" sz="2800" dirty="0"/>
            </a:br>
            <a:endParaRPr lang="en-US" sz="2800" dirty="0">
              <a:latin typeface="Arial" panose="020B0604020202020204" pitchFamily="34" charset="0"/>
              <a:cs typeface="Arial" panose="020B0604020202020204" pitchFamily="34" charset="0"/>
            </a:endParaRPr>
          </a:p>
        </p:txBody>
      </p:sp>
      <p:sp>
        <p:nvSpPr>
          <p:cNvPr id="38" name="Isosceles Triangle 37">
            <a:extLst>
              <a:ext uri="{FF2B5EF4-FFF2-40B4-BE49-F238E27FC236}">
                <a16:creationId xmlns:a16="http://schemas.microsoft.com/office/drawing/2014/main" id="{A10AC118-CEF0-EF84-3563-D544439B5909}"/>
              </a:ext>
            </a:extLst>
          </p:cNvPr>
          <p:cNvSpPr/>
          <p:nvPr/>
        </p:nvSpPr>
        <p:spPr>
          <a:xfrm rot="16200000">
            <a:off x="18444066" y="35955823"/>
            <a:ext cx="729209" cy="787457"/>
          </a:xfrm>
          <a:prstGeom prst="triangle">
            <a:avLst/>
          </a:prstGeom>
          <a:solidFill>
            <a:schemeClr val="accent1">
              <a:lumMod val="75000"/>
              <a:alpha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73817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610</TotalTime>
  <Words>600</Words>
  <Application>Microsoft Office PowerPoint</Application>
  <PresentationFormat>Custom</PresentationFormat>
  <Paragraphs>16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Orevaoghene Otiede [Student-PECS]</dc:creator>
  <cp:lastModifiedBy>Orevaoghene Otiede [Student-PECS]</cp:lastModifiedBy>
  <cp:revision>1</cp:revision>
  <dcterms:created xsi:type="dcterms:W3CDTF">2024-01-21T03:09:11Z</dcterms:created>
  <dcterms:modified xsi:type="dcterms:W3CDTF">2024-01-21T13:19:21Z</dcterms:modified>
</cp:coreProperties>
</file>