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84" r:id="rId4"/>
    <p:sldId id="352" r:id="rId5"/>
    <p:sldId id="354" r:id="rId6"/>
    <p:sldId id="356" r:id="rId7"/>
    <p:sldId id="355" r:id="rId8"/>
    <p:sldId id="361" r:id="rId9"/>
    <p:sldId id="358" r:id="rId10"/>
    <p:sldId id="360" r:id="rId11"/>
    <p:sldId id="357" r:id="rId12"/>
    <p:sldId id="362" r:id="rId13"/>
    <p:sldId id="279" r:id="rId14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>
      <p:cViewPr varScale="1">
        <p:scale>
          <a:sx n="72" d="100"/>
          <a:sy n="72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BA3-A17D-4F1D-B028-649E4C2D9998}" type="datetimeFigureOut">
              <a:rPr lang="es-CO" smtClean="0"/>
              <a:t>10/11/2020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E807A-8B25-4BB8-BAF2-AB6659E881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CO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E0E9E6-DD4E-40F3-BD2F-E1F329E2257B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10/11/2020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0EB18F-22AA-47AA-A04A-D2F091E25DA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CO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CO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CO" sz="2800" b="0" strike="noStrike" spc="-1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CO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66E4BC1-D34B-461B-9F05-DA2BD6CB9983}" type="datetime">
              <a:rPr lang="es-CO" sz="1200" b="0" strike="noStrike" spc="-1">
                <a:solidFill>
                  <a:srgbClr val="8B8B8B"/>
                </a:solidFill>
                <a:latin typeface="Calibri"/>
              </a:rPr>
              <a:t>10/11/2020</a:t>
            </a:fld>
            <a:endParaRPr lang="es-CO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CO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67997C6-B8C6-4D3F-8588-B975C3B9CDE8}" type="slidenum">
              <a:rPr lang="es-CO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CO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449360" y="6289782"/>
            <a:ext cx="9143640" cy="377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CO" sz="2200" spc="-1" dirty="0">
                <a:solidFill>
                  <a:srgbClr val="000000"/>
                </a:solidFill>
                <a:latin typeface="Calibri"/>
              </a:rPr>
              <a:t>Ingeniería de Sistemas y Computación - 2020</a:t>
            </a:r>
            <a:endParaRPr lang="es-CO" sz="22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010160" y="2162520"/>
            <a:ext cx="100580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>
                <a:solidFill>
                  <a:srgbClr val="000000"/>
                </a:solidFill>
                <a:latin typeface="Cambria Math"/>
                <a:ea typeface="Cambria Math"/>
              </a:rPr>
              <a:t>CONTROL DIFUSO - 02</a:t>
            </a:r>
            <a:endParaRPr lang="es-CO" sz="3200" b="0" strike="noStrike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484883" y="5636132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200" spc="-1" dirty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32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pic>
        <p:nvPicPr>
          <p:cNvPr id="1026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539136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22" y="5396504"/>
            <a:ext cx="954470" cy="10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75" y="2860547"/>
            <a:ext cx="4163695" cy="2775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52" y="1801528"/>
            <a:ext cx="642096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15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46" y="1828763"/>
            <a:ext cx="6475103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3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3"/>
          <p:cNvSpPr/>
          <p:nvPr/>
        </p:nvSpPr>
        <p:spPr>
          <a:xfrm>
            <a:off x="1295488" y="317133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2000" spc="-1" dirty="0">
                <a:solidFill>
                  <a:srgbClr val="000000"/>
                </a:solidFill>
                <a:latin typeface="Cambria Math"/>
                <a:ea typeface="Cambria Math"/>
              </a:rPr>
              <a:t>GRUPO ADA</a:t>
            </a:r>
            <a:endParaRPr lang="es-CO" sz="2000" b="0" strike="noStrike" spc="-1" dirty="0">
              <a:latin typeface="Arial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633214"/>
            <a:ext cx="10513168" cy="1370052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1305716" y="2535595"/>
            <a:ext cx="9143640" cy="5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  <a:spcAft>
                <a:spcPts val="2401"/>
              </a:spcAft>
            </a:pPr>
            <a:r>
              <a:rPr lang="es-CO" sz="3600" spc="-1" dirty="0">
                <a:solidFill>
                  <a:srgbClr val="000000"/>
                </a:solidFill>
                <a:latin typeface="Cambria Math"/>
                <a:ea typeface="Cambria Math"/>
              </a:rPr>
              <a:t>GRACIAS !!!</a:t>
            </a:r>
            <a:endParaRPr lang="es-CO" sz="3600" b="0" strike="noStrike" spc="-1" dirty="0">
              <a:latin typeface="Arial"/>
            </a:endParaRPr>
          </a:p>
        </p:txBody>
      </p:sp>
      <p:pic>
        <p:nvPicPr>
          <p:cNvPr id="9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45" y="5729683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88" y="3776043"/>
            <a:ext cx="4163695" cy="2775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396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Picture 2" descr="FACTOR HUMANO: El Sentido Común - Noroest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95" y="1482051"/>
            <a:ext cx="7059682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9807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61" y="1962174"/>
            <a:ext cx="6961679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124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61" y="1916832"/>
            <a:ext cx="10616336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242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2" y="1700808"/>
            <a:ext cx="10628480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562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3" y="1700808"/>
            <a:ext cx="10555932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75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6" y="1772816"/>
            <a:ext cx="6336704" cy="43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9" y="1717550"/>
            <a:ext cx="6590853" cy="43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91116" y="108360"/>
            <a:ext cx="10515240" cy="805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CO" sz="2900" b="1" spc="-1" dirty="0">
                <a:solidFill>
                  <a:srgbClr val="C0504D"/>
                </a:solidFill>
                <a:latin typeface="Arial"/>
                <a:ea typeface="ＭＳ Ｐゴシック"/>
              </a:rPr>
              <a:t>Control Difuso basado en API</a:t>
            </a:r>
          </a:p>
        </p:txBody>
      </p:sp>
      <p:sp>
        <p:nvSpPr>
          <p:cNvPr id="98" name="CustomShape 2"/>
          <p:cNvSpPr/>
          <p:nvPr/>
        </p:nvSpPr>
        <p:spPr>
          <a:xfrm>
            <a:off x="653538" y="1096920"/>
            <a:ext cx="10656720" cy="28440"/>
          </a:xfrm>
          <a:prstGeom prst="rect">
            <a:avLst/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>
            <a:solidFill>
              <a:srgbClr val="C0504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pic>
        <p:nvPicPr>
          <p:cNvPr id="7" name="6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1" y="353238"/>
            <a:ext cx="1305560" cy="478155"/>
          </a:xfrm>
          <a:prstGeom prst="rect">
            <a:avLst/>
          </a:prstGeom>
        </p:spPr>
      </p:pic>
      <p:pic>
        <p:nvPicPr>
          <p:cNvPr id="10" name="Picture 2" descr="Resultado de imagen para sistemas y computaciÃ³n ut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59" y="182160"/>
            <a:ext cx="738939" cy="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ómo hacer promedio, mediana y desviación estánda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71" y="1772816"/>
            <a:ext cx="656712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1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</TotalTime>
  <Words>64</Words>
  <Application>Microsoft Office PowerPoint</Application>
  <PresentationFormat>Panorámica</PresentationFormat>
  <Paragraphs>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utp</dc:creator>
  <cp:lastModifiedBy>usuario</cp:lastModifiedBy>
  <cp:revision>414</cp:revision>
  <dcterms:created xsi:type="dcterms:W3CDTF">2016-10-07T22:04:59Z</dcterms:created>
  <dcterms:modified xsi:type="dcterms:W3CDTF">2020-11-10T19:31:48Z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