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493" r:id="rId2"/>
    <p:sldId id="494" r:id="rId3"/>
    <p:sldId id="502" r:id="rId4"/>
    <p:sldId id="503" r:id="rId5"/>
    <p:sldId id="500" r:id="rId6"/>
    <p:sldId id="497" r:id="rId7"/>
    <p:sldId id="498" r:id="rId8"/>
    <p:sldId id="499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10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3C2AA-D16F-4DDA-AC2D-47EBF9DC2445}" type="datetimeFigureOut">
              <a:rPr lang="es-CO" smtClean="0"/>
              <a:t>9/12/2020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0B91A-6FEE-4227-80F9-AD815C28C1A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307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282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282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003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612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8032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175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163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EB717-AD6D-4BA6-A968-6807BD0509E8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C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64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9702" y="1845117"/>
            <a:ext cx="9403281" cy="12731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59403" y="3365755"/>
            <a:ext cx="7743879" cy="15178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6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3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9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6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39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45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52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1D7B0-F430-4E5A-803B-BA268B259E5F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07FE6-CA65-48B5-8DDD-C3093F6D147C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5026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475DD-21FA-4E20-B703-5409FBA9AADB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1C9C8-33B9-4477-88CC-3E47D7729E42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5118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020447" y="237859"/>
            <a:ext cx="2489104" cy="506788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53135" y="237859"/>
            <a:ext cx="7282933" cy="506788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6969AF-3FDC-4506-BEB7-E25FAA2FF637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8BB8C4-DD6B-44B8-B86A-DA5774A78D5F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4468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976D8-06E1-4B20-9C91-66353B1F8E62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187BBE-6200-4C41-A941-B4C582AFE118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15232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73877" y="3816722"/>
            <a:ext cx="9403281" cy="1179664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73877" y="2517442"/>
            <a:ext cx="9403281" cy="129928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65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30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1962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261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327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3925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457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5233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5DD912-6529-490B-88A6-A8F98D1CE64F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6E652-9E0F-4043-97B5-C318384A0E6A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4866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53135" y="1385899"/>
            <a:ext cx="4886019" cy="39198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623531" y="1385899"/>
            <a:ext cx="4886019" cy="39198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417B4B-12A8-4E2B-AF4A-10344BB8086D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D904F9-24A0-4C8D-B43F-2482FB65F5D0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325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53135" y="1329529"/>
            <a:ext cx="4887940" cy="554084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6542" indent="0">
              <a:buNone/>
              <a:defRPr sz="1800" b="1"/>
            </a:lvl2pPr>
            <a:lvl3pPr marL="813084" indent="0">
              <a:buNone/>
              <a:defRPr sz="1600" b="1"/>
            </a:lvl3pPr>
            <a:lvl4pPr marL="1219627" indent="0">
              <a:buNone/>
              <a:defRPr sz="1400" b="1"/>
            </a:lvl4pPr>
            <a:lvl5pPr marL="1626169" indent="0">
              <a:buNone/>
              <a:defRPr sz="1400" b="1"/>
            </a:lvl5pPr>
            <a:lvl6pPr marL="2032711" indent="0">
              <a:buNone/>
              <a:defRPr sz="1400" b="1"/>
            </a:lvl6pPr>
            <a:lvl7pPr marL="2439253" indent="0">
              <a:buNone/>
              <a:defRPr sz="1400" b="1"/>
            </a:lvl7pPr>
            <a:lvl8pPr marL="2845796" indent="0">
              <a:buNone/>
              <a:defRPr sz="1400" b="1"/>
            </a:lvl8pPr>
            <a:lvl9pPr marL="3252338" indent="0">
              <a:buNone/>
              <a:defRPr sz="14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53135" y="1883613"/>
            <a:ext cx="4887940" cy="342212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619691" y="1329529"/>
            <a:ext cx="4889860" cy="554084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6542" indent="0">
              <a:buNone/>
              <a:defRPr sz="1800" b="1"/>
            </a:lvl2pPr>
            <a:lvl3pPr marL="813084" indent="0">
              <a:buNone/>
              <a:defRPr sz="1600" b="1"/>
            </a:lvl3pPr>
            <a:lvl4pPr marL="1219627" indent="0">
              <a:buNone/>
              <a:defRPr sz="1400" b="1"/>
            </a:lvl4pPr>
            <a:lvl5pPr marL="1626169" indent="0">
              <a:buNone/>
              <a:defRPr sz="1400" b="1"/>
            </a:lvl5pPr>
            <a:lvl6pPr marL="2032711" indent="0">
              <a:buNone/>
              <a:defRPr sz="1400" b="1"/>
            </a:lvl6pPr>
            <a:lvl7pPr marL="2439253" indent="0">
              <a:buNone/>
              <a:defRPr sz="1400" b="1"/>
            </a:lvl7pPr>
            <a:lvl8pPr marL="2845796" indent="0">
              <a:buNone/>
              <a:defRPr sz="1400" b="1"/>
            </a:lvl8pPr>
            <a:lvl9pPr marL="3252338" indent="0">
              <a:buNone/>
              <a:defRPr sz="14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619691" y="1883613"/>
            <a:ext cx="4889860" cy="342212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60881-EA09-49A8-9CE7-7E106F5B4D8B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25E2A1-8986-410B-B028-AAF6581456E0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26936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FCDA3-4B14-4C5D-8E86-D0C9113C8A87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134DE-C934-4906-AABB-D6DB5DFD36E0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5229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F9304-77C9-4022-837A-D41C003C7809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771239-ECCA-40BF-8F1F-3121726CD948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22097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135" y="236484"/>
            <a:ext cx="3639547" cy="100642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25203" y="236483"/>
            <a:ext cx="6184348" cy="5069256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3135" y="1242911"/>
            <a:ext cx="3639547" cy="4062829"/>
          </a:xfrm>
        </p:spPr>
        <p:txBody>
          <a:bodyPr/>
          <a:lstStyle>
            <a:lvl1pPr marL="0" indent="0">
              <a:buNone/>
              <a:defRPr sz="1200"/>
            </a:lvl1pPr>
            <a:lvl2pPr marL="406542" indent="0">
              <a:buNone/>
              <a:defRPr sz="1100"/>
            </a:lvl2pPr>
            <a:lvl3pPr marL="813084" indent="0">
              <a:buNone/>
              <a:defRPr sz="900"/>
            </a:lvl3pPr>
            <a:lvl4pPr marL="1219627" indent="0">
              <a:buNone/>
              <a:defRPr sz="800"/>
            </a:lvl4pPr>
            <a:lvl5pPr marL="1626169" indent="0">
              <a:buNone/>
              <a:defRPr sz="800"/>
            </a:lvl5pPr>
            <a:lvl6pPr marL="2032711" indent="0">
              <a:buNone/>
              <a:defRPr sz="800"/>
            </a:lvl6pPr>
            <a:lvl7pPr marL="2439253" indent="0">
              <a:buNone/>
              <a:defRPr sz="800"/>
            </a:lvl7pPr>
            <a:lvl8pPr marL="2845796" indent="0">
              <a:buNone/>
              <a:defRPr sz="800"/>
            </a:lvl8pPr>
            <a:lvl9pPr marL="3252338" indent="0">
              <a:buNone/>
              <a:defRPr sz="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35D0D-9D65-4866-BFD8-DEBD6637C217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F439C-D8CD-4264-9D0A-6FA68056674D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54406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68364" y="4157697"/>
            <a:ext cx="6637611" cy="49084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168364" y="530711"/>
            <a:ext cx="6637611" cy="3563740"/>
          </a:xfrm>
        </p:spPr>
        <p:txBody>
          <a:bodyPr lIns="81308" tIns="40654" rIns="81308" bIns="40654" rtlCol="0">
            <a:normAutofit/>
          </a:bodyPr>
          <a:lstStyle>
            <a:lvl1pPr marL="0" indent="0">
              <a:buNone/>
              <a:defRPr sz="2800"/>
            </a:lvl1pPr>
            <a:lvl2pPr marL="406542" indent="0">
              <a:buNone/>
              <a:defRPr sz="2500"/>
            </a:lvl2pPr>
            <a:lvl3pPr marL="813084" indent="0">
              <a:buNone/>
              <a:defRPr sz="2100"/>
            </a:lvl3pPr>
            <a:lvl4pPr marL="1219627" indent="0">
              <a:buNone/>
              <a:defRPr sz="1800"/>
            </a:lvl4pPr>
            <a:lvl5pPr marL="1626169" indent="0">
              <a:buNone/>
              <a:defRPr sz="1800"/>
            </a:lvl5pPr>
            <a:lvl6pPr marL="2032711" indent="0">
              <a:buNone/>
              <a:defRPr sz="1800"/>
            </a:lvl6pPr>
            <a:lvl7pPr marL="2439253" indent="0">
              <a:buNone/>
              <a:defRPr sz="1800"/>
            </a:lvl7pPr>
            <a:lvl8pPr marL="2845796" indent="0">
              <a:buNone/>
              <a:defRPr sz="1800"/>
            </a:lvl8pPr>
            <a:lvl9pPr marL="3252338" indent="0">
              <a:buNone/>
              <a:defRPr sz="1800"/>
            </a:lvl9pPr>
          </a:lstStyle>
          <a:p>
            <a:pPr lvl="0"/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168364" y="4648536"/>
            <a:ext cx="6637611" cy="697074"/>
          </a:xfrm>
        </p:spPr>
        <p:txBody>
          <a:bodyPr/>
          <a:lstStyle>
            <a:lvl1pPr marL="0" indent="0">
              <a:buNone/>
              <a:defRPr sz="1200"/>
            </a:lvl1pPr>
            <a:lvl2pPr marL="406542" indent="0">
              <a:buNone/>
              <a:defRPr sz="1100"/>
            </a:lvl2pPr>
            <a:lvl3pPr marL="813084" indent="0">
              <a:buNone/>
              <a:defRPr sz="900"/>
            </a:lvl3pPr>
            <a:lvl4pPr marL="1219627" indent="0">
              <a:buNone/>
              <a:defRPr sz="800"/>
            </a:lvl4pPr>
            <a:lvl5pPr marL="1626169" indent="0">
              <a:buNone/>
              <a:defRPr sz="800"/>
            </a:lvl5pPr>
            <a:lvl6pPr marL="2032711" indent="0">
              <a:buNone/>
              <a:defRPr sz="800"/>
            </a:lvl6pPr>
            <a:lvl7pPr marL="2439253" indent="0">
              <a:buNone/>
              <a:defRPr sz="800"/>
            </a:lvl7pPr>
            <a:lvl8pPr marL="2845796" indent="0">
              <a:buNone/>
              <a:defRPr sz="800"/>
            </a:lvl8pPr>
            <a:lvl9pPr marL="3252338" indent="0">
              <a:buNone/>
              <a:defRPr sz="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6120D5-6724-4AF0-B17D-542CCEA773B4}" type="datetimeFigureOut">
              <a:rPr lang="es-CO" altLang="es-CO"/>
              <a:pPr/>
              <a:t>9/12/2020</a:t>
            </a:fld>
            <a:endParaRPr lang="es-CO" alt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FA220-0B95-4628-B57B-44EF6EABFACC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40893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9" tIns="45720" rIns="91439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Clic para editar título</a:t>
            </a:r>
            <a:endParaRPr lang="es-CO" altLang="es-CO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9" tIns="45720" rIns="91439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s-CO" alt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39" tIns="45720" rIns="91439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CF4E1AC-5049-483F-99B1-958BED1DDFDF}" type="datetimeFigureOut">
              <a:rPr lang="es-CO" altLang="es-CO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9/12/2020</a:t>
            </a:fld>
            <a:endParaRPr lang="es-CO" altLang="es-CO">
              <a:ea typeface="ＭＳ Ｐゴシック" pitchFamily="34" charset="-128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39" tIns="45720" rIns="91439" bIns="45720" numCol="1" anchor="ctr" anchorCtr="0" compatLnSpc="1">
            <a:prstTxWarp prst="textNoShape">
              <a:avLst/>
            </a:prstTxWarp>
          </a:bodyPr>
          <a:lstStyle>
            <a:lvl1pPr algn="ctr" defTabSz="914720">
              <a:defRPr sz="1200">
                <a:solidFill>
                  <a:srgbClr val="898989"/>
                </a:solidFill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39" tIns="45720" rIns="91439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94E868-D7BC-4376-B0CA-198138FA8D41}" type="slidenum">
              <a:rPr lang="es-CO" altLang="es-CO" smtClean="0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s-CO" altLang="es-CO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833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06542" algn="ctr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6pPr>
      <a:lvl7pPr marL="813084" algn="ctr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7pPr>
      <a:lvl8pPr marL="1219627" algn="ctr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8pPr>
      <a:lvl9pPr marL="1626169" algn="ctr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35982" indent="-203271" algn="l" defTabSz="8130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42525" indent="-203271" algn="l" defTabSz="8130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49067" indent="-203271" algn="l" defTabSz="8130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609" indent="-203271" algn="l" defTabSz="81308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542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3084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627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6169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711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9253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5796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2338" algn="l" defTabSz="81308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0 Grupo"/>
          <p:cNvGrpSpPr/>
          <p:nvPr/>
        </p:nvGrpSpPr>
        <p:grpSpPr>
          <a:xfrm>
            <a:off x="1529476" y="1537252"/>
            <a:ext cx="8496944" cy="4572000"/>
            <a:chOff x="107504" y="2432824"/>
            <a:chExt cx="8496944" cy="4284016"/>
          </a:xfrm>
        </p:grpSpPr>
        <p:sp>
          <p:nvSpPr>
            <p:cNvPr id="5" name="6 Rectángulo"/>
            <p:cNvSpPr/>
            <p:nvPr/>
          </p:nvSpPr>
          <p:spPr>
            <a:xfrm>
              <a:off x="107504" y="2432824"/>
              <a:ext cx="8496944" cy="60561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3600" b="1" i="0" u="none" strike="noStrike" kern="1200" cap="none" spc="0" normalizeH="0" baseline="0" noProof="0" dirty="0">
                  <a:ln/>
                  <a:pattFill prst="dkUpDiag">
                    <a:fgClr>
                      <a:prstClr val="white">
                        <a:lumMod val="50000"/>
                      </a:prstClr>
                    </a:fgClr>
                    <a:bgClr>
                      <a:prstClr val="black">
                        <a:lumMod val="75000"/>
                        <a:lumOff val="25000"/>
                      </a:prstClr>
                    </a:bgClr>
                  </a:patt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RECONOCIMIENTO DE PLACAS</a:t>
              </a:r>
            </a:p>
          </p:txBody>
        </p:sp>
        <p:sp>
          <p:nvSpPr>
            <p:cNvPr id="6" name="7 Rectángulo"/>
            <p:cNvSpPr/>
            <p:nvPr/>
          </p:nvSpPr>
          <p:spPr>
            <a:xfrm>
              <a:off x="539552" y="6378286"/>
              <a:ext cx="73448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Times New Roman" panose="02020603050405020304" pitchFamily="18" charset="0"/>
                </a:rPr>
                <a:t>Programa Ingeniería de Sistemas y Computación </a:t>
              </a:r>
              <a:endParaRPr kumimoji="0" lang="es-CO" sz="1600" b="0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7" name="9 Conector recto"/>
            <p:cNvCxnSpPr/>
            <p:nvPr/>
          </p:nvCxnSpPr>
          <p:spPr>
            <a:xfrm>
              <a:off x="755576" y="3137926"/>
              <a:ext cx="748883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242AA5B5-0174-4EE9-B20D-1838DEDF9F6A}"/>
              </a:ext>
            </a:extLst>
          </p:cNvPr>
          <p:cNvSpPr txBox="1"/>
          <p:nvPr/>
        </p:nvSpPr>
        <p:spPr>
          <a:xfrm>
            <a:off x="3968660" y="3150441"/>
            <a:ext cx="528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UNIVERSIDAD TECNOLOGICA DE PEREIRA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D474FFA-DD48-4E15-A6C5-5639F99AD814}"/>
              </a:ext>
            </a:extLst>
          </p:cNvPr>
          <p:cNvSpPr txBox="1"/>
          <p:nvPr/>
        </p:nvSpPr>
        <p:spPr>
          <a:xfrm>
            <a:off x="2980184" y="4245081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PRESENTADO POR: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Ana Manuela Gamboa 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Orfilia castillo Maturana</a:t>
            </a:r>
          </a:p>
        </p:txBody>
      </p:sp>
    </p:spTree>
    <p:extLst>
      <p:ext uri="{BB962C8B-B14F-4D97-AF65-F5344CB8AC3E}">
        <p14:creationId xmlns:p14="http://schemas.microsoft.com/office/powerpoint/2010/main" val="103556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0 Grupo"/>
          <p:cNvGrpSpPr/>
          <p:nvPr/>
        </p:nvGrpSpPr>
        <p:grpSpPr>
          <a:xfrm>
            <a:off x="1529476" y="569843"/>
            <a:ext cx="8496944" cy="5539409"/>
            <a:chOff x="107504" y="2432824"/>
            <a:chExt cx="8496944" cy="4284016"/>
          </a:xfrm>
        </p:grpSpPr>
        <p:sp>
          <p:nvSpPr>
            <p:cNvPr id="5" name="6 Rectángulo"/>
            <p:cNvSpPr/>
            <p:nvPr/>
          </p:nvSpPr>
          <p:spPr>
            <a:xfrm>
              <a:off x="107504" y="2432824"/>
              <a:ext cx="8496944" cy="60561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3600" b="1" dirty="0">
                  <a:ln/>
                  <a:pattFill prst="dkUpDiag">
                    <a:fgClr>
                      <a:prstClr val="white">
                        <a:lumMod val="50000"/>
                      </a:prstClr>
                    </a:fgClr>
                    <a:bgClr>
                      <a:prstClr val="black">
                        <a:lumMod val="75000"/>
                        <a:lumOff val="25000"/>
                      </a:prstClr>
                    </a:bgClr>
                  </a:patt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latin typeface="Calibri"/>
                </a:rPr>
                <a:t>RECONOCIMIETO DE PLACAS </a:t>
              </a:r>
              <a:endParaRPr kumimoji="0" lang="es-MX" sz="3600" b="1" i="0" u="none" strike="noStrike" kern="1200" cap="none" spc="0" normalizeH="0" baseline="0" noProof="0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7 Rectángulo"/>
            <p:cNvSpPr/>
            <p:nvPr/>
          </p:nvSpPr>
          <p:spPr>
            <a:xfrm>
              <a:off x="539552" y="6378286"/>
              <a:ext cx="73448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Times New Roman" panose="02020603050405020304" pitchFamily="18" charset="0"/>
                </a:rPr>
                <a:t>Programa Ingeniería de Sistemas y Computación </a:t>
              </a:r>
              <a:endParaRPr kumimoji="0" lang="es-CO" sz="1600" b="0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7" name="9 Conector recto"/>
            <p:cNvCxnSpPr/>
            <p:nvPr/>
          </p:nvCxnSpPr>
          <p:spPr>
            <a:xfrm>
              <a:off x="755576" y="3137926"/>
              <a:ext cx="748883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id="{0C271299-8697-4968-A269-0148ED0313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89" t="23466" r="35000" b="21591"/>
          <a:stretch/>
        </p:blipFill>
        <p:spPr>
          <a:xfrm>
            <a:off x="1961524" y="1610206"/>
            <a:ext cx="7488832" cy="472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8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0 Grupo"/>
          <p:cNvGrpSpPr/>
          <p:nvPr/>
        </p:nvGrpSpPr>
        <p:grpSpPr>
          <a:xfrm>
            <a:off x="1529476" y="569843"/>
            <a:ext cx="8496944" cy="5539409"/>
            <a:chOff x="107504" y="2432824"/>
            <a:chExt cx="8496944" cy="4284016"/>
          </a:xfrm>
        </p:grpSpPr>
        <p:sp>
          <p:nvSpPr>
            <p:cNvPr id="5" name="6 Rectángulo"/>
            <p:cNvSpPr/>
            <p:nvPr/>
          </p:nvSpPr>
          <p:spPr>
            <a:xfrm>
              <a:off x="107504" y="2432824"/>
              <a:ext cx="8496944" cy="60561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3600" b="1" dirty="0">
                  <a:ln/>
                  <a:pattFill prst="dkUpDiag">
                    <a:fgClr>
                      <a:prstClr val="white">
                        <a:lumMod val="50000"/>
                      </a:prstClr>
                    </a:fgClr>
                    <a:bgClr>
                      <a:prstClr val="black">
                        <a:lumMod val="75000"/>
                        <a:lumOff val="25000"/>
                      </a:prstClr>
                    </a:bgClr>
                  </a:patt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latin typeface="Calibri"/>
                </a:rPr>
                <a:t>RECONOCIMIETO DE PLACAS </a:t>
              </a:r>
              <a:endParaRPr kumimoji="0" lang="es-MX" sz="3600" b="1" i="0" u="none" strike="noStrike" kern="1200" cap="none" spc="0" normalizeH="0" baseline="0" noProof="0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7 Rectángulo"/>
            <p:cNvSpPr/>
            <p:nvPr/>
          </p:nvSpPr>
          <p:spPr>
            <a:xfrm>
              <a:off x="539552" y="6378286"/>
              <a:ext cx="73448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Times New Roman" panose="02020603050405020304" pitchFamily="18" charset="0"/>
                </a:rPr>
                <a:t>Programa Ingeniería de Sistemas y Computación </a:t>
              </a:r>
              <a:endParaRPr kumimoji="0" lang="es-CO" sz="1600" b="0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7" name="9 Conector recto"/>
            <p:cNvCxnSpPr/>
            <p:nvPr/>
          </p:nvCxnSpPr>
          <p:spPr>
            <a:xfrm>
              <a:off x="755576" y="3137926"/>
              <a:ext cx="748883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027568F8-F3C1-4224-8E5A-55CD4D1C1D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89" t="23466" r="35435" b="25206"/>
          <a:stretch/>
        </p:blipFill>
        <p:spPr>
          <a:xfrm>
            <a:off x="1961524" y="1610205"/>
            <a:ext cx="8203150" cy="488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86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0 Grupo"/>
          <p:cNvGrpSpPr/>
          <p:nvPr/>
        </p:nvGrpSpPr>
        <p:grpSpPr>
          <a:xfrm>
            <a:off x="1529476" y="569843"/>
            <a:ext cx="8496944" cy="5539409"/>
            <a:chOff x="107504" y="2432824"/>
            <a:chExt cx="8496944" cy="4284016"/>
          </a:xfrm>
        </p:grpSpPr>
        <p:sp>
          <p:nvSpPr>
            <p:cNvPr id="5" name="6 Rectángulo"/>
            <p:cNvSpPr/>
            <p:nvPr/>
          </p:nvSpPr>
          <p:spPr>
            <a:xfrm>
              <a:off x="107504" y="2432824"/>
              <a:ext cx="8496944" cy="60561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3600" b="1" dirty="0">
                  <a:ln/>
                  <a:pattFill prst="dkUpDiag">
                    <a:fgClr>
                      <a:prstClr val="white">
                        <a:lumMod val="50000"/>
                      </a:prstClr>
                    </a:fgClr>
                    <a:bgClr>
                      <a:prstClr val="black">
                        <a:lumMod val="75000"/>
                        <a:lumOff val="25000"/>
                      </a:prstClr>
                    </a:bgClr>
                  </a:patt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latin typeface="Calibri"/>
                </a:rPr>
                <a:t>RECONOCIMIETO DE PLACAS </a:t>
              </a:r>
              <a:endParaRPr kumimoji="0" lang="es-MX" sz="3600" b="1" i="0" u="none" strike="noStrike" kern="1200" cap="none" spc="0" normalizeH="0" baseline="0" noProof="0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7 Rectángulo"/>
            <p:cNvSpPr/>
            <p:nvPr/>
          </p:nvSpPr>
          <p:spPr>
            <a:xfrm>
              <a:off x="539552" y="6378286"/>
              <a:ext cx="73448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Times New Roman" panose="02020603050405020304" pitchFamily="18" charset="0"/>
                </a:rPr>
                <a:t>Programa Ingeniería de Sistemas y Computación </a:t>
              </a:r>
              <a:endParaRPr kumimoji="0" lang="es-CO" sz="1600" b="0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7" name="9 Conector recto"/>
            <p:cNvCxnSpPr/>
            <p:nvPr/>
          </p:nvCxnSpPr>
          <p:spPr>
            <a:xfrm>
              <a:off x="755576" y="3137926"/>
              <a:ext cx="748883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7981D709-6A56-4806-8E7E-A4E98126E3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90" t="33035" r="43912" b="36319"/>
          <a:stretch/>
        </p:blipFill>
        <p:spPr>
          <a:xfrm>
            <a:off x="1219402" y="2697812"/>
            <a:ext cx="4876598" cy="210068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D2900FB-426A-40F0-A94C-9072901685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89" t="64355" r="70760" b="6452"/>
          <a:stretch/>
        </p:blipFill>
        <p:spPr>
          <a:xfrm>
            <a:off x="7521961" y="2452864"/>
            <a:ext cx="2504459" cy="312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12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0 Grupo"/>
          <p:cNvGrpSpPr/>
          <p:nvPr/>
        </p:nvGrpSpPr>
        <p:grpSpPr>
          <a:xfrm>
            <a:off x="1529476" y="569843"/>
            <a:ext cx="8496944" cy="5539409"/>
            <a:chOff x="107504" y="2432824"/>
            <a:chExt cx="8496944" cy="4284016"/>
          </a:xfrm>
        </p:grpSpPr>
        <p:sp>
          <p:nvSpPr>
            <p:cNvPr id="5" name="6 Rectángulo"/>
            <p:cNvSpPr/>
            <p:nvPr/>
          </p:nvSpPr>
          <p:spPr>
            <a:xfrm>
              <a:off x="107504" y="2432824"/>
              <a:ext cx="8496944" cy="60561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3600" b="1" dirty="0">
                  <a:ln/>
                  <a:pattFill prst="dkUpDiag">
                    <a:fgClr>
                      <a:prstClr val="white">
                        <a:lumMod val="50000"/>
                      </a:prstClr>
                    </a:fgClr>
                    <a:bgClr>
                      <a:prstClr val="black">
                        <a:lumMod val="75000"/>
                        <a:lumOff val="25000"/>
                      </a:prstClr>
                    </a:bgClr>
                  </a:patt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latin typeface="Calibri"/>
                </a:rPr>
                <a:t>RECONOCIMIETO DE PLACAS </a:t>
              </a:r>
              <a:endParaRPr kumimoji="0" lang="es-MX" sz="3600" b="1" i="0" u="none" strike="noStrike" kern="1200" cap="none" spc="0" normalizeH="0" baseline="0" noProof="0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7 Rectángulo"/>
            <p:cNvSpPr/>
            <p:nvPr/>
          </p:nvSpPr>
          <p:spPr>
            <a:xfrm>
              <a:off x="539552" y="6378286"/>
              <a:ext cx="73448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Times New Roman" panose="02020603050405020304" pitchFamily="18" charset="0"/>
                </a:rPr>
                <a:t>Programa Ingeniería de Sistemas y Computación </a:t>
              </a:r>
              <a:endParaRPr kumimoji="0" lang="es-CO" sz="1600" b="0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7" name="9 Conector recto"/>
            <p:cNvCxnSpPr/>
            <p:nvPr/>
          </p:nvCxnSpPr>
          <p:spPr>
            <a:xfrm>
              <a:off x="755576" y="3137926"/>
              <a:ext cx="748883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8BB12F65-85EC-401D-BAC3-F69862842E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89" t="24915" r="20715" b="5099"/>
          <a:stretch/>
        </p:blipFill>
        <p:spPr>
          <a:xfrm>
            <a:off x="2243572" y="1352933"/>
            <a:ext cx="7704856" cy="479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98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0 Grupo"/>
          <p:cNvGrpSpPr/>
          <p:nvPr/>
        </p:nvGrpSpPr>
        <p:grpSpPr>
          <a:xfrm>
            <a:off x="1529476" y="569843"/>
            <a:ext cx="8496944" cy="5539409"/>
            <a:chOff x="107504" y="2432824"/>
            <a:chExt cx="8496944" cy="4284016"/>
          </a:xfrm>
        </p:grpSpPr>
        <p:sp>
          <p:nvSpPr>
            <p:cNvPr id="5" name="6 Rectángulo"/>
            <p:cNvSpPr/>
            <p:nvPr/>
          </p:nvSpPr>
          <p:spPr>
            <a:xfrm>
              <a:off x="107504" y="2432824"/>
              <a:ext cx="8496944" cy="60561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3600" b="1" i="0" u="none" strike="noStrike" kern="1200" cap="none" spc="0" normalizeH="0" baseline="0" noProof="0" dirty="0">
                  <a:ln/>
                  <a:pattFill prst="dkUpDiag">
                    <a:fgClr>
                      <a:prstClr val="white">
                        <a:lumMod val="50000"/>
                      </a:prstClr>
                    </a:fgClr>
                    <a:bgClr>
                      <a:prstClr val="black">
                        <a:lumMod val="75000"/>
                        <a:lumOff val="25000"/>
                      </a:prstClr>
                    </a:bgClr>
                  </a:patt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RECONOCIMIETO DE PLACAS </a:t>
              </a:r>
            </a:p>
          </p:txBody>
        </p:sp>
        <p:sp>
          <p:nvSpPr>
            <p:cNvPr id="6" name="7 Rectángulo"/>
            <p:cNvSpPr/>
            <p:nvPr/>
          </p:nvSpPr>
          <p:spPr>
            <a:xfrm>
              <a:off x="539552" y="6378286"/>
              <a:ext cx="73448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Times New Roman" panose="02020603050405020304" pitchFamily="18" charset="0"/>
                </a:rPr>
                <a:t>Programa Ingeniería de Sistemas y Computación </a:t>
              </a:r>
              <a:endParaRPr kumimoji="0" lang="es-CO" sz="1600" b="0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7" name="9 Conector recto"/>
            <p:cNvCxnSpPr/>
            <p:nvPr/>
          </p:nvCxnSpPr>
          <p:spPr>
            <a:xfrm>
              <a:off x="755576" y="3137926"/>
              <a:ext cx="748883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4B45B8FA-DD53-4BD0-84D0-21ACB0B45A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89" t="23465" r="28152" b="5679"/>
          <a:stretch/>
        </p:blipFill>
        <p:spPr>
          <a:xfrm>
            <a:off x="1882163" y="1610206"/>
            <a:ext cx="7791569" cy="485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6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0 Grupo"/>
          <p:cNvGrpSpPr/>
          <p:nvPr/>
        </p:nvGrpSpPr>
        <p:grpSpPr>
          <a:xfrm>
            <a:off x="1529476" y="569843"/>
            <a:ext cx="8496944" cy="5539409"/>
            <a:chOff x="107504" y="2432824"/>
            <a:chExt cx="8496944" cy="4284016"/>
          </a:xfrm>
        </p:grpSpPr>
        <p:sp>
          <p:nvSpPr>
            <p:cNvPr id="5" name="6 Rectángulo"/>
            <p:cNvSpPr/>
            <p:nvPr/>
          </p:nvSpPr>
          <p:spPr>
            <a:xfrm>
              <a:off x="107504" y="2432824"/>
              <a:ext cx="8496944" cy="60561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3600" b="1" i="0" u="none" strike="noStrike" kern="1200" cap="none" spc="0" normalizeH="0" baseline="0" noProof="0" dirty="0">
                  <a:ln/>
                  <a:pattFill prst="dkUpDiag">
                    <a:fgClr>
                      <a:prstClr val="white">
                        <a:lumMod val="50000"/>
                      </a:prstClr>
                    </a:fgClr>
                    <a:bgClr>
                      <a:prstClr val="black">
                        <a:lumMod val="75000"/>
                        <a:lumOff val="25000"/>
                      </a:prstClr>
                    </a:bgClr>
                  </a:patt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RECONOCIMIETO DE PLACAS </a:t>
              </a:r>
            </a:p>
          </p:txBody>
        </p:sp>
        <p:sp>
          <p:nvSpPr>
            <p:cNvPr id="6" name="7 Rectángulo"/>
            <p:cNvSpPr/>
            <p:nvPr/>
          </p:nvSpPr>
          <p:spPr>
            <a:xfrm>
              <a:off x="539552" y="6378286"/>
              <a:ext cx="73448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Times New Roman" panose="02020603050405020304" pitchFamily="18" charset="0"/>
                </a:rPr>
                <a:t>Programa Ingeniería de Sistemas y Computación </a:t>
              </a:r>
              <a:endParaRPr kumimoji="0" lang="es-CO" sz="1600" b="0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7" name="9 Conector recto"/>
            <p:cNvCxnSpPr/>
            <p:nvPr/>
          </p:nvCxnSpPr>
          <p:spPr>
            <a:xfrm>
              <a:off x="755576" y="3137926"/>
              <a:ext cx="748883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2F247385-4FFF-4687-B7DF-EE4C06E69A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89" t="23465" r="28804" b="19163"/>
          <a:stretch/>
        </p:blipFill>
        <p:spPr>
          <a:xfrm>
            <a:off x="1033872" y="1545889"/>
            <a:ext cx="6718650" cy="393264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D245E10-9657-471E-8981-996247F753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45" t="82715" r="54348" b="10899"/>
          <a:stretch/>
        </p:blipFill>
        <p:spPr>
          <a:xfrm>
            <a:off x="8008201" y="4067975"/>
            <a:ext cx="4036437" cy="4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9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0 Grupo"/>
          <p:cNvGrpSpPr/>
          <p:nvPr/>
        </p:nvGrpSpPr>
        <p:grpSpPr>
          <a:xfrm>
            <a:off x="1529476" y="569843"/>
            <a:ext cx="8496944" cy="5539409"/>
            <a:chOff x="107504" y="2432824"/>
            <a:chExt cx="8496944" cy="4284016"/>
          </a:xfrm>
        </p:grpSpPr>
        <p:sp>
          <p:nvSpPr>
            <p:cNvPr id="5" name="6 Rectángulo"/>
            <p:cNvSpPr/>
            <p:nvPr/>
          </p:nvSpPr>
          <p:spPr>
            <a:xfrm>
              <a:off x="107504" y="2432824"/>
              <a:ext cx="8496944" cy="60561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3600" b="1" i="0" u="none" strike="noStrike" kern="1200" cap="none" spc="0" normalizeH="0" baseline="0" noProof="0" dirty="0">
                  <a:ln/>
                  <a:pattFill prst="dkUpDiag">
                    <a:fgClr>
                      <a:prstClr val="white">
                        <a:lumMod val="50000"/>
                      </a:prstClr>
                    </a:fgClr>
                    <a:bgClr>
                      <a:prstClr val="black">
                        <a:lumMod val="75000"/>
                        <a:lumOff val="25000"/>
                      </a:prstClr>
                    </a:bgClr>
                  </a:pattFill>
                  <a:effectLst>
                    <a:outerShdw blurRad="38100" dist="19050" dir="2700000" algn="tl" rotWithShape="0">
                      <a:prstClr val="black">
                        <a:lumMod val="50000"/>
                        <a:alpha val="40000"/>
                      </a:prst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RECONOCIMIETO DE PLACAS </a:t>
              </a:r>
            </a:p>
          </p:txBody>
        </p:sp>
        <p:sp>
          <p:nvSpPr>
            <p:cNvPr id="6" name="7 Rectángulo"/>
            <p:cNvSpPr/>
            <p:nvPr/>
          </p:nvSpPr>
          <p:spPr>
            <a:xfrm>
              <a:off x="539552" y="6378286"/>
              <a:ext cx="73448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Times New Roman" panose="02020603050405020304" pitchFamily="18" charset="0"/>
                </a:rPr>
                <a:t>Programa Ingeniería de Sistemas y Computación </a:t>
              </a:r>
              <a:endParaRPr kumimoji="0" lang="es-CO" sz="1600" b="0" i="1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7" name="9 Conector recto"/>
            <p:cNvCxnSpPr/>
            <p:nvPr/>
          </p:nvCxnSpPr>
          <p:spPr>
            <a:xfrm>
              <a:off x="755576" y="3137926"/>
              <a:ext cx="748883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8F54B0B8-4068-4E99-8BA1-BBDB04DD04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457" t="12542" r="31630" b="17286"/>
          <a:stretch/>
        </p:blipFill>
        <p:spPr>
          <a:xfrm>
            <a:off x="1529476" y="1610206"/>
            <a:ext cx="5336435" cy="390513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9BA34A1-1721-4CE9-93E8-AC85540EF8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935" t="43089" r="23669" b="45698"/>
          <a:stretch/>
        </p:blipFill>
        <p:spPr>
          <a:xfrm>
            <a:off x="8033048" y="3044687"/>
            <a:ext cx="1633332" cy="76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1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94</Words>
  <Application>Microsoft Office PowerPoint</Application>
  <PresentationFormat>Panorámica</PresentationFormat>
  <Paragraphs>28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manuela gamboa piedrahita</cp:lastModifiedBy>
  <cp:revision>5</cp:revision>
  <dcterms:created xsi:type="dcterms:W3CDTF">2020-12-08T02:18:29Z</dcterms:created>
  <dcterms:modified xsi:type="dcterms:W3CDTF">2020-12-09T23:32:21Z</dcterms:modified>
</cp:coreProperties>
</file>